
<file path=[Content_Types].xml><?xml version="1.0" encoding="utf-8"?>
<Types xmlns="http://schemas.openxmlformats.org/package/2006/content-types">
  <Override PartName="/ppt/slides/slide47.xml" ContentType="application/vnd.openxmlformats-officedocument.presentationml.slide+xml"/>
  <Override PartName="/ppt/slides/slide94.xml" ContentType="application/vnd.openxmlformats-officedocument.presentationml.slide+xml"/>
  <Override PartName="/ppt/theme/theme5.xml" ContentType="application/vnd.openxmlformats-officedocument.theme+xml"/>
  <Override PartName="/ppt/slideLayouts/slideLayout307.xml" ContentType="application/vnd.openxmlformats-officedocument.presentationml.slideLayout+xml"/>
  <Override PartName="/ppt/slideLayouts/slideLayout354.xml" ContentType="application/vnd.openxmlformats-officedocument.presentationml.slideLayout+xml"/>
  <Override PartName="/ppt/slides/slide120.xml" ContentType="application/vnd.openxmlformats-officedocument.presentationml.slide+xml"/>
  <Override PartName="/ppt/slideLayouts/slideLayout46.xml" ContentType="application/vnd.openxmlformats-officedocument.presentationml.slideLayout+xml"/>
  <Override PartName="/ppt/slideLayouts/slideLayout93.xml" ContentType="application/vnd.openxmlformats-officedocument.presentationml.slideLayout+xml"/>
  <Override PartName="/ppt/slideLayouts/slideLayout146.xml" ContentType="application/vnd.openxmlformats-officedocument.presentationml.slideLayout+xml"/>
  <Override PartName="/ppt/slideLayouts/slideLayout193.xml" ContentType="application/vnd.openxmlformats-officedocument.presentationml.slideLayout+xml"/>
  <Override PartName="/ppt/slideLayouts/slideLayout332.xml" ContentType="application/vnd.openxmlformats-officedocument.presentationml.slideLayout+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slideLayouts/slideLayout124.xml" ContentType="application/vnd.openxmlformats-officedocument.presentationml.slideLayout+xml"/>
  <Override PartName="/ppt/slideLayouts/slideLayout171.xml" ContentType="application/vnd.openxmlformats-officedocument.presentationml.slideLayout+xml"/>
  <Override PartName="/ppt/slideLayouts/slideLayout269.xml" ContentType="application/vnd.openxmlformats-officedocument.presentationml.slideLayout+xml"/>
  <Default Extension="xml" ContentType="application/xml"/>
  <Override PartName="/ppt/slides/slide50.xml" ContentType="application/vnd.openxmlformats-officedocument.presentationml.slide+xml"/>
  <Override PartName="/ppt/slideLayouts/slideLayout24.xml" ContentType="application/vnd.openxmlformats-officedocument.presentationml.slideLayout+xml"/>
  <Override PartName="/ppt/slideLayouts/slideLayout71.xml" ContentType="application/vnd.openxmlformats-officedocument.presentationml.slideLayout+xml"/>
  <Override PartName="/ppt/slideLayouts/slideLayout247.xml" ContentType="application/vnd.openxmlformats-officedocument.presentationml.slideLayout+xml"/>
  <Override PartName="/ppt/slideLayouts/slideLayout294.xml" ContentType="application/vnd.openxmlformats-officedocument.presentationml.slideLayout+xml"/>
  <Override PartName="/ppt/slideLayouts/slideLayout310.xml" ContentType="application/vnd.openxmlformats-officedocument.presentationml.slideLayout+xml"/>
  <Override PartName="/ppt/theme/theme29.xml" ContentType="application/vnd.openxmlformats-officedocument.theme+xml"/>
  <Override PartName="/ppt/slideMasters/slideMaster33.xml" ContentType="application/vnd.openxmlformats-officedocument.presentationml.slideMaster+xml"/>
  <Override PartName="/ppt/slideLayouts/slideLayout102.xml" ContentType="application/vnd.openxmlformats-officedocument.presentationml.slideLayout+xml"/>
  <Override PartName="/ppt/slideMasters/slideMaster8.xml" ContentType="application/vnd.openxmlformats-officedocument.presentationml.slideMaster+xml"/>
  <Override PartName="/ppt/slideMasters/slideMaster11.xml" ContentType="application/vnd.openxmlformats-officedocument.presentationml.slideMaster+xml"/>
  <Override PartName="/ppt/slideLayouts/slideLayout225.xml" ContentType="application/vnd.openxmlformats-officedocument.presentationml.slideLayout+xml"/>
  <Override PartName="/ppt/slideLayouts/slideLayout272.xml" ContentType="application/vnd.openxmlformats-officedocument.presentationml.slideLayout+xml"/>
  <Override PartName="/ppt/slideLayouts/slideLayout203.xml" ContentType="application/vnd.openxmlformats-officedocument.presentationml.slideLayout+xml"/>
  <Override PartName="/ppt/slideLayouts/slideLayout250.xml" ContentType="application/vnd.openxmlformats-officedocument.presentationml.slideLayout+xml"/>
  <Override PartName="/ppt/slideLayouts/slideLayout348.xml" ContentType="application/vnd.openxmlformats-officedocument.presentationml.slideLayout+xml"/>
  <Override PartName="/ppt/theme/theme32.xml" ContentType="application/vnd.openxmlformats-officedocument.theme+xml"/>
  <Override PartName="/ppt/slideLayouts/slideLayout395.xml" ContentType="application/vnd.openxmlformats-officedocument.presentationml.slideLayout+xml"/>
  <Override PartName="/ppt/notesSlides/notesSlide7.xml" ContentType="application/vnd.openxmlformats-officedocument.presentationml.notesSlide+xml"/>
  <Override PartName="/ppt/slides/slide88.xml" ContentType="application/vnd.openxmlformats-officedocument.presentationml.slide+xml"/>
  <Override PartName="/ppt/slideLayouts/slideLayout87.xml" ContentType="application/vnd.openxmlformats-officedocument.presentationml.slideLayout+xml"/>
  <Override PartName="/ppt/theme/theme10.xml" ContentType="application/vnd.openxmlformats-officedocument.theme+xml"/>
  <Override PartName="/ppt/slideLayouts/slideLayout187.xml" ContentType="application/vnd.openxmlformats-officedocument.presentationml.slideLayout+xml"/>
  <Override PartName="/ppt/slideLayouts/slideLayout326.xml" ContentType="application/vnd.openxmlformats-officedocument.presentationml.slideLayout+xml"/>
  <Override PartName="/ppt/slideLayouts/slideLayout373.xml" ContentType="application/vnd.openxmlformats-officedocument.presentationml.slideLayout+xml"/>
  <Override PartName="/ppt/slides/slide19.xml" ContentType="application/vnd.openxmlformats-officedocument.presentationml.slide+xml"/>
  <Override PartName="/ppt/slides/slide66.xml" ContentType="application/vnd.openxmlformats-officedocument.presentationml.slide+xml"/>
  <Override PartName="/ppt/slides/slide114.xml" ContentType="application/vnd.openxmlformats-officedocument.presentationml.slide+xml"/>
  <Default Extension="png" ContentType="image/png"/>
  <Override PartName="/ppt/slideLayouts/slideLayout118.xml" ContentType="application/vnd.openxmlformats-officedocument.presentationml.slideLayout+xml"/>
  <Override PartName="/ppt/slideLayouts/slideLayout16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65.xml" ContentType="application/vnd.openxmlformats-officedocument.presentationml.slideLayout+xml"/>
  <Override PartName="/ppt/slideLayouts/slideLayout304.xml" ContentType="application/vnd.openxmlformats-officedocument.presentationml.slideLayout+xml"/>
  <Override PartName="/ppt/slideLayouts/slideLayout351.xml" ContentType="application/vnd.openxmlformats-officedocument.presentationml.slideLayout+xml"/>
  <Override PartName="/ppt/slideMasters/slideMaster27.xml" ContentType="application/vnd.openxmlformats-officedocument.presentationml.slideMaster+xml"/>
  <Override PartName="/ppt/slides/slide44.xml" ContentType="application/vnd.openxmlformats-officedocument.presentationml.slide+xml"/>
  <Override PartName="/ppt/slides/slide91.xml" ContentType="application/vnd.openxmlformats-officedocument.presentationml.slide+xml"/>
  <Override PartName="/ppt/slideLayouts/slideLayout43.xml" ContentType="application/vnd.openxmlformats-officedocument.presentationml.slideLayout+xml"/>
  <Override PartName="/ppt/slideLayouts/slideLayout90.xml" ContentType="application/vnd.openxmlformats-officedocument.presentationml.slideLayout+xml"/>
  <Override PartName="/ppt/slideLayouts/slideLayout143.xml" ContentType="application/vnd.openxmlformats-officedocument.presentationml.slideLayout+xml"/>
  <Override PartName="/ppt/slideLayouts/slideLayout190.xml" ContentType="application/vnd.openxmlformats-officedocument.presentationml.slideLayout+xml"/>
  <Override PartName="/ppt/slideLayouts/slideLayout288.xml" ContentType="application/vnd.openxmlformats-officedocument.presentationml.slideLayout+xml"/>
  <Default Extension="emf" ContentType="image/x-emf"/>
  <Override PartName="/ppt/slides/slide22.xml" ContentType="application/vnd.openxmlformats-officedocument.presentationml.slide+xml"/>
  <Override PartName="/ppt/slideLayouts/slideLayout219.xml" ContentType="application/vnd.openxmlformats-officedocument.presentationml.slideLayout+xml"/>
  <Override PartName="/ppt/slideLayouts/slideLayout266.xml" ContentType="application/vnd.openxmlformats-officedocument.presentationml.slideLayout+xml"/>
  <Override PartName="/ppt/slideLayouts/slideLayout21.xml" ContentType="application/vnd.openxmlformats-officedocument.presentationml.slideLayout+xml"/>
  <Override PartName="/ppt/slideLayouts/slideLayout121.xml" ContentType="application/vnd.openxmlformats-officedocument.presentationml.slideLayout+xml"/>
  <Override PartName="/ppt/theme/theme26.xml" ContentType="application/vnd.openxmlformats-officedocument.theme+xml"/>
  <Override PartName="/ppt/slideLayouts/slideLayout389.xml" ContentType="application/vnd.openxmlformats-officedocument.presentationml.slideLayout+xml"/>
  <Override PartName="/ppt/slideMasters/slideMaster30.xml" ContentType="application/vnd.openxmlformats-officedocument.presentationml.slideMaster+xml"/>
  <Override PartName="/ppt/slideLayouts/slideLayout244.xml" ContentType="application/vnd.openxmlformats-officedocument.presentationml.slideLayout+xml"/>
  <Override PartName="/ppt/slideLayouts/slideLayout291.xml" ContentType="application/vnd.openxmlformats-officedocument.presentationml.slideLayout+xml"/>
  <Override PartName="/ppt/slides/slide108.xml" ContentType="application/vnd.openxmlformats-officedocument.presentationml.slide+xml"/>
  <Override PartName="/ppt/slideLayouts/slideLayout222.xml" ContentType="application/vnd.openxmlformats-officedocument.presentationml.slideLayout+xml"/>
  <Override PartName="/ppt/slideLayouts/slideLayout367.xml" ContentType="application/vnd.openxmlformats-officedocument.presentationml.slideLayout+xml"/>
  <Override PartName="/ppt/slideMasters/slideMaster5.xml" ContentType="application/vnd.openxmlformats-officedocument.presentationml.slideMaster+xml"/>
  <Override PartName="/ppt/slideLayouts/slideLayout59.xml" ContentType="application/vnd.openxmlformats-officedocument.presentationml.slideLayout+xml"/>
  <Override PartName="/ppt/slideLayouts/slideLayout159.xml" ContentType="application/vnd.openxmlformats-officedocument.presentationml.slideLayout+xml"/>
  <Override PartName="/ppt/slideLayouts/slideLayout345.xml" ContentType="application/vnd.openxmlformats-officedocument.presentationml.slideLayout+xml"/>
  <Override PartName="/ppt/slideLayouts/slideLayout392.xml" ContentType="application/vnd.openxmlformats-officedocument.presentationml.slideLayout+xml"/>
  <Override PartName="/ppt/notesSlides/notesSlide4.xml" ContentType="application/vnd.openxmlformats-officedocument.presentationml.notesSlide+xml"/>
  <Override PartName="/ppt/slides/slide38.xml" ContentType="application/vnd.openxmlformats-officedocument.presentationml.slide+xml"/>
  <Override PartName="/ppt/slides/slide85.xml" ContentType="application/vnd.openxmlformats-officedocument.presentationml.slide+xml"/>
  <Override PartName="/ppt/slideLayouts/slideLayout137.xml" ContentType="application/vnd.openxmlformats-officedocument.presentationml.slideLayout+xml"/>
  <Override PartName="/ppt/slideLayouts/slideLayout184.xml" ContentType="application/vnd.openxmlformats-officedocument.presentationml.slideLayout+xml"/>
  <Override PartName="/ppt/slideLayouts/slideLayout200.xml" ContentType="application/vnd.openxmlformats-officedocument.presentationml.slideLayout+xml"/>
  <Override PartName="/ppt/slides/slide111.xml" ContentType="application/vnd.openxmlformats-officedocument.presentationml.slide+xml"/>
  <Override PartName="/ppt/slideLayouts/slideLayout37.xml" ContentType="application/vnd.openxmlformats-officedocument.presentationml.slideLayout+xml"/>
  <Override PartName="/ppt/slideLayouts/slideLayout84.xml" ContentType="application/vnd.openxmlformats-officedocument.presentationml.slideLayout+xml"/>
  <Override PartName="/ppt/slideLayouts/slideLayout323.xml" ContentType="application/vnd.openxmlformats-officedocument.presentationml.slideLayout+xml"/>
  <Override PartName="/ppt/slideLayouts/slideLayout370.xml" ContentType="application/vnd.openxmlformats-officedocument.presentationml.slideLayout+xml"/>
  <Override PartName="/ppt/slides/slide16.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Override PartName="/ppt/slideLayouts/slideLayout62.xml" ContentType="application/vnd.openxmlformats-officedocument.presentationml.slideLayout+xml"/>
  <Override PartName="/ppt/slideLayouts/slideLayout115.xml" ContentType="application/vnd.openxmlformats-officedocument.presentationml.slideLayout+xml"/>
  <Override PartName="/ppt/slideLayouts/slideLayout162.xml" ContentType="application/vnd.openxmlformats-officedocument.presentationml.slideLayout+xml"/>
  <Override PartName="/ppt/slideLayouts/slideLayout301.xml" ContentType="application/vnd.openxmlformats-officedocument.presentationml.slideLayout+xml"/>
  <Override PartName="/ppt/slides/slide41.xml" ContentType="application/vnd.openxmlformats-officedocument.presentationml.slide+xml"/>
  <Override PartName="/ppt/slideLayouts/slideLayout140.xml" ContentType="application/vnd.openxmlformats-officedocument.presentationml.slideLayout+xml"/>
  <Override PartName="/ppt/slideLayouts/slideLayout238.xml" ContentType="application/vnd.openxmlformats-officedocument.presentationml.slideLayout+xml"/>
  <Override PartName="/ppt/slideLayouts/slideLayout285.xml" ContentType="application/vnd.openxmlformats-officedocument.presentationml.slideLayout+xml"/>
  <Override PartName="/ppt/slideMasters/slideMaster24.xml" ContentType="application/vnd.openxmlformats-officedocument.presentationml.slideMaster+xml"/>
  <Override PartName="/ppt/slideLayouts/slideLayout40.xml" ContentType="application/vnd.openxmlformats-officedocument.presentationml.slideLayout+xml"/>
  <Override PartName="/ppt/slideLayouts/slideLayout216.xml" ContentType="application/vnd.openxmlformats-officedocument.presentationml.slideLayout+xml"/>
  <Override PartName="/ppt/theme/theme23.xml" ContentType="application/vnd.openxmlformats-officedocument.theme+xml"/>
  <Override PartName="/ppt/slideLayouts/slideLayout263.xml" ContentType="application/vnd.openxmlformats-officedocument.presentationml.slideLayout+xml"/>
  <Override PartName="/ppt/slides/slide79.xml" ContentType="application/vnd.openxmlformats-officedocument.presentationml.slide+xml"/>
  <Override PartName="/ppt/slideLayouts/slideLayout241.xml" ContentType="application/vnd.openxmlformats-officedocument.presentationml.slideLayout+xml"/>
  <Override PartName="/ppt/slideLayouts/slideLayout339.xml" ContentType="application/vnd.openxmlformats-officedocument.presentationml.slideLayout+xml"/>
  <Override PartName="/ppt/slideLayouts/slideLayout386.xml" ContentType="application/vnd.openxmlformats-officedocument.presentationml.slideLayout+xml"/>
  <Override PartName="/ppt/slides/slide7.xml" ContentType="application/vnd.openxmlformats-officedocument.presentationml.slide+xml"/>
  <Override PartName="/ppt/slideLayouts/slideLayout9.xml" ContentType="application/vnd.openxmlformats-officedocument.presentationml.slideLayout+xml"/>
  <Override PartName="/ppt/slideLayouts/slideLayout78.xml" ContentType="application/vnd.openxmlformats-officedocument.presentationml.slideLayout+xml"/>
  <Override PartName="/ppt/slideLayouts/slideLayout178.xml" ContentType="application/vnd.openxmlformats-officedocument.presentationml.slideLayout+xml"/>
  <Override PartName="/ppt/slideLayouts/slideLayout317.xml" ContentType="application/vnd.openxmlformats-officedocument.presentationml.slideLayout+xml"/>
  <Override PartName="/ppt/slideLayouts/slideLayout364.xml" ContentType="application/vnd.openxmlformats-officedocument.presentationml.slideLayout+xml"/>
  <Override PartName="/ppt/slideMasters/slideMaster2.xml" ContentType="application/vnd.openxmlformats-officedocument.presentationml.slideMaster+xml"/>
  <Override PartName="/ppt/slides/slide57.xml" ContentType="application/vnd.openxmlformats-officedocument.presentationml.slide+xml"/>
  <Override PartName="/ppt/slides/slide105.xml" ContentType="application/vnd.openxmlformats-officedocument.presentationml.slide+xml"/>
  <Override PartName="/ppt/slideLayouts/slideLayout109.xml" ContentType="application/vnd.openxmlformats-officedocument.presentationml.slideLayout+xml"/>
  <Override PartName="/ppt/slideLayouts/slideLayout156.xml" ContentType="application/vnd.openxmlformats-officedocument.presentationml.slideLayout+xml"/>
  <Override PartName="/ppt/notesSlides/notesSlide1.xml" ContentType="application/vnd.openxmlformats-officedocument.presentationml.notesSlide+xml"/>
  <Override PartName="/ppt/slideLayouts/slideLayout56.xml" ContentType="application/vnd.openxmlformats-officedocument.presentationml.slideLayout+xml"/>
  <Override PartName="/ppt/slideLayouts/slideLayout279.xml" ContentType="application/vnd.openxmlformats-officedocument.presentationml.slideLayout+xml"/>
  <Override PartName="/ppt/slideLayouts/slideLayout342.xml" ContentType="application/vnd.openxmlformats-officedocument.presentationml.slideLayout+xml"/>
  <Override PartName="/ppt/slideMasters/slideMaster18.xml" ContentType="application/vnd.openxmlformats-officedocument.presentationml.slideMaster+xml"/>
  <Override PartName="/ppt/slides/slide35.xml" ContentType="application/vnd.openxmlformats-officedocument.presentationml.slide+xml"/>
  <Override PartName="/ppt/slides/slide82.xml" ContentType="application/vnd.openxmlformats-officedocument.presentationml.slide+xml"/>
  <Override PartName="/ppt/slideLayouts/slideLayout34.xml" ContentType="application/vnd.openxmlformats-officedocument.presentationml.slideLayout+xml"/>
  <Override PartName="/ppt/slideLayouts/slideLayout81.xml" ContentType="application/vnd.openxmlformats-officedocument.presentationml.slideLayout+xml"/>
  <Override PartName="/ppt/slideLayouts/slideLayout134.xml" ContentType="application/vnd.openxmlformats-officedocument.presentationml.slideLayout+xml"/>
  <Override PartName="/ppt/slideLayouts/slideLayout181.xml" ContentType="application/vnd.openxmlformats-officedocument.presentationml.slideLayout+xml"/>
  <Override PartName="/ppt/slideLayouts/slideLayout320.xml" ContentType="application/vnd.openxmlformats-officedocument.presentationml.slideLayout+xml"/>
  <Override PartName="/ppt/slides/slide13.xml" ContentType="application/vnd.openxmlformats-officedocument.presentationml.slide+xml"/>
  <Override PartName="/ppt/slides/slide60.xml" ContentType="application/vnd.openxmlformats-officedocument.presentationml.slide+xml"/>
  <Override PartName="/ppt/slideLayouts/slideLayout112.xml" ContentType="application/vnd.openxmlformats-officedocument.presentationml.slideLayout+xml"/>
  <Override PartName="/ppt/slideLayouts/slideLayout257.xml" ContentType="application/vnd.openxmlformats-officedocument.presentationml.slideLayout+xml"/>
  <Override PartName="/ppt/slideLayouts/slideLayout12.xml" ContentType="application/vnd.openxmlformats-officedocument.presentationml.slideLayout+xml"/>
  <Override PartName="/ppt/theme/theme17.xml" ContentType="application/vnd.openxmlformats-officedocument.theme+xml"/>
  <Override PartName="/ppt/slideLayouts/slideLayout235.xml" ContentType="application/vnd.openxmlformats-officedocument.presentationml.slideLayout+xml"/>
  <Override PartName="/ppt/slideMasters/slideMaster21.xml" ContentType="application/vnd.openxmlformats-officedocument.presentationml.slideMaster+xml"/>
  <Override PartName="/ppt/slideLayouts/slideLayout282.xml" ContentType="application/vnd.openxmlformats-officedocument.presentationml.slideLayout+xml"/>
  <Override PartName="/ppt/slides/slide98.xml" ContentType="application/vnd.openxmlformats-officedocument.presentationml.slide+xml"/>
  <Override PartName="/ppt/theme/theme9.xml" ContentType="application/vnd.openxmlformats-officedocument.theme+xml"/>
  <Override PartName="/ppt/slideLayouts/slideLayout213.xml" ContentType="application/vnd.openxmlformats-officedocument.presentationml.slideLayout+xml"/>
  <Override PartName="/ppt/slideLayouts/slideLayout260.xml" ContentType="application/vnd.openxmlformats-officedocument.presentationml.slideLayout+xml"/>
  <Override PartName="/ppt/slideLayouts/slideLayout358.xml" ContentType="application/vnd.openxmlformats-officedocument.presentationml.slideLayout+xml"/>
  <Override PartName="/ppt/slideLayouts/slideLayout97.xml" ContentType="application/vnd.openxmlformats-officedocument.presentationml.slideLayout+xml"/>
  <Override PartName="/ppt/slideLayouts/slideLayout197.xml" ContentType="application/vnd.openxmlformats-officedocument.presentationml.slideLayout+xml"/>
  <Override PartName="/ppt/theme/theme20.xml" ContentType="application/vnd.openxmlformats-officedocument.theme+xml"/>
  <Override PartName="/ppt/slideLayouts/slideLayout336.xml" ContentType="application/vnd.openxmlformats-officedocument.presentationml.slideLayout+xml"/>
  <Override PartName="/ppt/slideLayouts/slideLayout383.xml" ContentType="application/vnd.openxmlformats-officedocument.presentationml.slideLayout+xml"/>
  <Override PartName="/ppt/slides/slide29.xml" ContentType="application/vnd.openxmlformats-officedocument.presentationml.slide+xml"/>
  <Override PartName="/ppt/slides/slide76.xml" ContentType="application/vnd.openxmlformats-officedocument.presentationml.slide+xml"/>
  <Override PartName="/ppt/slideLayouts/slideLayout128.xml" ContentType="application/vnd.openxmlformats-officedocument.presentationml.slideLayout+xml"/>
  <Override PartName="/ppt/slideLayouts/slideLayout175.xml" ContentType="application/vnd.openxmlformats-officedocument.presentationml.slideLayout+xml"/>
  <Override PartName="/ppt/slides/slide4.xml" ContentType="application/vnd.openxmlformats-officedocument.presentationml.slide+xml"/>
  <Override PartName="/ppt/slides/slide54.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slideLayouts/slideLayout28.xml" ContentType="application/vnd.openxmlformats-officedocument.presentationml.slideLayout+xml"/>
  <Override PartName="/ppt/slideLayouts/slideLayout75.xml" ContentType="application/vnd.openxmlformats-officedocument.presentationml.slideLayout+xml"/>
  <Override PartName="/ppt/slideLayouts/slideLayout298.xml" ContentType="application/vnd.openxmlformats-officedocument.presentationml.slideLayout+xml"/>
  <Override PartName="/ppt/slideLayouts/slideLayout314.xml" ContentType="application/vnd.openxmlformats-officedocument.presentationml.slideLayout+xml"/>
  <Override PartName="/ppt/slideLayouts/slideLayout361.xml" ContentType="application/vnd.openxmlformats-officedocument.presentationml.slideLayout+xml"/>
  <Override PartName="/ppt/slideLayouts/slideLayout53.xml" ContentType="application/vnd.openxmlformats-officedocument.presentationml.slideLayout+xml"/>
  <Override PartName="/ppt/slideLayouts/slideLayout106.xml" ContentType="application/vnd.openxmlformats-officedocument.presentationml.slideLayout+xml"/>
  <Override PartName="/ppt/slideLayouts/slideLayout153.xml" ContentType="application/vnd.openxmlformats-officedocument.presentationml.slideLayout+xml"/>
  <Override PartName="/ppt/slides/slide32.xml" ContentType="application/vnd.openxmlformats-officedocument.presentationml.slide+xml"/>
  <Override PartName="/ppt/slideLayouts/slideLayout131.xml" ContentType="application/vnd.openxmlformats-officedocument.presentationml.slideLayout+xml"/>
  <Override PartName="/ppt/slideLayouts/slideLayout229.xml" ContentType="application/vnd.openxmlformats-officedocument.presentationml.slideLayout+xml"/>
  <Override PartName="/ppt/slideLayouts/slideLayout276.xml" ContentType="application/vnd.openxmlformats-officedocument.presentationml.slideLayout+xml"/>
  <Override PartName="/ppt/slideMasters/slideMaster15.xml" ContentType="application/vnd.openxmlformats-officedocument.presentationml.slideMaster+xml"/>
  <Override PartName="/ppt/slides/slide10.xml" ContentType="application/vnd.openxmlformats-officedocument.presentationml.slide+xml"/>
  <Override PartName="/ppt/slideLayouts/slideLayout31.xml" ContentType="application/vnd.openxmlformats-officedocument.presentationml.slideLayout+xml"/>
  <Override PartName="/ppt/slideLayouts/slideLayout207.xml" ContentType="application/vnd.openxmlformats-officedocument.presentationml.slideLayout+xml"/>
  <Override PartName="/ppt/slideLayouts/slideLayout254.xml" ContentType="application/vnd.openxmlformats-officedocument.presentationml.slideLayout+xml"/>
  <Override PartName="/ppt/theme/theme36.xml" ContentType="application/vnd.openxmlformats-officedocument.theme+xml"/>
  <Override PartName="/ppt/theme/theme14.xml" ContentType="application/vnd.openxmlformats-officedocument.theme+xml"/>
  <Override PartName="/ppt/slides/slide118.xml" ContentType="application/vnd.openxmlformats-officedocument.presentationml.slide+xml"/>
  <Override PartName="/ppt/slideLayouts/slideLayout232.xml" ContentType="application/vnd.openxmlformats-officedocument.presentationml.slideLayout+xml"/>
  <Override PartName="/ppt/slideLayouts/slideLayout377.xml" ContentType="application/vnd.openxmlformats-officedocument.presentationml.slideLayout+xml"/>
  <Override PartName="/ppt/slideMasters/slideMaster4.xml" ContentType="application/vnd.openxmlformats-officedocument.presentationml.slideMaster+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viewProps.xml" ContentType="application/vnd.openxmlformats-officedocument.presentationml.viewProps+xml"/>
  <Override PartName="/ppt/theme/theme6.xml" ContentType="application/vnd.openxmlformats-officedocument.theme+xml"/>
  <Override PartName="/ppt/slideLayouts/slideLayout69.xml" ContentType="application/vnd.openxmlformats-officedocument.presentationml.slideLayout+xml"/>
  <Override PartName="/ppt/slideLayouts/slideLayout158.xml" ContentType="application/vnd.openxmlformats-officedocument.presentationml.slideLayout+xml"/>
  <Override PartName="/ppt/slideLayouts/slideLayout169.xml" ContentType="application/vnd.openxmlformats-officedocument.presentationml.slideLayout+xml"/>
  <Override PartName="/ppt/slideLayouts/slideLayout210.xml" ContentType="application/vnd.openxmlformats-officedocument.presentationml.slideLayout+xml"/>
  <Override PartName="/ppt/slideLayouts/slideLayout221.xml" ContentType="application/vnd.openxmlformats-officedocument.presentationml.slideLayout+xml"/>
  <Override PartName="/ppt/slideLayouts/slideLayout308.xml" ContentType="application/vnd.openxmlformats-officedocument.presentationml.slideLayout+xml"/>
  <Override PartName="/ppt/slideLayouts/slideLayout355.xml" ContentType="application/vnd.openxmlformats-officedocument.presentationml.slideLayout+xml"/>
  <Override PartName="/ppt/slides/slide48.xml" ContentType="application/vnd.openxmlformats-officedocument.presentationml.slide+xml"/>
  <Override PartName="/ppt/slides/slide95.xml" ContentType="application/vnd.openxmlformats-officedocument.presentationml.slide+xml"/>
  <Default Extension="bin" ContentType="application/vnd.openxmlformats-officedocument.oleObject"/>
  <Override PartName="/ppt/slideLayouts/slideLayout58.xml" ContentType="application/vnd.openxmlformats-officedocument.presentationml.slideLayout+xml"/>
  <Override PartName="/ppt/slideLayouts/slideLayout147.xml" ContentType="application/vnd.openxmlformats-officedocument.presentationml.slideLayout+xml"/>
  <Override PartName="/ppt/slideLayouts/slideLayout194.xml" ContentType="application/vnd.openxmlformats-officedocument.presentationml.slideLayout+xml"/>
  <Override PartName="/ppt/slideLayouts/slideLayout344.xml" ContentType="application/vnd.openxmlformats-officedocument.presentationml.slideLayout+xml"/>
  <Override PartName="/ppt/slideLayouts/slideLayout391.xml" ContentType="application/vnd.openxmlformats-officedocument.presentationml.slideLayout+xml"/>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Layouts/slideLayout83.xml" ContentType="application/vnd.openxmlformats-officedocument.presentationml.slideLayout+xml"/>
  <Override PartName="/ppt/slideLayouts/slideLayout94.xml" ContentType="application/vnd.openxmlformats-officedocument.presentationml.slideLayout+xml"/>
  <Override PartName="/ppt/slideLayouts/slideLayout136.xml" ContentType="application/vnd.openxmlformats-officedocument.presentationml.slideLayout+xml"/>
  <Override PartName="/ppt/slideLayouts/slideLayout183.xml" ContentType="application/vnd.openxmlformats-officedocument.presentationml.slideLayout+xml"/>
  <Override PartName="/ppt/slideLayouts/slideLayout322.xml" ContentType="application/vnd.openxmlformats-officedocument.presentationml.slideLayout+xml"/>
  <Override PartName="/ppt/slideLayouts/slideLayout333.xml" ContentType="application/vnd.openxmlformats-officedocument.presentationml.slideLayout+xml"/>
  <Override PartName="/ppt/slideLayouts/slideLayout380.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72.xml" ContentType="application/vnd.openxmlformats-officedocument.presentationml.slideLayout+xml"/>
  <Override PartName="/ppt/slideLayouts/slideLayout114.xml" ContentType="application/vnd.openxmlformats-officedocument.presentationml.slideLayout+xml"/>
  <Override PartName="/ppt/slideLayouts/slideLayout125.xml" ContentType="application/vnd.openxmlformats-officedocument.presentationml.slideLayout+xml"/>
  <Override PartName="/ppt/slideLayouts/slideLayout161.xml" ContentType="application/vnd.openxmlformats-officedocument.presentationml.slideLayout+xml"/>
  <Override PartName="/ppt/slideLayouts/slideLayout172.xml" ContentType="application/vnd.openxmlformats-officedocument.presentationml.slideLayout+xml"/>
  <Override PartName="/ppt/slideLayouts/slideLayout259.xml" ContentType="application/vnd.openxmlformats-officedocument.presentationml.slideLayout+xml"/>
  <Override PartName="/ppt/slideLayouts/slideLayout311.xml" ContentType="application/vnd.openxmlformats-officedocument.presentationml.slideLayout+xml"/>
  <Override PartName="/ppt/slideMasters/slideMaster34.xml" ContentType="application/vnd.openxmlformats-officedocument.presentationml.slideMaster+xml"/>
  <Override PartName="/ppt/slides/slide51.xml" ContentType="application/vnd.openxmlformats-officedocument.presentationml.slide+xml"/>
  <Override PartName="/ppt/slideLayouts/slideLayout14.xml" ContentType="application/vnd.openxmlformats-officedocument.presentationml.slideLayout+xml"/>
  <Override PartName="/ppt/slideLayouts/slideLayout61.xml" ContentType="application/vnd.openxmlformats-officedocument.presentationml.slideLayout+xml"/>
  <Override PartName="/ppt/slideLayouts/slideLayout103.xml" ContentType="application/vnd.openxmlformats-officedocument.presentationml.slideLayout+xml"/>
  <Override PartName="/ppt/slideLayouts/slideLayout150.xml" ContentType="application/vnd.openxmlformats-officedocument.presentationml.slideLayout+xml"/>
  <Override PartName="/ppt/theme/theme19.xml" ContentType="application/vnd.openxmlformats-officedocument.theme+xml"/>
  <Override PartName="/ppt/slideLayouts/slideLayout248.xml" ContentType="application/vnd.openxmlformats-officedocument.presentationml.slideLayout+xml"/>
  <Override PartName="/ppt/slideLayouts/slideLayout295.xml" ContentType="application/vnd.openxmlformats-officedocument.presentationml.slideLayout+xml"/>
  <Override PartName="/ppt/slideLayouts/slideLayout300.xml" ContentType="application/vnd.openxmlformats-officedocument.presentationml.slideLayout+xml"/>
  <Override PartName="/ppt/slideMasters/slideMaster23.xml" ContentType="application/vnd.openxmlformats-officedocument.presentationml.slideMaster+xml"/>
  <Override PartName="/ppt/slides/slide40.xml" ContentType="application/vnd.openxmlformats-officedocument.presentationml.slide+xml"/>
  <Override PartName="/ppt/slideLayouts/slideLayout50.xml" ContentType="application/vnd.openxmlformats-officedocument.presentationml.slideLayout+xml"/>
  <Override PartName="/ppt/slideLayouts/slideLayout226.xml" ContentType="application/vnd.openxmlformats-officedocument.presentationml.slideLayout+xml"/>
  <Override PartName="/ppt/slideLayouts/slideLayout237.xml" ContentType="application/vnd.openxmlformats-officedocument.presentationml.slideLayout+xml"/>
  <Override PartName="/ppt/slideLayouts/slideLayout273.xml" ContentType="application/vnd.openxmlformats-officedocument.presentationml.slideLayout+xml"/>
  <Override PartName="/ppt/slideLayouts/slideLayout284.xml" ContentType="application/vnd.openxmlformats-officedocument.presentationml.slideLayout+xml"/>
  <Override PartName="/ppt/slideMasters/slideMaster9.xml" ContentType="application/vnd.openxmlformats-officedocument.presentationml.slideMaster+xml"/>
  <Override PartName="/ppt/slideMasters/slideMaster12.xml" ContentType="application/vnd.openxmlformats-officedocument.presentationml.slideMaster+xml"/>
  <Default Extension="vml" ContentType="application/vnd.openxmlformats-officedocument.vmlDrawing"/>
  <Override PartName="/ppt/slideLayouts/slideLayout215.xml" ContentType="application/vnd.openxmlformats-officedocument.presentationml.slideLayout+xml"/>
  <Override PartName="/ppt/slideLayouts/slideLayout262.xml" ContentType="application/vnd.openxmlformats-officedocument.presentationml.slideLayout+xml"/>
  <Override PartName="/ppt/slideLayouts/slideLayout349.xml" ContentType="application/vnd.openxmlformats-officedocument.presentationml.slideLayout+xml"/>
  <Override PartName="/ppt/theme/theme33.xml" ContentType="application/vnd.openxmlformats-officedocument.theme+xml"/>
  <Override PartName="/ppt/slideLayouts/slideLayout396.xml" ContentType="application/vnd.openxmlformats-officedocument.presentationml.slideLayout+xml"/>
  <Override PartName="/ppt/notesSlides/notesSlide8.xml" ContentType="application/vnd.openxmlformats-officedocument.presentationml.notesSlide+xml"/>
  <Default Extension="gif" ContentType="image/gif"/>
  <Override PartName="/ppt/slides/slide89.xml" ContentType="application/vnd.openxmlformats-officedocument.presentationml.slide+xml"/>
  <Override PartName="/ppt/slideLayouts/slideLayout99.xml" ContentType="application/vnd.openxmlformats-officedocument.presentationml.slideLayout+xml"/>
  <Override PartName="/ppt/slideLayouts/slideLayout188.xml" ContentType="application/vnd.openxmlformats-officedocument.presentationml.slideLayout+xml"/>
  <Override PartName="/ppt/slideLayouts/slideLayout199.xml" ContentType="application/vnd.openxmlformats-officedocument.presentationml.slideLayout+xml"/>
  <Override PartName="/ppt/slideLayouts/slideLayout204.xml" ContentType="application/vnd.openxmlformats-officedocument.presentationml.slideLayout+xml"/>
  <Override PartName="/ppt/theme/theme22.xml" ContentType="application/vnd.openxmlformats-officedocument.theme+xml"/>
  <Override PartName="/ppt/slideLayouts/slideLayout251.xml" ContentType="application/vnd.openxmlformats-officedocument.presentationml.slideLayout+xml"/>
  <Override PartName="/ppt/slideLayouts/slideLayout338.xml" ContentType="application/vnd.openxmlformats-officedocument.presentationml.slideLayout+xml"/>
  <Override PartName="/ppt/slideLayouts/slideLayout385.xml" ContentType="application/vnd.openxmlformats-officedocument.presentationml.slideLayout+xml"/>
  <Override PartName="/ppt/slides/slide78.xml" ContentType="application/vnd.openxmlformats-officedocument.presentationml.slide+xml"/>
  <Override PartName="/ppt/slides/slide115.xml" ContentType="application/vnd.openxmlformats-officedocument.presentationml.slide+xml"/>
  <Override PartName="/ppt/slideLayouts/slideLayout88.xml" ContentType="application/vnd.openxmlformats-officedocument.presentationml.slideLayout+xml"/>
  <Override PartName="/ppt/theme/theme11.xml" ContentType="application/vnd.openxmlformats-officedocument.theme+xml"/>
  <Override PartName="/ppt/slideLayouts/slideLayout177.xml" ContentType="application/vnd.openxmlformats-officedocument.presentationml.slideLayout+xml"/>
  <Override PartName="/ppt/slideLayouts/slideLayout240.xml" ContentType="application/vnd.openxmlformats-officedocument.presentationml.slideLayout+xml"/>
  <Override PartName="/ppt/slideLayouts/slideLayout327.xml" ContentType="application/vnd.openxmlformats-officedocument.presentationml.slideLayout+xml"/>
  <Override PartName="/ppt/slideLayouts/slideLayout374.xml" ContentType="application/vnd.openxmlformats-officedocument.presentationml.slideLayout+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104.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slideLayouts/slideLayout119.xml" ContentType="application/vnd.openxmlformats-officedocument.presentationml.slideLayout+xml"/>
  <Override PartName="/ppt/slideLayouts/slideLayout166.xml" ContentType="application/vnd.openxmlformats-officedocument.presentationml.slideLayout+xml"/>
  <Override PartName="/ppt/slideLayouts/slideLayout316.xml" ContentType="application/vnd.openxmlformats-officedocument.presentationml.slideLayout+xml"/>
  <Override PartName="/ppt/slideLayouts/slideLayout363.xml" ContentType="application/vnd.openxmlformats-officedocument.presentationml.slideLayout+xml"/>
  <Override PartName="/ppt/slideMasters/slideMaster1.xml" ContentType="application/vnd.openxmlformats-officedocument.presentationml.slideMaster+xml"/>
  <Override PartName="/ppt/slides/slide45.xml" ContentType="application/vnd.openxmlformats-officedocument.presentationml.slide+xml"/>
  <Override PartName="/ppt/slides/slide92.xml" ContentType="application/vnd.openxmlformats-officedocument.presentationml.slide+xml"/>
  <Override PartName="/ppt/theme/theme3.xml" ContentType="application/vnd.openxmlformats-officedocument.theme+xml"/>
  <Override PartName="/ppt/slideLayouts/slideLayout55.xml" ContentType="application/vnd.openxmlformats-officedocument.presentationml.slideLayout+xml"/>
  <Override PartName="/ppt/slideLayouts/slideLayout108.xml" ContentType="application/vnd.openxmlformats-officedocument.presentationml.slideLayout+xml"/>
  <Override PartName="/ppt/slideLayouts/slideLayout155.xml" ContentType="application/vnd.openxmlformats-officedocument.presentationml.slideLayout+xml"/>
  <Override PartName="/ppt/slideLayouts/slideLayout289.xml" ContentType="application/vnd.openxmlformats-officedocument.presentationml.slideLayout+xml"/>
  <Override PartName="/ppt/slideLayouts/slideLayout305.xml" ContentType="application/vnd.openxmlformats-officedocument.presentationml.slideLayout+xml"/>
  <Override PartName="/ppt/slideLayouts/slideLayout341.xml" ContentType="application/vnd.openxmlformats-officedocument.presentationml.slideLayout+xml"/>
  <Override PartName="/ppt/slideLayouts/slideLayout352.xml" ContentType="application/vnd.openxmlformats-officedocument.presentationml.slideLayout+xml"/>
  <Override PartName="/ppt/slideMasters/slideMaster28.xml" ContentType="application/vnd.openxmlformats-officedocument.presentationml.slideMaster+xml"/>
  <Override PartName="/ppt/slides/slide34.xml" ContentType="application/vnd.openxmlformats-officedocument.presentationml.slide+xml"/>
  <Override PartName="/ppt/slides/slide81.xml" ContentType="application/vnd.openxmlformats-officedocument.presentationml.slide+xml"/>
  <Override PartName="/ppt/slideLayouts/slideLayout44.xml" ContentType="application/vnd.openxmlformats-officedocument.presentationml.slideLayout+xml"/>
  <Override PartName="/ppt/slideLayouts/slideLayout91.xml" ContentType="application/vnd.openxmlformats-officedocument.presentationml.slideLayout+xml"/>
  <Override PartName="/ppt/slideLayouts/slideLayout133.xml" ContentType="application/vnd.openxmlformats-officedocument.presentationml.slideLayout+xml"/>
  <Override PartName="/ppt/slideLayouts/slideLayout144.xml" ContentType="application/vnd.openxmlformats-officedocument.presentationml.slideLayout+xml"/>
  <Override PartName="/ppt/slideLayouts/slideLayout180.xml" ContentType="application/vnd.openxmlformats-officedocument.presentationml.slideLayout+xml"/>
  <Override PartName="/ppt/slideLayouts/slideLayout191.xml" ContentType="application/vnd.openxmlformats-officedocument.presentationml.slideLayout+xml"/>
  <Override PartName="/ppt/slideLayouts/slideLayout278.xml" ContentType="application/vnd.openxmlformats-officedocument.presentationml.slideLayout+xml"/>
  <Override PartName="/ppt/slideLayouts/slideLayout330.xml" ContentType="application/vnd.openxmlformats-officedocument.presentationml.slideLayout+xml"/>
  <Default Extension="rels" ContentType="application/vnd.openxmlformats-package.relationships+xml"/>
  <Override PartName="/ppt/slideMasters/slideMaster17.xml" ContentType="application/vnd.openxmlformats-officedocument.presentationml.slideMaster+xml"/>
  <Override PartName="/ppt/slides/slide23.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80.xml" ContentType="application/vnd.openxmlformats-officedocument.presentationml.slideLayout+xml"/>
  <Override PartName="/ppt/slideLayouts/slideLayout122.xml" ContentType="application/vnd.openxmlformats-officedocument.presentationml.slideLayout+xml"/>
  <Override PartName="/ppt/slideLayouts/slideLayout209.xml" ContentType="application/vnd.openxmlformats-officedocument.presentationml.slideLayout+xml"/>
  <Override PartName="/ppt/slideLayouts/slideLayout256.xml" ContentType="application/vnd.openxmlformats-officedocument.presentationml.slideLayout+xml"/>
  <Override PartName="/ppt/slideLayouts/slideLayout267.xml" ContentType="application/vnd.openxmlformats-officedocument.presentationml.slideLayout+xml"/>
  <Override PartName="/ppt/slides/slide12.xml" ContentType="application/vnd.openxmlformats-officedocument.presentationml.slide+xml"/>
  <Override PartName="/ppt/slideLayouts/slideLayout11.xml" ContentType="application/vnd.openxmlformats-officedocument.presentationml.slideLayout+xml"/>
  <Override PartName="/ppt/slideLayouts/slideLayout111.xml" ContentType="application/vnd.openxmlformats-officedocument.presentationml.slideLayout+xml"/>
  <Override PartName="/ppt/theme/theme16.xml" ContentType="application/vnd.openxmlformats-officedocument.theme+xml"/>
  <Override PartName="/ppt/slideLayouts/slideLayout245.xml" ContentType="application/vnd.openxmlformats-officedocument.presentationml.slideLayout+xml"/>
  <Override PartName="/ppt/slideLayouts/slideLayout292.xml" ContentType="application/vnd.openxmlformats-officedocument.presentationml.slideLayout+xml"/>
  <Override PartName="/ppt/theme/theme27.xml" ContentType="application/vnd.openxmlformats-officedocument.theme+xml"/>
  <Override PartName="/ppt/slideMasters/slideMaster31.xml" ContentType="application/vnd.openxmlformats-officedocument.presentationml.slideMaster+xml"/>
  <Override PartName="/ppt/slideLayouts/slideLayout100.xml" ContentType="application/vnd.openxmlformats-officedocument.presentationml.slideLayout+xml"/>
  <Override PartName="/ppt/slideLayouts/slideLayout234.xml" ContentType="application/vnd.openxmlformats-officedocument.presentationml.slideLayout+xml"/>
  <Override PartName="/ppt/slideLayouts/slideLayout281.xml" ContentType="application/vnd.openxmlformats-officedocument.presentationml.slideLayout+xml"/>
  <Override PartName="/ppt/slideLayouts/slideLayout368.xml" ContentType="application/vnd.openxmlformats-officedocument.presentationml.slideLayout+xml"/>
  <Override PartName="/ppt/slideLayouts/slideLayout379.xml" ContentType="application/vnd.openxmlformats-officedocument.presentationml.slideLayout+xml"/>
  <Override PartName="/ppt/slideMasters/slideMaster6.xml" ContentType="application/vnd.openxmlformats-officedocument.presentationml.slideMaster+xml"/>
  <Override PartName="/ppt/slideMasters/slideMaster20.xml" ContentType="application/vnd.openxmlformats-officedocument.presentationml.slideMaster+xml"/>
  <Override PartName="/ppt/slides/slide109.xml" ContentType="application/vnd.openxmlformats-officedocument.presentationml.slide+xml"/>
  <Override PartName="/ppt/theme/theme8.xml" ContentType="application/vnd.openxmlformats-officedocument.theme+xml"/>
  <Override PartName="/ppt/slideLayouts/slideLayout223.xml" ContentType="application/vnd.openxmlformats-officedocument.presentationml.slideLayout+xml"/>
  <Override PartName="/ppt/slideLayouts/slideLayout270.xml" ContentType="application/vnd.openxmlformats-officedocument.presentationml.slideLayout+xml"/>
  <Override PartName="/ppt/slideLayouts/slideLayout357.xml" ContentType="application/vnd.openxmlformats-officedocument.presentationml.slideLayout+xml"/>
  <Override PartName="/ppt/slides/slide97.xml" ContentType="application/vnd.openxmlformats-officedocument.presentationml.slide+xml"/>
  <Override PartName="/ppt/slideLayouts/slideLayout149.xml" ContentType="application/vnd.openxmlformats-officedocument.presentationml.slideLayout+xml"/>
  <Override PartName="/ppt/slideLayouts/slideLayout196.xml" ContentType="application/vnd.openxmlformats-officedocument.presentationml.slideLayout+xml"/>
  <Override PartName="/ppt/slideLayouts/slideLayout201.xml" ContentType="application/vnd.openxmlformats-officedocument.presentationml.slideLayout+xml"/>
  <Override PartName="/ppt/slideLayouts/slideLayout212.xml" ContentType="application/vnd.openxmlformats-officedocument.presentationml.slideLayout+xml"/>
  <Override PartName="/ppt/theme/theme30.xml" ContentType="application/vnd.openxmlformats-officedocument.theme+xml"/>
  <Override PartName="/ppt/slideLayouts/slideLayout346.xml" ContentType="application/vnd.openxmlformats-officedocument.presentationml.slideLayout+xml"/>
  <Override PartName="/ppt/slideLayouts/slideLayout393.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slideLayouts/slideLayout85.xml" ContentType="application/vnd.openxmlformats-officedocument.presentationml.slideLayout+xml"/>
  <Override PartName="/ppt/slideLayouts/slideLayout96.xml" ContentType="application/vnd.openxmlformats-officedocument.presentationml.slideLayout+xml"/>
  <Override PartName="/ppt/slideLayouts/slideLayout138.xml" ContentType="application/vnd.openxmlformats-officedocument.presentationml.slideLayout+xml"/>
  <Override PartName="/ppt/slideLayouts/slideLayout185.xml" ContentType="application/vnd.openxmlformats-officedocument.presentationml.slideLayout+xml"/>
  <Override PartName="/ppt/slideLayouts/slideLayout324.xml" ContentType="application/vnd.openxmlformats-officedocument.presentationml.slideLayout+xml"/>
  <Override PartName="/ppt/slideLayouts/slideLayout335.xml" ContentType="application/vnd.openxmlformats-officedocument.presentationml.slideLayout+xml"/>
  <Override PartName="/ppt/slideLayouts/slideLayout371.xml" ContentType="application/vnd.openxmlformats-officedocument.presentationml.slideLayout+xml"/>
  <Override PartName="/ppt/slideLayouts/slideLayout382.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64.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74.xml" ContentType="application/vnd.openxmlformats-officedocument.presentationml.slideLayout+xml"/>
  <Override PartName="/ppt/slideLayouts/slideLayout116.xml" ContentType="application/vnd.openxmlformats-officedocument.presentationml.slideLayout+xml"/>
  <Override PartName="/ppt/slideLayouts/slideLayout127.xml" ContentType="application/vnd.openxmlformats-officedocument.presentationml.slideLayout+xml"/>
  <Override PartName="/ppt/slideLayouts/slideLayout163.xml" ContentType="application/vnd.openxmlformats-officedocument.presentationml.slideLayout+xml"/>
  <Override PartName="/ppt/slideLayouts/slideLayout174.xml" ContentType="application/vnd.openxmlformats-officedocument.presentationml.slideLayout+xml"/>
  <Override PartName="/ppt/slideLayouts/slideLayout313.xml" ContentType="application/vnd.openxmlformats-officedocument.presentationml.slideLayout+xml"/>
  <Override PartName="/ppt/slideLayouts/slideLayout360.xml" ContentType="application/vnd.openxmlformats-officedocument.presentationml.slideLayout+xml"/>
  <Override PartName="/ppt/slides/slide53.xml" ContentType="application/vnd.openxmlformats-officedocument.presentationml.slide+xml"/>
  <Override PartName="/ppt/slideLayouts/slideLayout16.xml" ContentType="application/vnd.openxmlformats-officedocument.presentationml.slideLayout+xml"/>
  <Override PartName="/ppt/slideLayouts/slideLayout63.xml" ContentType="application/vnd.openxmlformats-officedocument.presentationml.slideLayout+xml"/>
  <Override PartName="/ppt/slideLayouts/slideLayout105.xml" ContentType="application/vnd.openxmlformats-officedocument.presentationml.slideLayout+xml"/>
  <Override PartName="/ppt/slideLayouts/slideLayout152.xml" ContentType="application/vnd.openxmlformats-officedocument.presentationml.slideLayout+xml"/>
  <Override PartName="/ppt/slideLayouts/slideLayout297.xml" ContentType="application/vnd.openxmlformats-officedocument.presentationml.slideLayout+xml"/>
  <Override PartName="/ppt/slideLayouts/slideLayout302.xml" ContentType="application/vnd.openxmlformats-officedocument.presentationml.slideLayout+xml"/>
  <Default Extension="jpeg" ContentType="image/jpeg"/>
  <Override PartName="/ppt/slideMasters/slideMaster25.xml" ContentType="application/vnd.openxmlformats-officedocument.presentationml.slideMaster+xml"/>
  <Override PartName="/ppt/slideMasters/slideMaster36.xml" ContentType="application/vnd.openxmlformats-officedocument.presentationml.slideMaster+xml"/>
  <Override PartName="/ppt/slides/slide31.xml" ContentType="application/vnd.openxmlformats-officedocument.presentationml.slide+xml"/>
  <Override PartName="/ppt/slides/slide42.xml" ContentType="application/vnd.openxmlformats-officedocument.presentationml.slide+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141.xml" ContentType="application/vnd.openxmlformats-officedocument.presentationml.slideLayout+xml"/>
  <Override PartName="/ppt/slideLayouts/slideLayout228.xml" ContentType="application/vnd.openxmlformats-officedocument.presentationml.slideLayout+xml"/>
  <Override PartName="/ppt/slideLayouts/slideLayout239.xml" ContentType="application/vnd.openxmlformats-officedocument.presentationml.slideLayout+xml"/>
  <Override PartName="/ppt/slideLayouts/slideLayout275.xml" ContentType="application/vnd.openxmlformats-officedocument.presentationml.slideLayout+xml"/>
  <Override PartName="/ppt/slideLayouts/slideLayout286.xml" ContentType="application/vnd.openxmlformats-officedocument.presentationml.slideLayout+xml"/>
  <Override PartName="/ppt/slideMasters/slideMaster14.xml" ContentType="application/vnd.openxmlformats-officedocument.presentationml.slideMaster+xml"/>
  <Override PartName="/ppt/slides/slide20.xml" ContentType="application/vnd.openxmlformats-officedocument.presentationml.slide+xml"/>
  <Override PartName="/ppt/slideLayouts/slideLayout30.xml" ContentType="application/vnd.openxmlformats-officedocument.presentationml.slideLayout+xml"/>
  <Override PartName="/ppt/slideLayouts/slideLayout130.xml" ContentType="application/vnd.openxmlformats-officedocument.presentationml.slideLayout+xml"/>
  <Override PartName="/ppt/slideLayouts/slideLayout217.xml" ContentType="application/vnd.openxmlformats-officedocument.presentationml.slideLayout+xml"/>
  <Override PartName="/ppt/slideLayouts/slideLayout264.xml" ContentType="application/vnd.openxmlformats-officedocument.presentationml.slideLayout+xml"/>
  <Override PartName="/ppt/theme/theme35.xml" ContentType="application/vnd.openxmlformats-officedocument.theme+xml"/>
  <Override PartName="/ppt/slideLayouts/slideLayout206.xml" ContentType="application/vnd.openxmlformats-officedocument.presentationml.slideLayout+xml"/>
  <Override PartName="/ppt/slideLayouts/slideLayout253.xml" ContentType="application/vnd.openxmlformats-officedocument.presentationml.slideLayout+xml"/>
  <Override PartName="/ppt/theme/theme24.xml" ContentType="application/vnd.openxmlformats-officedocument.theme+xml"/>
  <Override PartName="/ppt/slideLayouts/slideLayout387.xml" ContentType="application/vnd.openxmlformats-officedocument.presentationml.slideLayout+xml"/>
  <Override PartName="/ppt/slides/slide117.xml" ContentType="application/vnd.openxmlformats-officedocument.presentationml.slide+xml"/>
  <Override PartName="/ppt/theme/theme13.xml" ContentType="application/vnd.openxmlformats-officedocument.theme+xml"/>
  <Override PartName="/ppt/slideLayouts/slideLayout179.xml" ContentType="application/vnd.openxmlformats-officedocument.presentationml.slideLayout+xml"/>
  <Override PartName="/ppt/slideLayouts/slideLayout231.xml" ContentType="application/vnd.openxmlformats-officedocument.presentationml.slideLayout+xml"/>
  <Override PartName="/ppt/slideLayouts/slideLayout242.xml" ContentType="application/vnd.openxmlformats-officedocument.presentationml.slideLayout+xml"/>
  <Override PartName="/ppt/slideLayouts/slideLayout329.xml" ContentType="application/vnd.openxmlformats-officedocument.presentationml.slideLayout+xml"/>
  <Override PartName="/ppt/slideLayouts/slideLayout376.xml" ContentType="application/vnd.openxmlformats-officedocument.presentationml.slideLayout+xml"/>
  <Override PartName="/ppt/slides/slide8.xml" ContentType="application/vnd.openxmlformats-officedocument.presentationml.slide+xml"/>
  <Override PartName="/ppt/slides/slide69.xml" ContentType="application/vnd.openxmlformats-officedocument.presentationml.slide+xml"/>
  <Override PartName="/ppt/slides/slide106.xml" ContentType="application/vnd.openxmlformats-officedocument.presentationml.slide+xml"/>
  <Override PartName="/ppt/slideLayouts/slideLayout68.xml" ContentType="application/vnd.openxmlformats-officedocument.presentationml.slideLayout+xml"/>
  <Override PartName="/ppt/slideLayouts/slideLayout79.xml" ContentType="application/vnd.openxmlformats-officedocument.presentationml.slideLayout+xml"/>
  <Override PartName="/ppt/slideLayouts/slideLayout168.xml" ContentType="application/vnd.openxmlformats-officedocument.presentationml.slideLayout+xml"/>
  <Override PartName="/ppt/slideLayouts/slideLayout220.xml" ContentType="application/vnd.openxmlformats-officedocument.presentationml.slideLayout+xml"/>
  <Override PartName="/ppt/slideLayouts/slideLayout318.xml" ContentType="application/vnd.openxmlformats-officedocument.presentationml.slideLayout+xml"/>
  <Override PartName="/ppt/slideLayouts/slideLayout365.xml" ContentType="application/vnd.openxmlformats-officedocument.presentationml.slideLayout+xml"/>
  <Override PartName="/ppt/slideMasters/slideMaster3.xml" ContentType="application/vnd.openxmlformats-officedocument.presentationml.slideMaster+xml"/>
  <Override PartName="/ppt/slides/slide58.xml" ContentType="application/vnd.openxmlformats-officedocument.presentationml.slide+xml"/>
  <Override PartName="/ppt/slideLayouts/slideLayout57.xml" ContentType="application/vnd.openxmlformats-officedocument.presentationml.slideLayout+xml"/>
  <Override PartName="/ppt/slideLayouts/slideLayout157.xml" ContentType="application/vnd.openxmlformats-officedocument.presentationml.slideLayout+xml"/>
  <Override PartName="/ppt/slideLayouts/slideLayout343.xml" ContentType="application/vnd.openxmlformats-officedocument.presentationml.slideLayout+xml"/>
  <Override PartName="/ppt/slideLayouts/slideLayout390.xml" ContentType="application/vnd.openxmlformats-officedocument.presentationml.slideLayout+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slideLayouts/slideLayout135.xml" ContentType="application/vnd.openxmlformats-officedocument.presentationml.slideLayout+xml"/>
  <Override PartName="/ppt/slideLayouts/slideLayout182.xml" ContentType="application/vnd.openxmlformats-officedocument.presentationml.slideLayout+xml"/>
  <Override PartName="/ppt/slideMasters/slideMaster19.xml" ContentType="application/vnd.openxmlformats-officedocument.presentationml.slideMaster+xml"/>
  <Override PartName="/ppt/slideLayouts/slideLayout35.xml" ContentType="application/vnd.openxmlformats-officedocument.presentationml.slideLayout+xml"/>
  <Override PartName="/ppt/slideLayouts/slideLayout82.xml" ContentType="application/vnd.openxmlformats-officedocument.presentationml.slideLayout+xml"/>
  <Override PartName="/ppt/slideLayouts/slideLayout258.xml" ContentType="application/vnd.openxmlformats-officedocument.presentationml.slideLayout+xml"/>
  <Override PartName="/ppt/slideLayouts/slideLayout321.xml" ContentType="application/vnd.openxmlformats-officedocument.presentationml.slideLayout+xml"/>
  <Override PartName="/ppt/slides/slide14.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60.xml" ContentType="application/vnd.openxmlformats-officedocument.presentationml.slideLayout+xml"/>
  <Override PartName="/ppt/slideLayouts/slideLayout113.xml" ContentType="application/vnd.openxmlformats-officedocument.presentationml.slideLayout+xml"/>
  <Override PartName="/ppt/slideLayouts/slideLayout160.xml" ContentType="application/vnd.openxmlformats-officedocument.presentationml.slideLayout+xml"/>
  <Override PartName="/ppt/theme/theme18.xml" ContentType="application/vnd.openxmlformats-officedocument.theme+xml"/>
  <Override PartName="/ppt/tableStyles.xml" ContentType="application/vnd.openxmlformats-officedocument.presentationml.tableStyles+xml"/>
  <Override PartName="/ppt/slideLayouts/slideLayout236.xml" ContentType="application/vnd.openxmlformats-officedocument.presentationml.slideLayout+xml"/>
  <Override PartName="/ppt/slideLayouts/slideLayout283.xml" ContentType="application/vnd.openxmlformats-officedocument.presentationml.slideLayout+xml"/>
  <Override PartName="/ppt/slideMasters/slideMaster22.xml" ContentType="application/vnd.openxmlformats-officedocument.presentationml.slideMaster+xml"/>
  <Override PartName="/ppt/slideLayouts/slideLayout359.xml" ContentType="application/vnd.openxmlformats-officedocument.presentationml.slideLayout+xml"/>
  <Override PartName="/ppt/slides/slide99.xml" ContentType="application/vnd.openxmlformats-officedocument.presentationml.slide+xml"/>
  <Override PartName="/ppt/slideLayouts/slideLayout198.xml" ContentType="application/vnd.openxmlformats-officedocument.presentationml.slideLayout+xml"/>
  <Override PartName="/ppt/slideLayouts/slideLayout214.xml" ContentType="application/vnd.openxmlformats-officedocument.presentationml.slideLayout+xml"/>
  <Override PartName="/ppt/theme/theme21.xml" ContentType="application/vnd.openxmlformats-officedocument.theme+xml"/>
  <Override PartName="/ppt/slideLayouts/slideLayout261.xml" ContentType="application/vnd.openxmlformats-officedocument.presentationml.slideLayout+xml"/>
  <Override PartName="/ppt/slides/slide77.xml" ContentType="application/vnd.openxmlformats-officedocument.presentationml.slide+xml"/>
  <Override PartName="/ppt/slideLayouts/slideLayout98.xml" ContentType="application/vnd.openxmlformats-officedocument.presentationml.slideLayout+xml"/>
  <Override PartName="/ppt/slideLayouts/slideLayout337.xml" ContentType="application/vnd.openxmlformats-officedocument.presentationml.slideLayout+xml"/>
  <Override PartName="/ppt/slideLayouts/slideLayout384.xml" ContentType="application/vnd.openxmlformats-officedocument.presentationml.slideLayout+xml"/>
  <Override PartName="/ppt/slides/slide5.xml" ContentType="application/vnd.openxmlformats-officedocument.presentationml.slide+xml"/>
  <Override PartName="/ppt/slides/slide103.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76.xml" ContentType="application/vnd.openxmlformats-officedocument.presentationml.slideLayout+xml"/>
  <Override PartName="/ppt/slideLayouts/slideLayout129.xml" ContentType="application/vnd.openxmlformats-officedocument.presentationml.slideLayout+xml"/>
  <Override PartName="/ppt/slideLayouts/slideLayout176.xml" ContentType="application/vnd.openxmlformats-officedocument.presentationml.slideLayout+xml"/>
  <Override PartName="/ppt/slideLayouts/slideLayout315.xml" ContentType="application/vnd.openxmlformats-officedocument.presentationml.slideLayout+xml"/>
  <Override PartName="/ppt/slideLayouts/slideLayout362.xml" ContentType="application/vnd.openxmlformats-officedocument.presentationml.slideLayout+xml"/>
  <Override PartName="/ppt/slides/slide55.xml" ContentType="application/vnd.openxmlformats-officedocument.presentationml.slide+xml"/>
  <Override PartName="/ppt/slideLayouts/slideLayout107.xml" ContentType="application/vnd.openxmlformats-officedocument.presentationml.slideLayout+xml"/>
  <Override PartName="/ppt/slideLayouts/slideLayout154.xml" ContentType="application/vnd.openxmlformats-officedocument.presentationml.slideLayout+xml"/>
  <Override PartName="/ppt/slideLayouts/slideLayout299.xml" ContentType="application/vnd.openxmlformats-officedocument.presentationml.slideLayout+xml"/>
  <Override PartName="/ppt/slides/slide33.xml" ContentType="application/vnd.openxmlformats-officedocument.presentationml.slide+xml"/>
  <Override PartName="/ppt/slides/slide80.xml" ContentType="application/vnd.openxmlformats-officedocument.presentationml.slide+xml"/>
  <Override PartName="/ppt/slideLayouts/slideLayout54.xml" ContentType="application/vnd.openxmlformats-officedocument.presentationml.slideLayout+xml"/>
  <Override PartName="/ppt/slideLayouts/slideLayout277.xml" ContentType="application/vnd.openxmlformats-officedocument.presentationml.slideLayout+xml"/>
  <Override PartName="/ppt/slideLayouts/slideLayout340.xml" ContentType="application/vnd.openxmlformats-officedocument.presentationml.slideLayout+xml"/>
  <Override PartName="/ppt/presentation.xml" ContentType="application/vnd.openxmlformats-officedocument.presentationml.presentation.main+xml"/>
  <Override PartName="/ppt/slideMasters/slideMaster16.xml" ContentType="application/vnd.openxmlformats-officedocument.presentationml.slideMaster+xml"/>
  <Override PartName="/ppt/slideLayouts/slideLayout32.xml" ContentType="application/vnd.openxmlformats-officedocument.presentationml.slideLayout+xml"/>
  <Override PartName="/ppt/slideLayouts/slideLayout132.xml" ContentType="application/vnd.openxmlformats-officedocument.presentationml.slideLayout+xml"/>
  <Override PartName="/ppt/theme/theme37.xml" ContentType="application/vnd.openxmlformats-officedocument.theme+xml"/>
  <Override PartName="/docProps/app.xml" ContentType="application/vnd.openxmlformats-officedocument.extended-properties+xml"/>
  <Override PartName="/ppt/slides/slide11.xml" ContentType="application/vnd.openxmlformats-officedocument.presentationml.slide+xml"/>
  <Override PartName="/ppt/slideLayouts/slideLayout110.xml" ContentType="application/vnd.openxmlformats-officedocument.presentationml.slideLayout+xml"/>
  <Override PartName="/ppt/slideLayouts/slideLayout208.xml" ContentType="application/vnd.openxmlformats-officedocument.presentationml.slideLayout+xml"/>
  <Override PartName="/ppt/slideLayouts/slideLayout255.xml" ContentType="application/vnd.openxmlformats-officedocument.presentationml.slideLayout+xml"/>
  <Override PartName="/ppt/slides/slide119.xml" ContentType="application/vnd.openxmlformats-officedocument.presentationml.slide+xml"/>
  <Override PartName="/ppt/slideLayouts/slideLayout10.xml" ContentType="application/vnd.openxmlformats-officedocument.presentationml.slideLayout+xml"/>
  <Override PartName="/ppt/theme/theme15.xml" ContentType="application/vnd.openxmlformats-officedocument.theme+xml"/>
  <Override PartName="/ppt/slideLayouts/slideLayout233.xml" ContentType="application/vnd.openxmlformats-officedocument.presentationml.slideLayout+xml"/>
  <Override PartName="/ppt/slideLayouts/slideLayout280.xml" ContentType="application/vnd.openxmlformats-officedocument.presentationml.slideLayout+xml"/>
  <Override PartName="/ppt/slideLayouts/slideLayout378.xml" ContentType="application/vnd.openxmlformats-officedocument.presentationml.slideLayout+xml"/>
  <Override PartName="/ppt/slides/slide49.xml" ContentType="application/vnd.openxmlformats-officedocument.presentationml.slide+xml"/>
  <Override PartName="/ppt/slides/slide96.xml" ContentType="application/vnd.openxmlformats-officedocument.presentationml.slide+xml"/>
  <Override PartName="/ppt/theme/theme7.xml" ContentType="application/vnd.openxmlformats-officedocument.theme+xml"/>
  <Override PartName="/ppt/slideLayouts/slideLayout211.xml" ContentType="application/vnd.openxmlformats-officedocument.presentationml.slideLayout+xml"/>
  <Override PartName="/ppt/slideLayouts/slideLayout309.xml" ContentType="application/vnd.openxmlformats-officedocument.presentationml.slideLayout+xml"/>
  <Override PartName="/ppt/slideLayouts/slideLayout356.xml" ContentType="application/vnd.openxmlformats-officedocument.presentationml.slideLayout+xml"/>
  <Override PartName="/ppt/slides/slide122.xml" ContentType="application/vnd.openxmlformats-officedocument.presentationml.slide+xml"/>
  <Override PartName="/ppt/slideLayouts/slideLayout48.xml" ContentType="application/vnd.openxmlformats-officedocument.presentationml.slideLayout+xml"/>
  <Override PartName="/ppt/slideLayouts/slideLayout95.xml" ContentType="application/vnd.openxmlformats-officedocument.presentationml.slideLayout+xml"/>
  <Override PartName="/ppt/slideLayouts/slideLayout148.xml" ContentType="application/vnd.openxmlformats-officedocument.presentationml.slideLayout+xml"/>
  <Override PartName="/ppt/slideLayouts/slideLayout195.xml" ContentType="application/vnd.openxmlformats-officedocument.presentationml.slideLayout+xml"/>
  <Override PartName="/ppt/slideLayouts/slideLayout334.xml" ContentType="application/vnd.openxmlformats-officedocument.presentationml.slideLayout+xml"/>
  <Override PartName="/ppt/slideLayouts/slideLayout381.xml" ContentType="application/vnd.openxmlformats-officedocument.presentationml.slideLayout+xml"/>
  <Override PartName="/ppt/slides/slide27.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slideLayouts/slideLayout126.xml" ContentType="application/vnd.openxmlformats-officedocument.presentationml.slideLayout+xml"/>
  <Override PartName="/ppt/slideLayouts/slideLayout173.xml" ContentType="application/vnd.openxmlformats-officedocument.presentationml.slideLayout+xml"/>
  <Override PartName="/ppt/slides/slide2.xml" ContentType="application/vnd.openxmlformats-officedocument.presentationml.slide+xml"/>
  <Override PartName="/ppt/slides/slide52.xml" ContentType="application/vnd.openxmlformats-officedocument.presentationml.slide+xml"/>
  <Override PartName="/ppt/slides/slide100.xml" ContentType="application/vnd.openxmlformats-officedocument.presentationml.slide+xml"/>
  <Override PartName="/ppt/slideLayouts/slideLayout26.xml" ContentType="application/vnd.openxmlformats-officedocument.presentationml.slideLayout+xml"/>
  <Override PartName="/ppt/slideLayouts/slideLayout73.xml" ContentType="application/vnd.openxmlformats-officedocument.presentationml.slideLayout+xml"/>
  <Override PartName="/ppt/slideLayouts/slideLayout249.xml" ContentType="application/vnd.openxmlformats-officedocument.presentationml.slideLayout+xml"/>
  <Override PartName="/ppt/slideLayouts/slideLayout296.xml" ContentType="application/vnd.openxmlformats-officedocument.presentationml.slideLayout+xml"/>
  <Override PartName="/ppt/slideLayouts/slideLayout312.xml" ContentType="application/vnd.openxmlformats-officedocument.presentationml.slideLayout+xml"/>
  <Override PartName="/ppt/slideMasters/slideMaster35.xml" ContentType="application/vnd.openxmlformats-officedocument.presentationml.slideMaster+xml"/>
  <Override PartName="/ppt/slideLayouts/slideLayout51.xml" ContentType="application/vnd.openxmlformats-officedocument.presentationml.slideLayout+xml"/>
  <Override PartName="/ppt/slideLayouts/slideLayout104.xml" ContentType="application/vnd.openxmlformats-officedocument.presentationml.slideLayout+xml"/>
  <Override PartName="/ppt/slideLayouts/slideLayout151.xml" ContentType="application/vnd.openxmlformats-officedocument.presentationml.slideLayout+xml"/>
  <Override PartName="/ppt/slides/slide30.xml" ContentType="application/vnd.openxmlformats-officedocument.presentationml.slide+xml"/>
  <Override PartName="/ppt/slideLayouts/slideLayout227.xml" ContentType="application/vnd.openxmlformats-officedocument.presentationml.slideLayout+xml"/>
  <Override PartName="/ppt/slideLayouts/slideLayout274.xml" ContentType="application/vnd.openxmlformats-officedocument.presentationml.slideLayout+xml"/>
  <Override PartName="/ppt/slideMasters/slideMaster13.xml" ContentType="application/vnd.openxmlformats-officedocument.presentationml.slideMaster+xml"/>
  <Override PartName="/ppt/slideLayouts/slideLayout205.xml" ContentType="application/vnd.openxmlformats-officedocument.presentationml.slideLayout+xml"/>
  <Override PartName="/ppt/slideLayouts/slideLayout252.xml" ContentType="application/vnd.openxmlformats-officedocument.presentationml.slideLayout+xml"/>
  <Override PartName="/ppt/theme/theme34.xml" ContentType="application/vnd.openxmlformats-officedocument.theme+xml"/>
  <Override PartName="/ppt/slideLayouts/slideLayout89.xml" ContentType="application/vnd.openxmlformats-officedocument.presentationml.slideLayout+xml"/>
  <Override PartName="/ppt/theme/theme12.xml" ContentType="application/vnd.openxmlformats-officedocument.theme+xml"/>
  <Override PartName="/ppt/slideLayouts/slideLayout189.xml" ContentType="application/vnd.openxmlformats-officedocument.presentationml.slideLayout+xml"/>
  <Override PartName="/ppt/slides/slide68.xml" ContentType="application/vnd.openxmlformats-officedocument.presentationml.slide+xml"/>
  <Override PartName="/ppt/slides/slide116.xml" ContentType="application/vnd.openxmlformats-officedocument.presentationml.slide+xml"/>
  <Override PartName="/ppt/slideLayouts/slideLayout230.xml" ContentType="application/vnd.openxmlformats-officedocument.presentationml.slideLayout+xml"/>
  <Override PartName="/ppt/slideLayouts/slideLayout328.xml" ContentType="application/vnd.openxmlformats-officedocument.presentationml.slideLayout+xml"/>
  <Override PartName="/ppt/slideLayouts/slideLayout375.xml" ContentType="application/vnd.openxmlformats-officedocument.presentationml.slideLayout+xml"/>
  <Override PartName="/ppt/theme/theme4.xml" ContentType="application/vnd.openxmlformats-officedocument.theme+xml"/>
  <Override PartName="/ppt/slideLayouts/slideLayout67.xml" ContentType="application/vnd.openxmlformats-officedocument.presentationml.slideLayout+xml"/>
  <Override PartName="/ppt/slideLayouts/slideLayout167.xml" ContentType="application/vnd.openxmlformats-officedocument.presentationml.slideLayout+xml"/>
  <Override PartName="/ppt/slideLayouts/slideLayout306.xml" ContentType="application/vnd.openxmlformats-officedocument.presentationml.slideLayout+xml"/>
  <Override PartName="/ppt/slideLayouts/slideLayout353.xml" ContentType="application/vnd.openxmlformats-officedocument.presentationml.slideLayout+xml"/>
  <Override PartName="/ppt/slideMasters/slideMaster29.xml" ContentType="application/vnd.openxmlformats-officedocument.presentationml.slideMaster+xml"/>
  <Override PartName="/ppt/slides/slide46.xml" ContentType="application/vnd.openxmlformats-officedocument.presentationml.slide+xml"/>
  <Override PartName="/ppt/slides/slide93.xml" ContentType="application/vnd.openxmlformats-officedocument.presentationml.slide+xml"/>
  <Override PartName="/ppt/slideLayouts/slideLayout45.xml" ContentType="application/vnd.openxmlformats-officedocument.presentationml.slideLayout+xml"/>
  <Override PartName="/ppt/slideLayouts/slideLayout145.xml" ContentType="application/vnd.openxmlformats-officedocument.presentationml.slideLayout+xml"/>
  <Override PartName="/ppt/slideLayouts/slideLayout192.xml" ContentType="application/vnd.openxmlformats-officedocument.presentationml.slideLayout+xml"/>
  <Override PartName="/ppt/slides/slide24.xml" ContentType="application/vnd.openxmlformats-officedocument.presentationml.slide+xml"/>
  <Override PartName="/ppt/slides/slide71.xml" ContentType="application/vnd.openxmlformats-officedocument.presentationml.slide+xml"/>
  <Override PartName="/ppt/slideLayouts/slideLayout92.xml" ContentType="application/vnd.openxmlformats-officedocument.presentationml.slideLayout+xml"/>
  <Override PartName="/ppt/slideLayouts/slideLayout268.xml" ContentType="application/vnd.openxmlformats-officedocument.presentationml.slideLayout+xml"/>
  <Override PartName="/ppt/slideLayouts/slideLayout331.xml" ContentType="application/vnd.openxmlformats-officedocument.presentationml.slideLayout+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70.xml" ContentType="application/vnd.openxmlformats-officedocument.presentationml.slideLayout+xml"/>
  <Override PartName="/ppt/slideLayouts/slideLayout123.xml" ContentType="application/vnd.openxmlformats-officedocument.presentationml.slideLayout+xml"/>
  <Override PartName="/ppt/slideLayouts/slideLayout170.xml" ContentType="application/vnd.openxmlformats-officedocument.presentationml.slideLayout+xml"/>
  <Override PartName="/ppt/theme/theme28.xml" ContentType="application/vnd.openxmlformats-officedocument.theme+xml"/>
  <Override PartName="/ppt/slideMasters/slideMaster32.xml" ContentType="application/vnd.openxmlformats-officedocument.presentationml.slideMaster+xml"/>
  <Override PartName="/ppt/slideLayouts/slideLayout101.xml" ContentType="application/vnd.openxmlformats-officedocument.presentationml.slideLayout+xml"/>
  <Override PartName="/ppt/slideLayouts/slideLayout246.xml" ContentType="application/vnd.openxmlformats-officedocument.presentationml.slideLayout+xml"/>
  <Override PartName="/ppt/slideLayouts/slideLayout293.xml" ContentType="application/vnd.openxmlformats-officedocument.presentationml.slideLayout+xml"/>
  <Override PartName="/ppt/slideLayouts/slideLayout224.xml" ContentType="application/vnd.openxmlformats-officedocument.presentationml.slideLayout+xml"/>
  <Override PartName="/ppt/slideLayouts/slideLayout271.xml" ContentType="application/vnd.openxmlformats-officedocument.presentationml.slideLayout+xml"/>
  <Override PartName="/ppt/slideLayouts/slideLayout369.xml" ContentType="application/vnd.openxmlformats-officedocument.presentationml.slideLayout+xml"/>
  <Override PartName="/ppt/slideMasters/slideMaster7.xml" ContentType="application/vnd.openxmlformats-officedocument.presentationml.slideMaster+xml"/>
  <Override PartName="/ppt/slideMasters/slideMaster10.xml" ContentType="application/vnd.openxmlformats-officedocument.presentationml.slideMaster+xml"/>
  <Override PartName="/ppt/theme/theme31.xml" ContentType="application/vnd.openxmlformats-officedocument.theme+xml"/>
  <Override PartName="/ppt/slideLayouts/slideLayout347.xml" ContentType="application/vnd.openxmlformats-officedocument.presentationml.slideLayout+xml"/>
  <Override PartName="/ppt/slideLayouts/slideLayout394.xml" ContentType="application/vnd.openxmlformats-officedocument.presentationml.slideLayout+xml"/>
  <Override PartName="/ppt/notesSlides/notesSlide6.xml" ContentType="application/vnd.openxmlformats-officedocument.presentationml.notesSlide+xml"/>
  <Override PartName="/ppt/slides/slide87.xml" ContentType="application/vnd.openxmlformats-officedocument.presentationml.slide+xml"/>
  <Override PartName="/ppt/slideLayouts/slideLayout139.xml" ContentType="application/vnd.openxmlformats-officedocument.presentationml.slideLayout+xml"/>
  <Override PartName="/ppt/slideLayouts/slideLayout186.xml" ContentType="application/vnd.openxmlformats-officedocument.presentationml.slideLayout+xml"/>
  <Override PartName="/ppt/slideLayouts/slideLayout202.xml" ContentType="application/vnd.openxmlformats-officedocument.presentationml.slideLayout+xml"/>
  <Override PartName="/ppt/slides/slide113.xml" ContentType="application/vnd.openxmlformats-officedocument.presentationml.slide+xml"/>
  <Override PartName="/ppt/slideLayouts/slideLayout39.xml" ContentType="application/vnd.openxmlformats-officedocument.presentationml.slideLayout+xml"/>
  <Override PartName="/ppt/slideLayouts/slideLayout86.xml" ContentType="application/vnd.openxmlformats-officedocument.presentationml.slideLayout+xml"/>
  <Override PartName="/ppt/slideLayouts/slideLayout325.xml" ContentType="application/vnd.openxmlformats-officedocument.presentationml.slideLayout+xml"/>
  <Override PartName="/ppt/slideLayouts/slideLayout372.xml" ContentType="application/vnd.openxmlformats-officedocument.presentationml.slideLayout+xml"/>
  <Override PartName="/ppt/slides/slide18.xml" ContentType="application/vnd.openxmlformats-officedocument.presentationml.slide+xml"/>
  <Override PartName="/ppt/slides/slide65.xml" ContentType="application/vnd.openxmlformats-officedocument.presentationml.slide+xml"/>
  <Override PartName="/ppt/slideLayouts/slideLayout17.xml" ContentType="application/vnd.openxmlformats-officedocument.presentationml.slideLayout+xml"/>
  <Override PartName="/ppt/slideLayouts/slideLayout64.xml" ContentType="application/vnd.openxmlformats-officedocument.presentationml.slideLayout+xml"/>
  <Override PartName="/ppt/slideLayouts/slideLayout117.xml" ContentType="application/vnd.openxmlformats-officedocument.presentationml.slideLayout+xml"/>
  <Override PartName="/ppt/slideLayouts/slideLayout164.xml" ContentType="application/vnd.openxmlformats-officedocument.presentationml.slideLayout+xml"/>
  <Override PartName="/ppt/slideLayouts/slideLayout303.xml" ContentType="application/vnd.openxmlformats-officedocument.presentationml.slideLayout+xml"/>
  <Override PartName="/ppt/slideLayouts/slideLayout350.xml" ContentType="application/vnd.openxmlformats-officedocument.presentationml.slideLayout+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142.xml" ContentType="application/vnd.openxmlformats-officedocument.presentationml.slideLayout+xml"/>
  <Override PartName="/ppt/slideLayouts/slideLayout287.xml" ContentType="application/vnd.openxmlformats-officedocument.presentationml.slideLayout+xml"/>
  <Override PartName="/ppt/slideMasters/slideMaster26.xml" ContentType="application/vnd.openxmlformats-officedocument.presentationml.slideMaster+xml"/>
  <Override PartName="/ppt/slideLayouts/slideLayout42.xml" ContentType="application/vnd.openxmlformats-officedocument.presentationml.slideLayout+xml"/>
  <Override PartName="/ppt/slides/slide21.xml" ContentType="application/vnd.openxmlformats-officedocument.presentationml.slide+xml"/>
  <Override PartName="/ppt/slideLayouts/slideLayout20.xml" ContentType="application/vnd.openxmlformats-officedocument.presentationml.slideLayout+xml"/>
  <Override PartName="/ppt/slideLayouts/slideLayout120.xml" ContentType="application/vnd.openxmlformats-officedocument.presentationml.slideLayout+xml"/>
  <Override PartName="/ppt/slideLayouts/slideLayout218.xml" ContentType="application/vnd.openxmlformats-officedocument.presentationml.slideLayout+xml"/>
  <Override PartName="/ppt/slideLayouts/slideLayout265.xml" ContentType="application/vnd.openxmlformats-officedocument.presentationml.slideLayout+xml"/>
  <Override PartName="/docProps/custom.xml" ContentType="application/vnd.openxmlformats-officedocument.custom-properties+xml"/>
  <Override PartName="/ppt/slideLayouts/slideLayout243.xml" ContentType="application/vnd.openxmlformats-officedocument.presentationml.slideLayout+xml"/>
  <Override PartName="/ppt/theme/theme25.xml" ContentType="application/vnd.openxmlformats-officedocument.theme+xml"/>
  <Override PartName="/ppt/slideLayouts/slideLayout290.xml" ContentType="application/vnd.openxmlformats-officedocument.presentationml.slideLayout+xml"/>
  <Override PartName="/ppt/slideLayouts/slideLayout388.xml" ContentType="application/vnd.openxmlformats-officedocument.presentationml.slideLayout+xml"/>
  <Override PartName="/ppt/slideLayouts/slideLayout319.xml" ContentType="application/vnd.openxmlformats-officedocument.presentationml.slideLayout+xml"/>
  <Override PartName="/ppt/slideLayouts/slideLayout366.xml" ContentType="application/vnd.openxmlformats-officedocument.presentationml.slideLayout+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 id="2147483672" r:id="rId3"/>
    <p:sldMasterId id="2147483684" r:id="rId4"/>
    <p:sldMasterId id="2147483696" r:id="rId5"/>
    <p:sldMasterId id="2147483708" r:id="rId6"/>
    <p:sldMasterId id="2147483720" r:id="rId7"/>
    <p:sldMasterId id="2147483732" r:id="rId8"/>
    <p:sldMasterId id="2147483744" r:id="rId9"/>
    <p:sldMasterId id="2147483756" r:id="rId10"/>
    <p:sldMasterId id="2147483768" r:id="rId11"/>
    <p:sldMasterId id="2147483780" r:id="rId12"/>
    <p:sldMasterId id="2147483792" r:id="rId13"/>
    <p:sldMasterId id="2147483804" r:id="rId14"/>
    <p:sldMasterId id="2147483816" r:id="rId15"/>
    <p:sldMasterId id="2147483828" r:id="rId16"/>
    <p:sldMasterId id="2147483840" r:id="rId17"/>
    <p:sldMasterId id="2147483852" r:id="rId18"/>
    <p:sldMasterId id="2147483864" r:id="rId19"/>
    <p:sldMasterId id="2147483876" r:id="rId20"/>
    <p:sldMasterId id="2147483888" r:id="rId21"/>
    <p:sldMasterId id="2147483900" r:id="rId22"/>
    <p:sldMasterId id="2147483912" r:id="rId23"/>
    <p:sldMasterId id="2147483924" r:id="rId24"/>
    <p:sldMasterId id="2147483936" r:id="rId25"/>
    <p:sldMasterId id="2147483948" r:id="rId26"/>
    <p:sldMasterId id="2147483960" r:id="rId27"/>
    <p:sldMasterId id="2147483972" r:id="rId28"/>
    <p:sldMasterId id="2147483984" r:id="rId29"/>
    <p:sldMasterId id="2147483996" r:id="rId30"/>
    <p:sldMasterId id="2147484008" r:id="rId31"/>
    <p:sldMasterId id="2147484020" r:id="rId32"/>
    <p:sldMasterId id="2147484032" r:id="rId33"/>
    <p:sldMasterId id="2147484044" r:id="rId34"/>
    <p:sldMasterId id="2147484056" r:id="rId35"/>
    <p:sldMasterId id="2147484068" r:id="rId36"/>
  </p:sldMasterIdLst>
  <p:notesMasterIdLst>
    <p:notesMasterId r:id="rId159"/>
  </p:notesMasterIdLst>
  <p:sldIdLst>
    <p:sldId id="330" r:id="rId37"/>
    <p:sldId id="327" r:id="rId38"/>
    <p:sldId id="1781" r:id="rId39"/>
    <p:sldId id="1782" r:id="rId40"/>
    <p:sldId id="699" r:id="rId41"/>
    <p:sldId id="736" r:id="rId42"/>
    <p:sldId id="737" r:id="rId43"/>
    <p:sldId id="738" r:id="rId44"/>
    <p:sldId id="2719" r:id="rId45"/>
    <p:sldId id="739" r:id="rId46"/>
    <p:sldId id="2067" r:id="rId47"/>
    <p:sldId id="740" r:id="rId48"/>
    <p:sldId id="2607" r:id="rId49"/>
    <p:sldId id="803" r:id="rId50"/>
    <p:sldId id="2608" r:id="rId51"/>
    <p:sldId id="2068" r:id="rId52"/>
    <p:sldId id="2070" r:id="rId53"/>
    <p:sldId id="1154" r:id="rId54"/>
    <p:sldId id="1084" r:id="rId55"/>
    <p:sldId id="741" r:id="rId56"/>
    <p:sldId id="574" r:id="rId57"/>
    <p:sldId id="666" r:id="rId58"/>
    <p:sldId id="621" r:id="rId59"/>
    <p:sldId id="2297" r:id="rId60"/>
    <p:sldId id="933" r:id="rId61"/>
    <p:sldId id="1552" r:id="rId62"/>
    <p:sldId id="935" r:id="rId63"/>
    <p:sldId id="1704" r:id="rId64"/>
    <p:sldId id="1914" r:id="rId65"/>
    <p:sldId id="1551" r:id="rId66"/>
    <p:sldId id="934" r:id="rId67"/>
    <p:sldId id="1631" r:id="rId68"/>
    <p:sldId id="936" r:id="rId69"/>
    <p:sldId id="804" r:id="rId70"/>
    <p:sldId id="1155" r:id="rId71"/>
    <p:sldId id="407" r:id="rId72"/>
    <p:sldId id="744" r:id="rId73"/>
    <p:sldId id="745" r:id="rId74"/>
    <p:sldId id="1706" r:id="rId75"/>
    <p:sldId id="743" r:id="rId76"/>
    <p:sldId id="1997" r:id="rId77"/>
    <p:sldId id="748" r:id="rId78"/>
    <p:sldId id="2391" r:id="rId79"/>
    <p:sldId id="2392" r:id="rId80"/>
    <p:sldId id="2468" r:id="rId81"/>
    <p:sldId id="517" r:id="rId82"/>
    <p:sldId id="2227" r:id="rId83"/>
    <p:sldId id="749" r:id="rId84"/>
    <p:sldId id="750" r:id="rId85"/>
    <p:sldId id="1042" r:id="rId86"/>
    <p:sldId id="1157" r:id="rId87"/>
    <p:sldId id="879" r:id="rId88"/>
    <p:sldId id="1160" r:id="rId89"/>
    <p:sldId id="1497" r:id="rId90"/>
    <p:sldId id="1161" r:id="rId91"/>
    <p:sldId id="2469" r:id="rId92"/>
    <p:sldId id="2473" r:id="rId93"/>
    <p:sldId id="2472" r:id="rId94"/>
    <p:sldId id="1162" r:id="rId95"/>
    <p:sldId id="2166" r:id="rId96"/>
    <p:sldId id="2544" r:id="rId97"/>
    <p:sldId id="2546" r:id="rId98"/>
    <p:sldId id="2545" r:id="rId99"/>
    <p:sldId id="752" r:id="rId100"/>
    <p:sldId id="1307" r:id="rId101"/>
    <p:sldId id="519" r:id="rId102"/>
    <p:sldId id="1450" r:id="rId103"/>
    <p:sldId id="1085" r:id="rId104"/>
    <p:sldId id="520" r:id="rId105"/>
    <p:sldId id="1159" r:id="rId106"/>
    <p:sldId id="415" r:id="rId107"/>
    <p:sldId id="417" r:id="rId108"/>
    <p:sldId id="756" r:id="rId109"/>
    <p:sldId id="764" r:id="rId110"/>
    <p:sldId id="2547" r:id="rId111"/>
    <p:sldId id="765" r:id="rId112"/>
    <p:sldId id="2167" r:id="rId113"/>
    <p:sldId id="766" r:id="rId114"/>
    <p:sldId id="1276" r:id="rId115"/>
    <p:sldId id="1451" r:id="rId116"/>
    <p:sldId id="767" r:id="rId117"/>
    <p:sldId id="1308" r:id="rId118"/>
    <p:sldId id="768" r:id="rId119"/>
    <p:sldId id="518" r:id="rId120"/>
    <p:sldId id="1422" r:id="rId121"/>
    <p:sldId id="1880" r:id="rId122"/>
    <p:sldId id="1555" r:id="rId123"/>
    <p:sldId id="291" r:id="rId124"/>
    <p:sldId id="769" r:id="rId125"/>
    <p:sldId id="771" r:id="rId126"/>
    <p:sldId id="772" r:id="rId127"/>
    <p:sldId id="2389" r:id="rId128"/>
    <p:sldId id="2390" r:id="rId129"/>
    <p:sldId id="2475" r:id="rId130"/>
    <p:sldId id="2298" r:id="rId131"/>
    <p:sldId id="623" r:id="rId132"/>
    <p:sldId id="1554" r:id="rId133"/>
    <p:sldId id="653" r:id="rId134"/>
    <p:sldId id="1784" r:id="rId135"/>
    <p:sldId id="572" r:id="rId136"/>
    <p:sldId id="420" r:id="rId137"/>
    <p:sldId id="773" r:id="rId138"/>
    <p:sldId id="866" r:id="rId139"/>
    <p:sldId id="918" r:id="rId140"/>
    <p:sldId id="329" r:id="rId141"/>
    <p:sldId id="657" r:id="rId142"/>
    <p:sldId id="1423" r:id="rId143"/>
    <p:sldId id="610" r:id="rId144"/>
    <p:sldId id="775" r:id="rId145"/>
    <p:sldId id="776" r:id="rId146"/>
    <p:sldId id="655" r:id="rId147"/>
    <p:sldId id="656" r:id="rId148"/>
    <p:sldId id="1783" r:id="rId149"/>
    <p:sldId id="654" r:id="rId150"/>
    <p:sldId id="667" r:id="rId151"/>
    <p:sldId id="1351" r:id="rId152"/>
    <p:sldId id="878" r:id="rId153"/>
    <p:sldId id="1629" r:id="rId154"/>
    <p:sldId id="1994" r:id="rId155"/>
    <p:sldId id="606" r:id="rId156"/>
    <p:sldId id="2225" r:id="rId157"/>
    <p:sldId id="276" r:id="rId158"/>
  </p:sldIdLst>
  <p:sldSz cx="9144000" cy="6858000" type="screen4x3"/>
  <p:notesSz cx="6858000" cy="9144000"/>
  <p:defaultTextStyle>
    <a:defPPr>
      <a:defRPr lang="en-US"/>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3399"/>
    <a:srgbClr val="C92FB2"/>
    <a:srgbClr val="BB3EA5"/>
    <a:srgbClr val="CC66BA"/>
    <a:srgbClr val="381530"/>
    <a:srgbClr val="777777"/>
    <a:srgbClr val="5F5F5F"/>
    <a:srgbClr val="D4248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howGuides="1">
      <p:cViewPr varScale="1">
        <p:scale>
          <a:sx n="82" d="100"/>
          <a:sy n="82" d="100"/>
        </p:scale>
        <p:origin x="-917" y="-91"/>
      </p:cViewPr>
      <p:guideLst>
        <p:guide orient="horz" pos="799"/>
        <p:guide pos="238"/>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Master" Target="slideMasters/slideMaster26.xml"/><Relationship Id="rId117" Type="http://schemas.openxmlformats.org/officeDocument/2006/relationships/slide" Target="slides/slide81.xml"/><Relationship Id="rId21" Type="http://schemas.openxmlformats.org/officeDocument/2006/relationships/slideMaster" Target="slideMasters/slideMaster21.xml"/><Relationship Id="rId42" Type="http://schemas.openxmlformats.org/officeDocument/2006/relationships/slide" Target="slides/slide6.xml"/><Relationship Id="rId47" Type="http://schemas.openxmlformats.org/officeDocument/2006/relationships/slide" Target="slides/slide11.xml"/><Relationship Id="rId63" Type="http://schemas.openxmlformats.org/officeDocument/2006/relationships/slide" Target="slides/slide27.xml"/><Relationship Id="rId68" Type="http://schemas.openxmlformats.org/officeDocument/2006/relationships/slide" Target="slides/slide32.xml"/><Relationship Id="rId84" Type="http://schemas.openxmlformats.org/officeDocument/2006/relationships/slide" Target="slides/slide48.xml"/><Relationship Id="rId89" Type="http://schemas.openxmlformats.org/officeDocument/2006/relationships/slide" Target="slides/slide53.xml"/><Relationship Id="rId112" Type="http://schemas.openxmlformats.org/officeDocument/2006/relationships/slide" Target="slides/slide76.xml"/><Relationship Id="rId133" Type="http://schemas.openxmlformats.org/officeDocument/2006/relationships/slide" Target="slides/slide97.xml"/><Relationship Id="rId138" Type="http://schemas.openxmlformats.org/officeDocument/2006/relationships/slide" Target="slides/slide102.xml"/><Relationship Id="rId154" Type="http://schemas.openxmlformats.org/officeDocument/2006/relationships/slide" Target="slides/slide118.xml"/><Relationship Id="rId159" Type="http://schemas.openxmlformats.org/officeDocument/2006/relationships/notesMaster" Target="notesMasters/notesMaster1.xml"/><Relationship Id="rId16" Type="http://schemas.openxmlformats.org/officeDocument/2006/relationships/slideMaster" Target="slideMasters/slideMaster16.xml"/><Relationship Id="rId107" Type="http://schemas.openxmlformats.org/officeDocument/2006/relationships/slide" Target="slides/slide71.xml"/><Relationship Id="rId11" Type="http://schemas.openxmlformats.org/officeDocument/2006/relationships/slideMaster" Target="slideMasters/slideMaster11.xml"/><Relationship Id="rId32" Type="http://schemas.openxmlformats.org/officeDocument/2006/relationships/slideMaster" Target="slideMasters/slideMaster32.xml"/><Relationship Id="rId37" Type="http://schemas.openxmlformats.org/officeDocument/2006/relationships/slide" Target="slides/slide1.xml"/><Relationship Id="rId53" Type="http://schemas.openxmlformats.org/officeDocument/2006/relationships/slide" Target="slides/slide17.xml"/><Relationship Id="rId58" Type="http://schemas.openxmlformats.org/officeDocument/2006/relationships/slide" Target="slides/slide22.xml"/><Relationship Id="rId74" Type="http://schemas.openxmlformats.org/officeDocument/2006/relationships/slide" Target="slides/slide38.xml"/><Relationship Id="rId79" Type="http://schemas.openxmlformats.org/officeDocument/2006/relationships/slide" Target="slides/slide43.xml"/><Relationship Id="rId102" Type="http://schemas.openxmlformats.org/officeDocument/2006/relationships/slide" Target="slides/slide66.xml"/><Relationship Id="rId123" Type="http://schemas.openxmlformats.org/officeDocument/2006/relationships/slide" Target="slides/slide87.xml"/><Relationship Id="rId128" Type="http://schemas.openxmlformats.org/officeDocument/2006/relationships/slide" Target="slides/slide92.xml"/><Relationship Id="rId144" Type="http://schemas.openxmlformats.org/officeDocument/2006/relationships/slide" Target="slides/slide108.xml"/><Relationship Id="rId149" Type="http://schemas.openxmlformats.org/officeDocument/2006/relationships/slide" Target="slides/slide113.xml"/><Relationship Id="rId5" Type="http://schemas.openxmlformats.org/officeDocument/2006/relationships/slideMaster" Target="slideMasters/slideMaster5.xml"/><Relationship Id="rId90" Type="http://schemas.openxmlformats.org/officeDocument/2006/relationships/slide" Target="slides/slide54.xml"/><Relationship Id="rId95" Type="http://schemas.openxmlformats.org/officeDocument/2006/relationships/slide" Target="slides/slide59.xml"/><Relationship Id="rId160" Type="http://schemas.openxmlformats.org/officeDocument/2006/relationships/presProps" Target="presProps.xml"/><Relationship Id="rId22" Type="http://schemas.openxmlformats.org/officeDocument/2006/relationships/slideMaster" Target="slideMasters/slideMaster22.xml"/><Relationship Id="rId27" Type="http://schemas.openxmlformats.org/officeDocument/2006/relationships/slideMaster" Target="slideMasters/slideMaster27.xml"/><Relationship Id="rId43" Type="http://schemas.openxmlformats.org/officeDocument/2006/relationships/slide" Target="slides/slide7.xml"/><Relationship Id="rId48" Type="http://schemas.openxmlformats.org/officeDocument/2006/relationships/slide" Target="slides/slide12.xml"/><Relationship Id="rId64" Type="http://schemas.openxmlformats.org/officeDocument/2006/relationships/slide" Target="slides/slide28.xml"/><Relationship Id="rId69" Type="http://schemas.openxmlformats.org/officeDocument/2006/relationships/slide" Target="slides/slide33.xml"/><Relationship Id="rId113" Type="http://schemas.openxmlformats.org/officeDocument/2006/relationships/slide" Target="slides/slide77.xml"/><Relationship Id="rId118" Type="http://schemas.openxmlformats.org/officeDocument/2006/relationships/slide" Target="slides/slide82.xml"/><Relationship Id="rId134" Type="http://schemas.openxmlformats.org/officeDocument/2006/relationships/slide" Target="slides/slide98.xml"/><Relationship Id="rId139" Type="http://schemas.openxmlformats.org/officeDocument/2006/relationships/slide" Target="slides/slide103.xml"/><Relationship Id="rId80" Type="http://schemas.openxmlformats.org/officeDocument/2006/relationships/slide" Target="slides/slide44.xml"/><Relationship Id="rId85" Type="http://schemas.openxmlformats.org/officeDocument/2006/relationships/slide" Target="slides/slide49.xml"/><Relationship Id="rId150" Type="http://schemas.openxmlformats.org/officeDocument/2006/relationships/slide" Target="slides/slide114.xml"/><Relationship Id="rId155" Type="http://schemas.openxmlformats.org/officeDocument/2006/relationships/slide" Target="slides/slide119.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33" Type="http://schemas.openxmlformats.org/officeDocument/2006/relationships/slideMaster" Target="slideMasters/slideMaster33.xml"/><Relationship Id="rId38" Type="http://schemas.openxmlformats.org/officeDocument/2006/relationships/slide" Target="slides/slide2.xml"/><Relationship Id="rId59" Type="http://schemas.openxmlformats.org/officeDocument/2006/relationships/slide" Target="slides/slide23.xml"/><Relationship Id="rId103" Type="http://schemas.openxmlformats.org/officeDocument/2006/relationships/slide" Target="slides/slide67.xml"/><Relationship Id="rId108" Type="http://schemas.openxmlformats.org/officeDocument/2006/relationships/slide" Target="slides/slide72.xml"/><Relationship Id="rId124" Type="http://schemas.openxmlformats.org/officeDocument/2006/relationships/slide" Target="slides/slide88.xml"/><Relationship Id="rId129" Type="http://schemas.openxmlformats.org/officeDocument/2006/relationships/slide" Target="slides/slide93.xml"/><Relationship Id="rId54" Type="http://schemas.openxmlformats.org/officeDocument/2006/relationships/slide" Target="slides/slide18.xml"/><Relationship Id="rId70" Type="http://schemas.openxmlformats.org/officeDocument/2006/relationships/slide" Target="slides/slide34.xml"/><Relationship Id="rId75" Type="http://schemas.openxmlformats.org/officeDocument/2006/relationships/slide" Target="slides/slide39.xml"/><Relationship Id="rId91" Type="http://schemas.openxmlformats.org/officeDocument/2006/relationships/slide" Target="slides/slide55.xml"/><Relationship Id="rId96" Type="http://schemas.openxmlformats.org/officeDocument/2006/relationships/slide" Target="slides/slide60.xml"/><Relationship Id="rId140" Type="http://schemas.openxmlformats.org/officeDocument/2006/relationships/slide" Target="slides/slide104.xml"/><Relationship Id="rId145" Type="http://schemas.openxmlformats.org/officeDocument/2006/relationships/slide" Target="slides/slide109.xml"/><Relationship Id="rId16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Master" Target="slideMasters/slideMaster15.xml"/><Relationship Id="rId23" Type="http://schemas.openxmlformats.org/officeDocument/2006/relationships/slideMaster" Target="slideMasters/slideMaster23.xml"/><Relationship Id="rId28" Type="http://schemas.openxmlformats.org/officeDocument/2006/relationships/slideMaster" Target="slideMasters/slideMaster28.xml"/><Relationship Id="rId36" Type="http://schemas.openxmlformats.org/officeDocument/2006/relationships/slideMaster" Target="slideMasters/slideMaster36.xml"/><Relationship Id="rId49" Type="http://schemas.openxmlformats.org/officeDocument/2006/relationships/slide" Target="slides/slide13.xml"/><Relationship Id="rId57" Type="http://schemas.openxmlformats.org/officeDocument/2006/relationships/slide" Target="slides/slide21.xml"/><Relationship Id="rId106" Type="http://schemas.openxmlformats.org/officeDocument/2006/relationships/slide" Target="slides/slide70.xml"/><Relationship Id="rId114" Type="http://schemas.openxmlformats.org/officeDocument/2006/relationships/slide" Target="slides/slide78.xml"/><Relationship Id="rId119" Type="http://schemas.openxmlformats.org/officeDocument/2006/relationships/slide" Target="slides/slide83.xml"/><Relationship Id="rId127" Type="http://schemas.openxmlformats.org/officeDocument/2006/relationships/slide" Target="slides/slide91.xml"/><Relationship Id="rId10" Type="http://schemas.openxmlformats.org/officeDocument/2006/relationships/slideMaster" Target="slideMasters/slideMaster10.xml"/><Relationship Id="rId31" Type="http://schemas.openxmlformats.org/officeDocument/2006/relationships/slideMaster" Target="slideMasters/slideMaster31.xml"/><Relationship Id="rId44" Type="http://schemas.openxmlformats.org/officeDocument/2006/relationships/slide" Target="slides/slide8.xml"/><Relationship Id="rId52" Type="http://schemas.openxmlformats.org/officeDocument/2006/relationships/slide" Target="slides/slide16.xml"/><Relationship Id="rId60" Type="http://schemas.openxmlformats.org/officeDocument/2006/relationships/slide" Target="slides/slide24.xml"/><Relationship Id="rId65" Type="http://schemas.openxmlformats.org/officeDocument/2006/relationships/slide" Target="slides/slide29.xml"/><Relationship Id="rId73" Type="http://schemas.openxmlformats.org/officeDocument/2006/relationships/slide" Target="slides/slide37.xml"/><Relationship Id="rId78" Type="http://schemas.openxmlformats.org/officeDocument/2006/relationships/slide" Target="slides/slide42.xml"/><Relationship Id="rId81" Type="http://schemas.openxmlformats.org/officeDocument/2006/relationships/slide" Target="slides/slide45.xml"/><Relationship Id="rId86" Type="http://schemas.openxmlformats.org/officeDocument/2006/relationships/slide" Target="slides/slide50.xml"/><Relationship Id="rId94" Type="http://schemas.openxmlformats.org/officeDocument/2006/relationships/slide" Target="slides/slide58.xml"/><Relationship Id="rId99" Type="http://schemas.openxmlformats.org/officeDocument/2006/relationships/slide" Target="slides/slide63.xml"/><Relationship Id="rId101" Type="http://schemas.openxmlformats.org/officeDocument/2006/relationships/slide" Target="slides/slide65.xml"/><Relationship Id="rId122" Type="http://schemas.openxmlformats.org/officeDocument/2006/relationships/slide" Target="slides/slide86.xml"/><Relationship Id="rId130" Type="http://schemas.openxmlformats.org/officeDocument/2006/relationships/slide" Target="slides/slide94.xml"/><Relationship Id="rId135" Type="http://schemas.openxmlformats.org/officeDocument/2006/relationships/slide" Target="slides/slide99.xml"/><Relationship Id="rId143" Type="http://schemas.openxmlformats.org/officeDocument/2006/relationships/slide" Target="slides/slide107.xml"/><Relationship Id="rId148" Type="http://schemas.openxmlformats.org/officeDocument/2006/relationships/slide" Target="slides/slide112.xml"/><Relationship Id="rId151" Type="http://schemas.openxmlformats.org/officeDocument/2006/relationships/slide" Target="slides/slide115.xml"/><Relationship Id="rId156" Type="http://schemas.openxmlformats.org/officeDocument/2006/relationships/slide" Target="slides/slide120.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Master" Target="slideMasters/slideMaster13.xml"/><Relationship Id="rId18" Type="http://schemas.openxmlformats.org/officeDocument/2006/relationships/slideMaster" Target="slideMasters/slideMaster18.xml"/><Relationship Id="rId39" Type="http://schemas.openxmlformats.org/officeDocument/2006/relationships/slide" Target="slides/slide3.xml"/><Relationship Id="rId109" Type="http://schemas.openxmlformats.org/officeDocument/2006/relationships/slide" Target="slides/slide73.xml"/><Relationship Id="rId34" Type="http://schemas.openxmlformats.org/officeDocument/2006/relationships/slideMaster" Target="slideMasters/slideMaster34.xml"/><Relationship Id="rId50" Type="http://schemas.openxmlformats.org/officeDocument/2006/relationships/slide" Target="slides/slide14.xml"/><Relationship Id="rId55" Type="http://schemas.openxmlformats.org/officeDocument/2006/relationships/slide" Target="slides/slide19.xml"/><Relationship Id="rId76" Type="http://schemas.openxmlformats.org/officeDocument/2006/relationships/slide" Target="slides/slide40.xml"/><Relationship Id="rId97" Type="http://schemas.openxmlformats.org/officeDocument/2006/relationships/slide" Target="slides/slide61.xml"/><Relationship Id="rId104" Type="http://schemas.openxmlformats.org/officeDocument/2006/relationships/slide" Target="slides/slide68.xml"/><Relationship Id="rId120" Type="http://schemas.openxmlformats.org/officeDocument/2006/relationships/slide" Target="slides/slide84.xml"/><Relationship Id="rId125" Type="http://schemas.openxmlformats.org/officeDocument/2006/relationships/slide" Target="slides/slide89.xml"/><Relationship Id="rId141" Type="http://schemas.openxmlformats.org/officeDocument/2006/relationships/slide" Target="slides/slide105.xml"/><Relationship Id="rId146" Type="http://schemas.openxmlformats.org/officeDocument/2006/relationships/slide" Target="slides/slide110.xml"/><Relationship Id="rId7" Type="http://schemas.openxmlformats.org/officeDocument/2006/relationships/slideMaster" Target="slideMasters/slideMaster7.xml"/><Relationship Id="rId71" Type="http://schemas.openxmlformats.org/officeDocument/2006/relationships/slide" Target="slides/slide35.xml"/><Relationship Id="rId92" Type="http://schemas.openxmlformats.org/officeDocument/2006/relationships/slide" Target="slides/slide56.xml"/><Relationship Id="rId162" Type="http://schemas.openxmlformats.org/officeDocument/2006/relationships/theme" Target="theme/theme1.xml"/><Relationship Id="rId2" Type="http://schemas.openxmlformats.org/officeDocument/2006/relationships/slideMaster" Target="slideMasters/slideMaster2.xml"/><Relationship Id="rId29" Type="http://schemas.openxmlformats.org/officeDocument/2006/relationships/slideMaster" Target="slideMasters/slideMaster29.xml"/><Relationship Id="rId24" Type="http://schemas.openxmlformats.org/officeDocument/2006/relationships/slideMaster" Target="slideMasters/slideMaster24.xml"/><Relationship Id="rId40" Type="http://schemas.openxmlformats.org/officeDocument/2006/relationships/slide" Target="slides/slide4.xml"/><Relationship Id="rId45" Type="http://schemas.openxmlformats.org/officeDocument/2006/relationships/slide" Target="slides/slide9.xml"/><Relationship Id="rId66" Type="http://schemas.openxmlformats.org/officeDocument/2006/relationships/slide" Target="slides/slide30.xml"/><Relationship Id="rId87" Type="http://schemas.openxmlformats.org/officeDocument/2006/relationships/slide" Target="slides/slide51.xml"/><Relationship Id="rId110" Type="http://schemas.openxmlformats.org/officeDocument/2006/relationships/slide" Target="slides/slide74.xml"/><Relationship Id="rId115" Type="http://schemas.openxmlformats.org/officeDocument/2006/relationships/slide" Target="slides/slide79.xml"/><Relationship Id="rId131" Type="http://schemas.openxmlformats.org/officeDocument/2006/relationships/slide" Target="slides/slide95.xml"/><Relationship Id="rId136" Type="http://schemas.openxmlformats.org/officeDocument/2006/relationships/slide" Target="slides/slide100.xml"/><Relationship Id="rId157" Type="http://schemas.openxmlformats.org/officeDocument/2006/relationships/slide" Target="slides/slide121.xml"/><Relationship Id="rId61" Type="http://schemas.openxmlformats.org/officeDocument/2006/relationships/slide" Target="slides/slide25.xml"/><Relationship Id="rId82" Type="http://schemas.openxmlformats.org/officeDocument/2006/relationships/slide" Target="slides/slide46.xml"/><Relationship Id="rId152" Type="http://schemas.openxmlformats.org/officeDocument/2006/relationships/slide" Target="slides/slide116.xml"/><Relationship Id="rId19" Type="http://schemas.openxmlformats.org/officeDocument/2006/relationships/slideMaster" Target="slideMasters/slideMaster19.xml"/><Relationship Id="rId14" Type="http://schemas.openxmlformats.org/officeDocument/2006/relationships/slideMaster" Target="slideMasters/slideMaster14.xml"/><Relationship Id="rId30" Type="http://schemas.openxmlformats.org/officeDocument/2006/relationships/slideMaster" Target="slideMasters/slideMaster30.xml"/><Relationship Id="rId35" Type="http://schemas.openxmlformats.org/officeDocument/2006/relationships/slideMaster" Target="slideMasters/slideMaster35.xml"/><Relationship Id="rId56" Type="http://schemas.openxmlformats.org/officeDocument/2006/relationships/slide" Target="slides/slide20.xml"/><Relationship Id="rId77" Type="http://schemas.openxmlformats.org/officeDocument/2006/relationships/slide" Target="slides/slide41.xml"/><Relationship Id="rId100" Type="http://schemas.openxmlformats.org/officeDocument/2006/relationships/slide" Target="slides/slide64.xml"/><Relationship Id="rId105" Type="http://schemas.openxmlformats.org/officeDocument/2006/relationships/slide" Target="slides/slide69.xml"/><Relationship Id="rId126" Type="http://schemas.openxmlformats.org/officeDocument/2006/relationships/slide" Target="slides/slide90.xml"/><Relationship Id="rId147" Type="http://schemas.openxmlformats.org/officeDocument/2006/relationships/slide" Target="slides/slide111.xml"/><Relationship Id="rId8" Type="http://schemas.openxmlformats.org/officeDocument/2006/relationships/slideMaster" Target="slideMasters/slideMaster8.xml"/><Relationship Id="rId51" Type="http://schemas.openxmlformats.org/officeDocument/2006/relationships/slide" Target="slides/slide15.xml"/><Relationship Id="rId72" Type="http://schemas.openxmlformats.org/officeDocument/2006/relationships/slide" Target="slides/slide36.xml"/><Relationship Id="rId93" Type="http://schemas.openxmlformats.org/officeDocument/2006/relationships/slide" Target="slides/slide57.xml"/><Relationship Id="rId98" Type="http://schemas.openxmlformats.org/officeDocument/2006/relationships/slide" Target="slides/slide62.xml"/><Relationship Id="rId121" Type="http://schemas.openxmlformats.org/officeDocument/2006/relationships/slide" Target="slides/slide85.xml"/><Relationship Id="rId142" Type="http://schemas.openxmlformats.org/officeDocument/2006/relationships/slide" Target="slides/slide106.xml"/><Relationship Id="rId163" Type="http://schemas.openxmlformats.org/officeDocument/2006/relationships/tableStyles" Target="tableStyles.xml"/><Relationship Id="rId3" Type="http://schemas.openxmlformats.org/officeDocument/2006/relationships/slideMaster" Target="slideMasters/slideMaster3.xml"/><Relationship Id="rId25" Type="http://schemas.openxmlformats.org/officeDocument/2006/relationships/slideMaster" Target="slideMasters/slideMaster25.xml"/><Relationship Id="rId46" Type="http://schemas.openxmlformats.org/officeDocument/2006/relationships/slide" Target="slides/slide10.xml"/><Relationship Id="rId67" Type="http://schemas.openxmlformats.org/officeDocument/2006/relationships/slide" Target="slides/slide31.xml"/><Relationship Id="rId116" Type="http://schemas.openxmlformats.org/officeDocument/2006/relationships/slide" Target="slides/slide80.xml"/><Relationship Id="rId137" Type="http://schemas.openxmlformats.org/officeDocument/2006/relationships/slide" Target="slides/slide101.xml"/><Relationship Id="rId158" Type="http://schemas.openxmlformats.org/officeDocument/2006/relationships/slide" Target="slides/slide122.xml"/><Relationship Id="rId20" Type="http://schemas.openxmlformats.org/officeDocument/2006/relationships/slideMaster" Target="slideMasters/slideMaster20.xml"/><Relationship Id="rId41" Type="http://schemas.openxmlformats.org/officeDocument/2006/relationships/slide" Target="slides/slide5.xml"/><Relationship Id="rId62" Type="http://schemas.openxmlformats.org/officeDocument/2006/relationships/slide" Target="slides/slide26.xml"/><Relationship Id="rId83" Type="http://schemas.openxmlformats.org/officeDocument/2006/relationships/slide" Target="slides/slide47.xml"/><Relationship Id="rId88" Type="http://schemas.openxmlformats.org/officeDocument/2006/relationships/slide" Target="slides/slide52.xml"/><Relationship Id="rId111" Type="http://schemas.openxmlformats.org/officeDocument/2006/relationships/slide" Target="slides/slide75.xml"/><Relationship Id="rId132" Type="http://schemas.openxmlformats.org/officeDocument/2006/relationships/slide" Target="slides/slide96.xml"/><Relationship Id="rId153" Type="http://schemas.openxmlformats.org/officeDocument/2006/relationships/slide" Target="slides/slide117.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image" Target="../media/image1.png"/></Relationships>
</file>

<file path=ppt/drawings/_rels/vmlDrawing10.v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image" Target="../media/image1.png"/></Relationships>
</file>

<file path=ppt/drawings/_rels/vmlDrawing11.v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image" Target="../media/image1.png"/></Relationships>
</file>

<file path=ppt/drawings/_rels/vmlDrawing12.v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image" Target="../media/image1.png"/></Relationships>
</file>

<file path=ppt/drawings/_rels/vmlDrawing13.v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image" Target="../media/image1.png"/></Relationships>
</file>

<file path=ppt/drawings/_rels/vmlDrawing14.v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image" Target="../media/image1.png"/></Relationships>
</file>

<file path=ppt/drawings/_rels/vmlDrawing15.v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image" Target="../media/image1.png"/></Relationships>
</file>

<file path=ppt/drawings/_rels/vmlDrawing16.v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image" Target="../media/image1.png"/></Relationships>
</file>

<file path=ppt/drawings/_rels/vmlDrawing17.v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image" Target="../media/image1.png"/></Relationships>
</file>

<file path=ppt/drawings/_rels/vmlDrawing18.v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image" Target="../media/image1.png"/></Relationships>
</file>

<file path=ppt/drawings/_rels/vmlDrawing19.v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image" Target="../media/image1.png"/></Relationships>
</file>

<file path=ppt/drawings/_rels/vmlDrawing2.v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image" Target="../media/image1.png"/></Relationships>
</file>

<file path=ppt/drawings/_rels/vmlDrawing20.v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image" Target="../media/image1.png"/></Relationships>
</file>

<file path=ppt/drawings/_rels/vmlDrawing21.v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image" Target="../media/image1.png"/></Relationships>
</file>

<file path=ppt/drawings/_rels/vmlDrawing22.v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image" Target="../media/image1.png"/></Relationships>
</file>

<file path=ppt/drawings/_rels/vmlDrawing23.v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image" Target="../media/image1.png"/></Relationships>
</file>

<file path=ppt/drawings/_rels/vmlDrawing24.v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image" Target="../media/image1.png"/></Relationships>
</file>

<file path=ppt/drawings/_rels/vmlDrawing25.v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image" Target="../media/image1.png"/></Relationships>
</file>

<file path=ppt/drawings/_rels/vmlDrawing26.v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image" Target="../media/image1.png"/></Relationships>
</file>

<file path=ppt/drawings/_rels/vmlDrawing27.v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image" Target="../media/image1.png"/></Relationships>
</file>

<file path=ppt/drawings/_rels/vmlDrawing28.v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image" Target="../media/image1.png"/></Relationships>
</file>

<file path=ppt/drawings/_rels/vmlDrawing29.v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image" Target="../media/image1.png"/></Relationships>
</file>

<file path=ppt/drawings/_rels/vmlDrawing3.v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image" Target="../media/image1.png"/></Relationships>
</file>

<file path=ppt/drawings/_rels/vmlDrawing30.v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image" Target="../media/image1.png"/></Relationships>
</file>

<file path=ppt/drawings/_rels/vmlDrawing31.v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image" Target="../media/image1.png"/></Relationships>
</file>

<file path=ppt/drawings/_rels/vmlDrawing32.v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image" Target="../media/image1.png"/></Relationships>
</file>

<file path=ppt/drawings/_rels/vmlDrawing33.v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image" Target="../media/image1.png"/></Relationships>
</file>

<file path=ppt/drawings/_rels/vmlDrawing34.v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image" Target="../media/image1.png"/></Relationships>
</file>

<file path=ppt/drawings/_rels/vmlDrawing35.v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image" Target="../media/image1.png"/></Relationships>
</file>

<file path=ppt/drawings/_rels/vmlDrawing36.v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image" Target="../media/image1.png"/></Relationships>
</file>

<file path=ppt/drawings/_rels/vmlDrawing4.v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image" Target="../media/image1.png"/></Relationships>
</file>

<file path=ppt/drawings/_rels/vmlDrawing5.v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image" Target="../media/image1.png"/></Relationships>
</file>

<file path=ppt/drawings/_rels/vmlDrawing6.v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image" Target="../media/image1.png"/></Relationships>
</file>

<file path=ppt/drawings/_rels/vmlDrawing7.v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image" Target="../media/image1.png"/></Relationships>
</file>

<file path=ppt/drawings/_rels/vmlDrawing8.v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image" Target="../media/image1.png"/></Relationships>
</file>

<file path=ppt/drawings/_rels/vmlDrawing9.v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image" Target="../media/image1.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页眉占位符 3073"/>
          <p:cNvSpPr>
            <a:spLocks noGrp="1"/>
          </p:cNvSpPr>
          <p:nvPr>
            <p:ph type="hdr" sz="quarter"/>
          </p:nvPr>
        </p:nvSpPr>
        <p:spPr>
          <a:xfrm>
            <a:off x="0" y="0"/>
            <a:ext cx="2970213" cy="457200"/>
          </a:xfrm>
          <a:prstGeom prst="rect">
            <a:avLst/>
          </a:prstGeom>
          <a:noFill/>
          <a:ln w="9525">
            <a:noFill/>
            <a:miter/>
          </a:ln>
        </p:spPr>
        <p:txBody>
          <a:bodyPr/>
          <a:lstStyle>
            <a:lvl1pPr>
              <a:defRPr sz="1200" b="0" noProof="1">
                <a:ea typeface="+mn-ea"/>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mn-ea"/>
              <a:cs typeface="+mn-cs"/>
            </a:endParaRPr>
          </a:p>
        </p:txBody>
      </p:sp>
      <p:sp>
        <p:nvSpPr>
          <p:cNvPr id="3075" name="日期占位符 3074"/>
          <p:cNvSpPr>
            <a:spLocks noGrp="1"/>
          </p:cNvSpPr>
          <p:nvPr>
            <p:ph type="dt" idx="1"/>
          </p:nvPr>
        </p:nvSpPr>
        <p:spPr>
          <a:xfrm>
            <a:off x="3883025" y="0"/>
            <a:ext cx="2973388" cy="457200"/>
          </a:xfrm>
          <a:prstGeom prst="rect">
            <a:avLst/>
          </a:prstGeom>
          <a:noFill/>
          <a:ln w="9525">
            <a:noFill/>
            <a:miter/>
          </a:ln>
        </p:spPr>
        <p:txBody>
          <a:bodyPr/>
          <a:lstStyle>
            <a:lvl1pPr algn="r">
              <a:defRPr sz="1200" b="0" noProof="1">
                <a:ea typeface="+mn-ea"/>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mn-ea"/>
              <a:cs typeface="+mn-cs"/>
            </a:endParaRPr>
          </a:p>
        </p:txBody>
      </p:sp>
      <p:sp>
        <p:nvSpPr>
          <p:cNvPr id="76804" name="幻灯片图像占位符 3075"/>
          <p:cNvSpPr>
            <a:spLocks noGrp="1" noRot="1" noChangeAspect="1"/>
          </p:cNvSpPr>
          <p:nvPr>
            <p:ph type="sldImg"/>
          </p:nvPr>
        </p:nvSpPr>
        <p:spPr>
          <a:xfrm>
            <a:off x="1143000" y="685800"/>
            <a:ext cx="4572000" cy="3429000"/>
          </a:xfrm>
          <a:prstGeom prst="rect">
            <a:avLst/>
          </a:prstGeom>
          <a:noFill/>
          <a:ln w="9525">
            <a:noFill/>
          </a:ln>
        </p:spPr>
      </p:sp>
      <p:sp>
        <p:nvSpPr>
          <p:cNvPr id="7173" name="文本占位符 3076"/>
          <p:cNvSpPr>
            <a:spLocks noGrp="1" noRot="1" noChangeArrowheads="1"/>
          </p:cNvSpPr>
          <p:nvPr>
            <p:ph type="body" sz="quarter" idx="4294967295"/>
          </p:nvPr>
        </p:nvSpPr>
        <p:spPr bwMode="auto">
          <a:xfrm>
            <a:off x="685800" y="4343400"/>
            <a:ext cx="5486400" cy="4114800"/>
          </a:xfrm>
          <a:prstGeom prst="rect">
            <a:avLst/>
          </a:prstGeom>
          <a:noFill/>
          <a:ln w="9525">
            <a:noFill/>
            <a:miter lim="800000"/>
          </a:ln>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Click to edit Master text styles</a:t>
            </a: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Second level</a:t>
            </a: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Third level</a:t>
            </a: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Fourth level</a:t>
            </a: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Fifth level</a:t>
            </a:r>
          </a:p>
        </p:txBody>
      </p:sp>
      <p:sp>
        <p:nvSpPr>
          <p:cNvPr id="3078" name="页脚占位符 3077"/>
          <p:cNvSpPr>
            <a:spLocks noGrp="1"/>
          </p:cNvSpPr>
          <p:nvPr>
            <p:ph type="ftr" sz="quarter" idx="4"/>
          </p:nvPr>
        </p:nvSpPr>
        <p:spPr>
          <a:xfrm>
            <a:off x="0" y="8685213"/>
            <a:ext cx="2970213" cy="457200"/>
          </a:xfrm>
          <a:prstGeom prst="rect">
            <a:avLst/>
          </a:prstGeom>
          <a:noFill/>
          <a:ln w="9525">
            <a:noFill/>
            <a:miter/>
          </a:ln>
        </p:spPr>
        <p:txBody>
          <a:bodyPr anchor="b"/>
          <a:lstStyle>
            <a:lvl1pPr>
              <a:defRPr sz="1200" b="0" noProof="1">
                <a:ea typeface="+mn-ea"/>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mn-ea"/>
              <a:cs typeface="+mn-cs"/>
            </a:endParaRPr>
          </a:p>
        </p:txBody>
      </p:sp>
      <p:sp>
        <p:nvSpPr>
          <p:cNvPr id="3079" name="灯片编号占位符 3078"/>
          <p:cNvSpPr>
            <a:spLocks noGrp="1"/>
          </p:cNvSpPr>
          <p:nvPr>
            <p:ph type="sldNum" sz="quarter" idx="5"/>
          </p:nvPr>
        </p:nvSpPr>
        <p:spPr>
          <a:xfrm>
            <a:off x="3883025" y="8685213"/>
            <a:ext cx="2973388" cy="457200"/>
          </a:xfrm>
          <a:prstGeom prst="rect">
            <a:avLst/>
          </a:prstGeom>
          <a:noFill/>
          <a:ln w="9525">
            <a:noFill/>
            <a:miter/>
          </a:ln>
        </p:spPr>
        <p:txBody>
          <a:bodyPr vert="horz" wrap="square" lIns="91440" tIns="45720" rIns="91440" bIns="45720" numCol="1" anchor="b" anchorCtr="0" compatLnSpc="1"/>
          <a:lstStyle/>
          <a:p>
            <a:pPr lvl="0" algn="r" eaLnBrk="1" fontAlgn="base" hangingPunct="1"/>
            <a:fld id="{9A0DB2DC-4C9A-4742-B13C-FB6460FD3503}" type="slidenum">
              <a:rPr lang="zh-CN" altLang="en-US" sz="12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200" strike="noStrike" noProof="1"/>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1pPr>
    <a:lvl2pPr marL="457200" lvl="1"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2pPr>
    <a:lvl3pPr marL="914400" lvl="2"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3pPr>
    <a:lvl4pPr marL="1371600" lvl="3"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4pPr>
    <a:lvl5pPr marL="1828800" lvl="4"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spcBef>
        <a:spcPct val="30000"/>
      </a:spcBef>
      <a:spcAft>
        <a:spcPct val="0"/>
      </a:spcAft>
      <a:buNone/>
      <a:defRPr sz="1200" b="0" i="0" u="none" kern="1200" baseline="0">
        <a:solidFill>
          <a:schemeClr val="tx1"/>
        </a:solidFill>
        <a:latin typeface="+mn-lt"/>
        <a:ea typeface="+mn-ea"/>
        <a:cs typeface="+mn-cs"/>
      </a:defRPr>
    </a:lvl6pPr>
    <a:lvl7pPr marL="2743200" lvl="6" indent="0" algn="l" defTabSz="914400" eaLnBrk="1" fontAlgn="base" latinLnBrk="0" hangingPunct="1">
      <a:spcBef>
        <a:spcPct val="30000"/>
      </a:spcBef>
      <a:spcAft>
        <a:spcPct val="0"/>
      </a:spcAft>
      <a:buNone/>
      <a:defRPr sz="1200" b="0" i="0" u="none" kern="1200" baseline="0">
        <a:solidFill>
          <a:schemeClr val="tx1"/>
        </a:solidFill>
        <a:latin typeface="+mn-lt"/>
        <a:ea typeface="+mn-ea"/>
        <a:cs typeface="+mn-cs"/>
      </a:defRPr>
    </a:lvl7pPr>
    <a:lvl8pPr marL="3200400" lvl="7" indent="0" algn="l" defTabSz="914400" eaLnBrk="1" fontAlgn="base" latinLnBrk="0" hangingPunct="1">
      <a:spcBef>
        <a:spcPct val="30000"/>
      </a:spcBef>
      <a:spcAft>
        <a:spcPct val="0"/>
      </a:spcAft>
      <a:buNone/>
      <a:defRPr sz="1200" b="0" i="0" u="none" kern="1200" baseline="0">
        <a:solidFill>
          <a:schemeClr val="tx1"/>
        </a:solidFill>
        <a:latin typeface="+mn-lt"/>
        <a:ea typeface="+mn-ea"/>
        <a:cs typeface="+mn-cs"/>
      </a:defRPr>
    </a:lvl8pPr>
    <a:lvl9pPr marL="3657600" lvl="8" indent="0" algn="l" defTabSz="914400" eaLnBrk="1" fontAlgn="base" latinLnBrk="0" hangingPunct="1">
      <a:spcBef>
        <a:spcPct val="30000"/>
      </a:spcBef>
      <a:spcAft>
        <a:spcPct val="0"/>
      </a:spcAft>
      <a:buNone/>
      <a:defRPr sz="1200" b="0" i="0" u="none" kern="1200" baseline="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幻灯片图像占位符 1"/>
          <p:cNvSpPr>
            <a:spLocks noGrp="1" noRot="1" noChangeAspect="1" noTextEdit="1"/>
          </p:cNvSpPr>
          <p:nvPr>
            <p:ph type="sldImg"/>
          </p:nvPr>
        </p:nvSpPr>
        <p:spPr/>
      </p:sp>
      <p:sp>
        <p:nvSpPr>
          <p:cNvPr id="87042" name="文本占位符 2"/>
          <p:cNvSpPr>
            <a:spLocks noGrp="1"/>
          </p:cNvSpPr>
          <p:nvPr>
            <p:ph type="body"/>
          </p:nvPr>
        </p:nvSpPr>
        <p:spPr/>
        <p:txBody>
          <a:bodyPr wrap="square" lIns="91440" tIns="45720" rIns="91440" bIns="45720" anchor="ctr"/>
          <a:lstStyle/>
          <a:p>
            <a:pPr lvl="0" eaLnBrk="1" hangingPunct="1"/>
            <a:endParaRPr lang="zh-CN" altLang="en-US" dirty="0"/>
          </a:p>
        </p:txBody>
      </p:sp>
      <p:sp>
        <p:nvSpPr>
          <p:cNvPr id="87043" name="灯片编号占位符 3"/>
          <p:cNvSpPr txBox="1">
            <a:spLocks noGrp="1"/>
          </p:cNvSpPr>
          <p:nvPr>
            <p:ph type="sldNum" sz="quarter"/>
          </p:nvPr>
        </p:nvSpPr>
        <p:spPr>
          <a:xfrm>
            <a:off x="3883025" y="8685213"/>
            <a:ext cx="2973388" cy="457200"/>
          </a:xfrm>
          <a:prstGeom prst="rect">
            <a:avLst/>
          </a:prstGeom>
          <a:noFill/>
          <a:ln w="9525">
            <a:noFill/>
          </a:ln>
        </p:spPr>
        <p:txBody>
          <a:bodyPr vert="horz" wrap="square" lIns="91440" tIns="45720" rIns="91440" bIns="45720" anchor="b"/>
          <a:lstStyle/>
          <a:p>
            <a:pPr lvl="0" indent="0" algn="r"/>
            <a:fld id="{9A0DB2DC-4C9A-4742-B13C-FB6460FD3503}" type="slidenum">
              <a:rPr lang="zh-CN" altLang="en-US" sz="1200" dirty="0">
                <a:latin typeface="Calibri" panose="020F0502020204030204" pitchFamily="34" charset="0"/>
                <a:ea typeface="宋体" panose="02010600030101010101" pitchFamily="2" charset="-122"/>
              </a:rPr>
              <a:pPr lvl="0" indent="0" algn="r"/>
              <a:t>9</a:t>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幻灯片图像占位符 1"/>
          <p:cNvSpPr>
            <a:spLocks noGrp="1" noRot="1" noChangeAspect="1" noTextEdit="1"/>
          </p:cNvSpPr>
          <p:nvPr>
            <p:ph type="sldImg"/>
          </p:nvPr>
        </p:nvSpPr>
        <p:spPr/>
      </p:sp>
      <p:sp>
        <p:nvSpPr>
          <p:cNvPr id="87042" name="文本占位符 2"/>
          <p:cNvSpPr>
            <a:spLocks noGrp="1"/>
          </p:cNvSpPr>
          <p:nvPr>
            <p:ph type="body"/>
          </p:nvPr>
        </p:nvSpPr>
        <p:spPr/>
        <p:txBody>
          <a:bodyPr wrap="square" lIns="91440" tIns="45720" rIns="91440" bIns="45720" anchor="ctr"/>
          <a:lstStyle/>
          <a:p>
            <a:pPr lvl="0" eaLnBrk="1" hangingPunct="1"/>
            <a:endParaRPr lang="zh-CN" altLang="en-US" dirty="0"/>
          </a:p>
        </p:txBody>
      </p:sp>
      <p:sp>
        <p:nvSpPr>
          <p:cNvPr id="87043" name="灯片编号占位符 3"/>
          <p:cNvSpPr txBox="1">
            <a:spLocks noGrp="1"/>
          </p:cNvSpPr>
          <p:nvPr>
            <p:ph type="sldNum" sz="quarter"/>
          </p:nvPr>
        </p:nvSpPr>
        <p:spPr>
          <a:xfrm>
            <a:off x="3883025" y="8685213"/>
            <a:ext cx="2973388" cy="457200"/>
          </a:xfrm>
          <a:prstGeom prst="rect">
            <a:avLst/>
          </a:prstGeom>
          <a:noFill/>
          <a:ln w="9525">
            <a:noFill/>
          </a:ln>
        </p:spPr>
        <p:txBody>
          <a:bodyPr vert="horz" wrap="square" lIns="91440" tIns="45720" rIns="91440" bIns="45720" anchor="b"/>
          <a:lstStyle/>
          <a:p>
            <a:pPr lvl="0" indent="0" algn="r"/>
            <a:fld id="{9A0DB2DC-4C9A-4742-B13C-FB6460FD3503}" type="slidenum">
              <a:rPr lang="zh-CN" altLang="en-US" sz="1200" dirty="0">
                <a:latin typeface="Calibri" panose="020F0502020204030204" pitchFamily="34" charset="0"/>
                <a:ea typeface="宋体" panose="02010600030101010101" pitchFamily="2" charset="-122"/>
              </a:rPr>
              <a:pPr lvl="0" indent="0" algn="r"/>
              <a:t>10</a:t>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幻灯片图像占位符 1"/>
          <p:cNvSpPr>
            <a:spLocks noGrp="1" noRot="1" noChangeAspect="1" noTextEdit="1"/>
          </p:cNvSpPr>
          <p:nvPr>
            <p:ph type="sldImg"/>
          </p:nvPr>
        </p:nvSpPr>
        <p:spPr/>
      </p:sp>
      <p:sp>
        <p:nvSpPr>
          <p:cNvPr id="89090" name="文本占位符 2"/>
          <p:cNvSpPr>
            <a:spLocks noGrp="1"/>
          </p:cNvSpPr>
          <p:nvPr>
            <p:ph type="body"/>
          </p:nvPr>
        </p:nvSpPr>
        <p:spPr/>
        <p:txBody>
          <a:bodyPr wrap="square" lIns="91440" tIns="45720" rIns="91440" bIns="45720" anchor="ctr"/>
          <a:lstStyle/>
          <a:p>
            <a:pPr lvl="0" eaLnBrk="1" hangingPunct="1"/>
            <a:endParaRPr lang="zh-CN" altLang="en-US" dirty="0"/>
          </a:p>
        </p:txBody>
      </p:sp>
      <p:sp>
        <p:nvSpPr>
          <p:cNvPr id="89091" name="灯片编号占位符 3"/>
          <p:cNvSpPr txBox="1">
            <a:spLocks noGrp="1"/>
          </p:cNvSpPr>
          <p:nvPr>
            <p:ph type="sldNum" sz="quarter"/>
          </p:nvPr>
        </p:nvSpPr>
        <p:spPr>
          <a:xfrm>
            <a:off x="3883025" y="8685213"/>
            <a:ext cx="2973388" cy="457200"/>
          </a:xfrm>
          <a:prstGeom prst="rect">
            <a:avLst/>
          </a:prstGeom>
          <a:noFill/>
          <a:ln w="9525">
            <a:noFill/>
          </a:ln>
        </p:spPr>
        <p:txBody>
          <a:bodyPr vert="horz" wrap="square" lIns="91440" tIns="45720" rIns="91440" bIns="45720" anchor="b"/>
          <a:lstStyle/>
          <a:p>
            <a:pPr lvl="0" indent="0" algn="r"/>
            <a:fld id="{9A0DB2DC-4C9A-4742-B13C-FB6460FD3503}" type="slidenum">
              <a:rPr lang="zh-CN" altLang="en-US" sz="1200" dirty="0">
                <a:latin typeface="Calibri" panose="020F0502020204030204" pitchFamily="34" charset="0"/>
                <a:ea typeface="宋体" panose="02010600030101010101" pitchFamily="2" charset="-122"/>
              </a:rPr>
              <a:pPr lvl="0" indent="0" algn="r"/>
              <a:t>11</a:t>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49" name="幻灯片图像占位符 1"/>
          <p:cNvSpPr>
            <a:spLocks noGrp="1" noRot="1" noChangeAspect="1" noTextEdit="1"/>
          </p:cNvSpPr>
          <p:nvPr>
            <p:ph type="sldImg"/>
          </p:nvPr>
        </p:nvSpPr>
        <p:spPr/>
      </p:sp>
      <p:sp>
        <p:nvSpPr>
          <p:cNvPr id="130050" name="文本占位符 2"/>
          <p:cNvSpPr>
            <a:spLocks noGrp="1"/>
          </p:cNvSpPr>
          <p:nvPr>
            <p:ph type="body"/>
          </p:nvPr>
        </p:nvSpPr>
        <p:spPr/>
        <p:txBody>
          <a:bodyPr wrap="square" lIns="91440" tIns="45720" rIns="91440" bIns="45720" anchor="ctr"/>
          <a:lstStyle/>
          <a:p>
            <a:pPr lvl="0" eaLnBrk="1" hangingPunct="1"/>
            <a:endParaRPr lang="zh-CN" altLang="en-US" dirty="0"/>
          </a:p>
        </p:txBody>
      </p:sp>
      <p:sp>
        <p:nvSpPr>
          <p:cNvPr id="130051" name="灯片编号占位符 3"/>
          <p:cNvSpPr txBox="1">
            <a:spLocks noGrp="1"/>
          </p:cNvSpPr>
          <p:nvPr>
            <p:ph type="sldNum" sz="quarter"/>
          </p:nvPr>
        </p:nvSpPr>
        <p:spPr>
          <a:xfrm>
            <a:off x="3883025" y="8685213"/>
            <a:ext cx="2973388" cy="457200"/>
          </a:xfrm>
          <a:prstGeom prst="rect">
            <a:avLst/>
          </a:prstGeom>
          <a:noFill/>
          <a:ln w="9525">
            <a:noFill/>
          </a:ln>
        </p:spPr>
        <p:txBody>
          <a:bodyPr vert="horz" wrap="square" lIns="91440" tIns="45720" rIns="91440" bIns="45720" anchor="b"/>
          <a:lstStyle/>
          <a:p>
            <a:pPr lvl="0" indent="0" algn="r"/>
            <a:fld id="{9A0DB2DC-4C9A-4742-B13C-FB6460FD3503}" type="slidenum">
              <a:rPr lang="zh-CN" altLang="en-US" sz="1200" dirty="0">
                <a:latin typeface="Calibri" panose="020F0502020204030204" pitchFamily="34" charset="0"/>
                <a:ea typeface="宋体" panose="02010600030101010101" pitchFamily="2" charset="-122"/>
              </a:rPr>
              <a:pPr lvl="0" indent="0" algn="r"/>
              <a:t>50</a:t>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7" name="幻灯片图像占位符 1"/>
          <p:cNvSpPr>
            <a:spLocks noGrp="1" noRot="1" noChangeAspect="1" noTextEdit="1"/>
          </p:cNvSpPr>
          <p:nvPr>
            <p:ph type="sldImg"/>
          </p:nvPr>
        </p:nvSpPr>
        <p:spPr/>
      </p:sp>
      <p:sp>
        <p:nvSpPr>
          <p:cNvPr id="132098" name="文本占位符 2"/>
          <p:cNvSpPr>
            <a:spLocks noGrp="1"/>
          </p:cNvSpPr>
          <p:nvPr>
            <p:ph type="body"/>
          </p:nvPr>
        </p:nvSpPr>
        <p:spPr/>
        <p:txBody>
          <a:bodyPr wrap="square" lIns="91440" tIns="45720" rIns="91440" bIns="45720" anchor="ctr"/>
          <a:lstStyle/>
          <a:p>
            <a:pPr lvl="0" eaLnBrk="1" hangingPunct="1"/>
            <a:endParaRPr lang="zh-CN" altLang="en-US" dirty="0"/>
          </a:p>
        </p:txBody>
      </p:sp>
      <p:sp>
        <p:nvSpPr>
          <p:cNvPr id="132099" name="灯片编号占位符 3"/>
          <p:cNvSpPr txBox="1">
            <a:spLocks noGrp="1"/>
          </p:cNvSpPr>
          <p:nvPr>
            <p:ph type="sldNum" sz="quarter"/>
          </p:nvPr>
        </p:nvSpPr>
        <p:spPr>
          <a:xfrm>
            <a:off x="3883025" y="8685213"/>
            <a:ext cx="2973388" cy="457200"/>
          </a:xfrm>
          <a:prstGeom prst="rect">
            <a:avLst/>
          </a:prstGeom>
          <a:noFill/>
          <a:ln w="9525">
            <a:noFill/>
          </a:ln>
        </p:spPr>
        <p:txBody>
          <a:bodyPr vert="horz" wrap="square" lIns="91440" tIns="45720" rIns="91440" bIns="45720" anchor="b"/>
          <a:lstStyle/>
          <a:p>
            <a:pPr lvl="0" indent="0" algn="r"/>
            <a:fld id="{9A0DB2DC-4C9A-4742-B13C-FB6460FD3503}" type="slidenum">
              <a:rPr lang="zh-CN" altLang="en-US" sz="1200" dirty="0">
                <a:latin typeface="Calibri" panose="020F0502020204030204" pitchFamily="34" charset="0"/>
                <a:ea typeface="宋体" panose="02010600030101010101" pitchFamily="2" charset="-122"/>
              </a:rPr>
              <a:pPr lvl="0" indent="0" algn="r"/>
              <a:t>51</a:t>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29" name="幻灯片图像占位符 1"/>
          <p:cNvSpPr>
            <a:spLocks noGrp="1" noRot="1" noChangeAspect="1" noTextEdit="1"/>
          </p:cNvSpPr>
          <p:nvPr>
            <p:ph type="sldImg"/>
          </p:nvPr>
        </p:nvSpPr>
        <p:spPr/>
      </p:sp>
      <p:sp>
        <p:nvSpPr>
          <p:cNvPr id="150530" name="文本占位符 2"/>
          <p:cNvSpPr>
            <a:spLocks noGrp="1"/>
          </p:cNvSpPr>
          <p:nvPr>
            <p:ph type="body"/>
          </p:nvPr>
        </p:nvSpPr>
        <p:spPr/>
        <p:txBody>
          <a:bodyPr wrap="square" lIns="91440" tIns="45720" rIns="91440" bIns="45720" anchor="ctr"/>
          <a:lstStyle/>
          <a:p>
            <a:pPr lvl="0" eaLnBrk="1" hangingPunct="1"/>
            <a:endParaRPr lang="zh-CN" altLang="en-US" dirty="0"/>
          </a:p>
        </p:txBody>
      </p:sp>
      <p:sp>
        <p:nvSpPr>
          <p:cNvPr id="150531" name="灯片编号占位符 3"/>
          <p:cNvSpPr txBox="1">
            <a:spLocks noGrp="1"/>
          </p:cNvSpPr>
          <p:nvPr>
            <p:ph type="sldNum" sz="quarter"/>
          </p:nvPr>
        </p:nvSpPr>
        <p:spPr>
          <a:xfrm>
            <a:off x="3883025" y="8685213"/>
            <a:ext cx="2973388" cy="457200"/>
          </a:xfrm>
          <a:prstGeom prst="rect">
            <a:avLst/>
          </a:prstGeom>
          <a:noFill/>
          <a:ln w="9525">
            <a:noFill/>
          </a:ln>
        </p:spPr>
        <p:txBody>
          <a:bodyPr vert="horz" wrap="square" lIns="91440" tIns="45720" rIns="91440" bIns="45720" anchor="b"/>
          <a:lstStyle/>
          <a:p>
            <a:pPr lvl="0" indent="0" algn="r"/>
            <a:fld id="{9A0DB2DC-4C9A-4742-B13C-FB6460FD3503}" type="slidenum">
              <a:rPr lang="zh-CN" altLang="en-US" sz="1200" dirty="0">
                <a:latin typeface="Calibri" panose="020F0502020204030204" pitchFamily="34" charset="0"/>
              </a:rPr>
              <a:pPr lvl="0" indent="0" algn="r"/>
              <a:t>70</a:t>
            </a:fld>
            <a:endParaRPr lang="zh-CN" altLang="en-US" sz="1200" dirty="0">
              <a:latin typeface="Calibri" panose="020F050202020403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7" name="幻灯片图像占位符 1"/>
          <p:cNvSpPr>
            <a:spLocks noGrp="1" noRot="1" noChangeAspect="1" noTextEdit="1"/>
          </p:cNvSpPr>
          <p:nvPr>
            <p:ph type="sldImg"/>
          </p:nvPr>
        </p:nvSpPr>
        <p:spPr/>
      </p:sp>
      <p:sp>
        <p:nvSpPr>
          <p:cNvPr id="152578" name="文本占位符 2"/>
          <p:cNvSpPr>
            <a:spLocks noGrp="1" noRot="1"/>
          </p:cNvSpPr>
          <p:nvPr>
            <p:ph type="body"/>
          </p:nvPr>
        </p:nvSpPr>
        <p:spPr/>
        <p:txBody>
          <a:bodyPr wrap="square" lIns="91440" tIns="45720" rIns="91440" bIns="45720" anchor="ctr"/>
          <a:lstStyle/>
          <a:p>
            <a:pPr lvl="0" eaLnBrk="1" hangingPunct="1"/>
            <a:endParaRPr lang="zh-CN" altLang="en-US" dirty="0"/>
          </a:p>
        </p:txBody>
      </p:sp>
      <p:sp>
        <p:nvSpPr>
          <p:cNvPr id="152579" name="灯片编号占位符 3"/>
          <p:cNvSpPr txBox="1">
            <a:spLocks noGrp="1"/>
          </p:cNvSpPr>
          <p:nvPr>
            <p:ph type="sldNum" sz="quarter"/>
          </p:nvPr>
        </p:nvSpPr>
        <p:spPr>
          <a:xfrm>
            <a:off x="3883025" y="8685213"/>
            <a:ext cx="2973388" cy="457200"/>
          </a:xfrm>
          <a:prstGeom prst="rect">
            <a:avLst/>
          </a:prstGeom>
          <a:noFill/>
          <a:ln w="9525">
            <a:noFill/>
          </a:ln>
        </p:spPr>
        <p:txBody>
          <a:bodyPr vert="horz" wrap="square" lIns="91440" tIns="45720" rIns="91440" bIns="45720" anchor="b"/>
          <a:lstStyle/>
          <a:p>
            <a:pPr lvl="0" indent="0" algn="r"/>
            <a:fld id="{9A0DB2DC-4C9A-4742-B13C-FB6460FD3503}" type="slidenum">
              <a:rPr lang="zh-CN" altLang="en-US" sz="1200" dirty="0"/>
              <a:pPr lvl="0" indent="0" algn="r"/>
              <a:t>71</a:t>
            </a:fld>
            <a:endParaRPr lang="zh-CN" altLang="en-US" sz="1200"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3" name="幻灯片图像占位符 1"/>
          <p:cNvSpPr>
            <a:spLocks noGrp="1" noRot="1" noChangeAspect="1" noTextEdit="1"/>
          </p:cNvSpPr>
          <p:nvPr>
            <p:ph type="sldImg"/>
          </p:nvPr>
        </p:nvSpPr>
        <p:spPr/>
      </p:sp>
      <p:sp>
        <p:nvSpPr>
          <p:cNvPr id="202754" name="文本占位符 2"/>
          <p:cNvSpPr>
            <a:spLocks noGrp="1"/>
          </p:cNvSpPr>
          <p:nvPr>
            <p:ph type="body"/>
          </p:nvPr>
        </p:nvSpPr>
        <p:spPr/>
        <p:txBody>
          <a:bodyPr wrap="square" lIns="91440" tIns="45720" rIns="91440" bIns="45720" anchor="ctr"/>
          <a:lstStyle/>
          <a:p>
            <a:pPr lvl="0" eaLnBrk="1" hangingPunct="1"/>
            <a:endParaRPr lang="zh-CN" altLang="en-US" dirty="0"/>
          </a:p>
        </p:txBody>
      </p:sp>
      <p:sp>
        <p:nvSpPr>
          <p:cNvPr id="202755" name="灯片编号占位符 3"/>
          <p:cNvSpPr txBox="1">
            <a:spLocks noGrp="1"/>
          </p:cNvSpPr>
          <p:nvPr>
            <p:ph type="sldNum" sz="quarter"/>
          </p:nvPr>
        </p:nvSpPr>
        <p:spPr>
          <a:xfrm>
            <a:off x="3883025" y="8685213"/>
            <a:ext cx="2973388" cy="457200"/>
          </a:xfrm>
          <a:prstGeom prst="rect">
            <a:avLst/>
          </a:prstGeom>
          <a:noFill/>
          <a:ln w="9525">
            <a:noFill/>
          </a:ln>
        </p:spPr>
        <p:txBody>
          <a:bodyPr vert="horz" wrap="square" lIns="91440" tIns="45720" rIns="91440" bIns="45720" anchor="b"/>
          <a:lstStyle/>
          <a:p>
            <a:pPr lvl="0" indent="0" algn="r"/>
            <a:fld id="{9A0DB2DC-4C9A-4742-B13C-FB6460FD3503}" type="slidenum">
              <a:rPr lang="zh-CN" altLang="en-US" sz="1200" dirty="0"/>
              <a:pPr lvl="0" indent="0" algn="r"/>
              <a:t>120</a:t>
            </a:fld>
            <a:endParaRPr lang="zh-CN" altLang="en-US" sz="1200"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4.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5.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6.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7.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8.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9.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0.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1.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2.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2.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3.xml"/></Relationships>
</file>

<file path=ppt/slideLayouts/_rels/slideLayout244.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5.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6.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7.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8.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9.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0.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1.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2.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3.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4.xml"/></Relationships>
</file>

<file path=ppt/slideLayouts/_rels/slideLayout255.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6.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7.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8.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9.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0.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1.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2.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3.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4.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5.xml"/></Relationships>
</file>

<file path=ppt/slideLayouts/_rels/slideLayout266.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7.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8.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9.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0.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1.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2.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3.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4.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5.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6.xml"/></Relationships>
</file>

<file path=ppt/slideLayouts/_rels/slideLayout277.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8.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9.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0.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1.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2.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3.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4.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5.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6.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7.xml"/></Relationships>
</file>

<file path=ppt/slideLayouts/_rels/slideLayout288.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9.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0.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1.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2.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3.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4.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5.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6.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7.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8.xml"/></Relationships>
</file>

<file path=ppt/slideLayouts/_rels/slideLayout299.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00.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1.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2.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3.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4.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5.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6.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7.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8.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9.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0.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1.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2.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3.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4.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5.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6.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7.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8.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9.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0.xml"/></Relationships>
</file>

<file path=ppt/slideLayouts/_rels/slideLayout321.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2.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3.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4.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5.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6.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7.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8.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9.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0.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3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1.xml"/></Relationships>
</file>

<file path=ppt/slideLayouts/_rels/slideLayout332.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3.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4.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5.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6.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7.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8.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9.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340.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41.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4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2.xml"/></Relationships>
</file>

<file path=ppt/slideLayouts/_rels/slideLayout343.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4.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5.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6.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7.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8.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9.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0.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51.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52.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5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3.xml"/></Relationships>
</file>

<file path=ppt/slideLayouts/_rels/slideLayout354.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55.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56.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57.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58.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59.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0.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61.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62.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63.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6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4.xml"/></Relationships>
</file>

<file path=ppt/slideLayouts/_rels/slideLayout365.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66.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67.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68.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69.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0.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71.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72.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73.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74.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7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5.xml"/></Relationships>
</file>

<file path=ppt/slideLayouts/_rels/slideLayout376.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77.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78.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79.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0.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81.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82.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83.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84.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85.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8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6.xml"/></Relationships>
</file>

<file path=ppt/slideLayouts/_rels/slideLayout387.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88.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89.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0.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91.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92.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93.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94.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95.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96.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showMasterPhAnim="0" type="title">
  <p:cSld name="标题幻灯片">
    <p:bg>
      <p:bgPr>
        <a:solidFill>
          <a:schemeClr val="bg1"/>
        </a:solidFill>
        <a:effectLst/>
      </p:bgPr>
    </p:bg>
    <p:spTree>
      <p:nvGrpSpPr>
        <p:cNvPr id="1" name=""/>
        <p:cNvGrpSpPr/>
        <p:nvPr/>
      </p:nvGrpSpPr>
      <p:grpSpPr>
        <a:xfrm>
          <a:off x="0" y="0"/>
          <a:ext cx="0" cy="0"/>
          <a:chOff x="0" y="0"/>
          <a:chExt cx="0" cy="0"/>
        </a:xfrm>
      </p:grpSpPr>
      <p:pic>
        <p:nvPicPr>
          <p:cNvPr id="38914" name="图片 2049" descr="238"/>
          <p:cNvPicPr>
            <a:picLocks noChangeAspect="1"/>
          </p:cNvPicPr>
          <p:nvPr/>
        </p:nvPicPr>
        <p:blipFill>
          <a:blip r:embed="rId2"/>
          <a:srcRect t="1578"/>
          <a:stretch>
            <a:fillRect/>
          </a:stretch>
        </p:blipFill>
        <p:spPr>
          <a:xfrm>
            <a:off x="-9525" y="0"/>
            <a:ext cx="4270375" cy="6858000"/>
          </a:xfrm>
          <a:prstGeom prst="rect">
            <a:avLst/>
          </a:prstGeom>
          <a:noFill/>
          <a:ln w="9525">
            <a:noFill/>
          </a:ln>
        </p:spPr>
      </p:pic>
      <p:sp>
        <p:nvSpPr>
          <p:cNvPr id="38915" name="圆角矩形 2055"/>
          <p:cNvSpPr/>
          <p:nvPr/>
        </p:nvSpPr>
        <p:spPr>
          <a:xfrm>
            <a:off x="152400" y="228600"/>
            <a:ext cx="8839200" cy="6324600"/>
          </a:xfrm>
          <a:prstGeom prst="roundRect">
            <a:avLst>
              <a:gd name="adj" fmla="val 4569"/>
            </a:avLst>
          </a:prstGeom>
          <a:noFill/>
          <a:ln w="28575" cap="flat" cmpd="sng">
            <a:solidFill>
              <a:schemeClr val="bg2"/>
            </a:solidFill>
            <a:prstDash val="solid"/>
            <a:round/>
            <a:headEnd type="none" w="med" len="med"/>
            <a:tailEnd type="none" w="med" len="med"/>
          </a:ln>
        </p:spPr>
        <p:txBody>
          <a:bodyPr anchor="t"/>
          <a:lstStyle/>
          <a:p>
            <a:pPr lvl="0" indent="0"/>
            <a:endParaRPr lang="zh-CN" altLang="en-US" b="1" dirty="0">
              <a:latin typeface="Arial" panose="020B0604020202020204" pitchFamily="34" charset="0"/>
            </a:endParaRPr>
          </a:p>
        </p:txBody>
      </p:sp>
      <p:sp>
        <p:nvSpPr>
          <p:cNvPr id="2054" name="标题 2053"/>
          <p:cNvSpPr>
            <a:spLocks noGrp="1"/>
          </p:cNvSpPr>
          <p:nvPr>
            <p:ph type="ctrTitle"/>
          </p:nvPr>
        </p:nvSpPr>
        <p:spPr>
          <a:xfrm>
            <a:off x="4343400" y="2895600"/>
            <a:ext cx="4038600" cy="685800"/>
          </a:xfrm>
          <a:prstGeom prst="rect">
            <a:avLst/>
          </a:prstGeom>
          <a:noFill/>
          <a:ln w="9525">
            <a:noFill/>
            <a:miter lim="800000"/>
          </a:ln>
        </p:spPr>
        <p:txBody>
          <a:bodyPr/>
          <a:lstStyle>
            <a:lvl1pPr lvl="0" algn="r">
              <a:defRPr sz="3600" kern="1200">
                <a:solidFill>
                  <a:schemeClr val="accent1"/>
                </a:solidFill>
              </a:defRPr>
            </a:lvl1pPr>
          </a:lstStyle>
          <a:p>
            <a:pPr lvl="0" fontAlgn="base"/>
            <a:r>
              <a:rPr lang="zh-CN" altLang="en-US" strike="noStrike" noProof="1"/>
              <a:t>单击此处编辑母版标题样式</a:t>
            </a:r>
          </a:p>
        </p:txBody>
      </p:sp>
      <p:sp>
        <p:nvSpPr>
          <p:cNvPr id="2055" name="副标题 2054"/>
          <p:cNvSpPr>
            <a:spLocks noGrp="1"/>
          </p:cNvSpPr>
          <p:nvPr>
            <p:ph type="subTitle" idx="1"/>
          </p:nvPr>
        </p:nvSpPr>
        <p:spPr>
          <a:xfrm>
            <a:off x="4343400" y="4038600"/>
            <a:ext cx="4038600" cy="533400"/>
          </a:xfrm>
          <a:prstGeom prst="rect">
            <a:avLst/>
          </a:prstGeom>
          <a:noFill/>
          <a:ln w="9525">
            <a:noFill/>
            <a:miter/>
          </a:ln>
        </p:spPr>
        <p:txBody>
          <a:bodyPr/>
          <a:lstStyle>
            <a:lvl1pPr marL="0" lvl="0" indent="0" algn="r">
              <a:buNone/>
              <a:defRPr sz="1600" kern="1200"/>
            </a:lvl1pPr>
            <a:lvl2pPr marL="457200" lvl="1" indent="-457200" algn="ctr">
              <a:buNone/>
              <a:defRPr sz="1600" kern="1200"/>
            </a:lvl2pPr>
            <a:lvl3pPr marL="914400" lvl="2" indent="-914400" algn="ctr">
              <a:buNone/>
              <a:defRPr sz="1600" kern="1200"/>
            </a:lvl3pPr>
            <a:lvl4pPr marL="1371600" lvl="3" indent="-1371600" algn="ctr">
              <a:buNone/>
              <a:defRPr sz="1600" kern="1200"/>
            </a:lvl4pPr>
            <a:lvl5pPr marL="1828800" lvl="4" indent="-1828800" algn="ctr">
              <a:buNone/>
              <a:defRPr sz="1600" kern="1200"/>
            </a:lvl5pPr>
          </a:lstStyle>
          <a:p>
            <a:pPr lvl="0" fontAlgn="base"/>
            <a:r>
              <a:rPr lang="zh-CN" altLang="en-US" strike="noStrike" noProof="1"/>
              <a:t>单击此处编辑母版副标题样式</a:t>
            </a:r>
          </a:p>
        </p:txBody>
      </p:sp>
      <p:sp>
        <p:nvSpPr>
          <p:cNvPr id="13" name="日期占位符 2050"/>
          <p:cNvSpPr>
            <a:spLocks noGrp="1"/>
          </p:cNvSpPr>
          <p:nvPr>
            <p:ph type="dt" sz="half" idx="2"/>
          </p:nvPr>
        </p:nvSpPr>
        <p:spPr>
          <a:xfrm>
            <a:off x="228600" y="6553200"/>
            <a:ext cx="2133600" cy="244475"/>
          </a:xfrm>
          <a:prstGeom prst="rect">
            <a:avLst/>
          </a:prstGeom>
          <a:noFill/>
          <a:ln w="9525">
            <a:noFill/>
            <a:miter/>
          </a:ln>
        </p:spPr>
        <p:txBody>
          <a:bodyPr vert="horz" wrap="square" lIns="91440" tIns="45720" rIns="91440" bIns="45720" numCol="1" anchor="t" anchorCtr="0" compatLnSpc="1"/>
          <a:lstStyle>
            <a:lvl1pPr>
              <a:defRPr sz="1000" b="0" noProof="1">
                <a:solidFill>
                  <a:schemeClr val="bg1"/>
                </a:solidFill>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i="0" strike="noStrike" kern="1200" cap="none" spc="0" normalizeH="0" baseline="0" noProof="1">
              <a:latin typeface="Verdana" panose="020B0604030504040204" pitchFamily="34" charset="0"/>
              <a:ea typeface="+mn-ea"/>
              <a:cs typeface="+mn-cs"/>
            </a:endParaRPr>
          </a:p>
        </p:txBody>
      </p:sp>
      <p:sp>
        <p:nvSpPr>
          <p:cNvPr id="14" name="页脚占位符 2051"/>
          <p:cNvSpPr>
            <a:spLocks noGrp="1"/>
          </p:cNvSpPr>
          <p:nvPr>
            <p:ph type="ftr" sz="quarter" idx="3"/>
          </p:nvPr>
        </p:nvSpPr>
        <p:spPr>
          <a:xfrm>
            <a:off x="3200400" y="6553200"/>
            <a:ext cx="2895600" cy="244475"/>
          </a:xfrm>
          <a:prstGeom prst="rect">
            <a:avLst/>
          </a:prstGeom>
          <a:ln>
            <a:miter/>
          </a:ln>
        </p:spPr>
        <p:txBody>
          <a:bodyPr anchor="t"/>
          <a:lstStyle>
            <a:lvl1pPr algn="ctr">
              <a:defRPr sz="1000" b="0" noProof="1">
                <a:ea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1">
              <a:ln>
                <a:noFill/>
              </a:ln>
              <a:solidFill>
                <a:schemeClr val="tx1"/>
              </a:solidFill>
              <a:effectLst/>
              <a:uLnTx/>
              <a:uFillTx/>
              <a:latin typeface="Arial" panose="020B0604020202020204" pitchFamily="34" charset="0"/>
              <a:ea typeface="+mn-ea"/>
              <a:cs typeface="+mn-cs"/>
            </a:endParaRPr>
          </a:p>
        </p:txBody>
      </p:sp>
      <p:sp>
        <p:nvSpPr>
          <p:cNvPr id="15" name="灯片编号占位符 2052"/>
          <p:cNvSpPr>
            <a:spLocks noGrp="1"/>
          </p:cNvSpPr>
          <p:nvPr>
            <p:ph type="sldNum" sz="quarter" idx="4"/>
          </p:nvPr>
        </p:nvSpPr>
        <p:spPr>
          <a:xfrm>
            <a:off x="6781800" y="6553200"/>
            <a:ext cx="2133600" cy="244475"/>
          </a:xfrm>
          <a:prstGeom prst="rect">
            <a:avLst/>
          </a:prstGeom>
          <a:noFill/>
          <a:ln w="9525">
            <a:noFill/>
            <a:miter/>
          </a:ln>
        </p:spPr>
        <p:txBody>
          <a:bodyPr vert="horz" wrap="square" lIns="91440" tIns="45720" rIns="91440" bIns="45720" numCol="1" anchor="t" anchorCtr="0" compatLnSpc="1"/>
          <a:lstStyle/>
          <a:p>
            <a:pPr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algn="r" eaLnBrk="1" fontAlgn="base" hangingPunct="1"/>
              <a:t>‹#›</a:t>
            </a:fld>
            <a:endParaRPr lang="zh-CN" altLang="en-US" sz="1000" strike="noStrike" noProof="1"/>
          </a:p>
        </p:txBody>
      </p:sp>
    </p:spTree>
  </p:cSld>
  <p:clrMapOvr>
    <a:masterClrMapping/>
  </p:clrMapOvr>
  <p:transition>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showMasterPhAnim="0" type="title">
  <p:cSld name="标题幻灯片">
    <p:bg>
      <p:bgPr>
        <a:solidFill>
          <a:schemeClr val="bg1"/>
        </a:solidFill>
        <a:effectLst/>
      </p:bgPr>
    </p:bg>
    <p:spTree>
      <p:nvGrpSpPr>
        <p:cNvPr id="1" name=""/>
        <p:cNvGrpSpPr/>
        <p:nvPr/>
      </p:nvGrpSpPr>
      <p:grpSpPr>
        <a:xfrm>
          <a:off x="0" y="0"/>
          <a:ext cx="0" cy="0"/>
          <a:chOff x="0" y="0"/>
          <a:chExt cx="0" cy="0"/>
        </a:xfrm>
      </p:grpSpPr>
      <p:pic>
        <p:nvPicPr>
          <p:cNvPr id="49154" name="图片 2049" descr="238"/>
          <p:cNvPicPr>
            <a:picLocks noChangeAspect="1"/>
          </p:cNvPicPr>
          <p:nvPr/>
        </p:nvPicPr>
        <p:blipFill>
          <a:blip r:embed="rId2"/>
          <a:srcRect t="1578"/>
          <a:stretch>
            <a:fillRect/>
          </a:stretch>
        </p:blipFill>
        <p:spPr>
          <a:xfrm>
            <a:off x="-9525" y="0"/>
            <a:ext cx="4270375" cy="6858000"/>
          </a:xfrm>
          <a:prstGeom prst="rect">
            <a:avLst/>
          </a:prstGeom>
          <a:noFill/>
          <a:ln w="9525">
            <a:noFill/>
          </a:ln>
        </p:spPr>
      </p:pic>
      <p:sp>
        <p:nvSpPr>
          <p:cNvPr id="49155" name="圆角矩形 2055"/>
          <p:cNvSpPr/>
          <p:nvPr/>
        </p:nvSpPr>
        <p:spPr>
          <a:xfrm>
            <a:off x="152400" y="228600"/>
            <a:ext cx="8839200" cy="6324600"/>
          </a:xfrm>
          <a:prstGeom prst="roundRect">
            <a:avLst>
              <a:gd name="adj" fmla="val 4569"/>
            </a:avLst>
          </a:prstGeom>
          <a:noFill/>
          <a:ln w="28575" cap="flat" cmpd="sng">
            <a:solidFill>
              <a:schemeClr val="bg2"/>
            </a:solidFill>
            <a:prstDash val="solid"/>
            <a:round/>
            <a:headEnd type="none" w="med" len="med"/>
            <a:tailEnd type="none" w="med" len="med"/>
          </a:ln>
        </p:spPr>
        <p:txBody>
          <a:bodyPr anchor="t"/>
          <a:lstStyle/>
          <a:p>
            <a:pPr lvl="0" indent="0"/>
            <a:endParaRPr lang="zh-CN" altLang="en-US" b="1" dirty="0">
              <a:latin typeface="Arial" panose="020B0604020202020204" pitchFamily="34" charset="0"/>
              <a:ea typeface="宋体" panose="02010600030101010101" pitchFamily="2" charset="-122"/>
            </a:endParaRPr>
          </a:p>
        </p:txBody>
      </p:sp>
      <p:sp>
        <p:nvSpPr>
          <p:cNvPr id="2054" name="标题 2053"/>
          <p:cNvSpPr>
            <a:spLocks noGrp="1"/>
          </p:cNvSpPr>
          <p:nvPr>
            <p:ph type="ctrTitle"/>
          </p:nvPr>
        </p:nvSpPr>
        <p:spPr>
          <a:xfrm>
            <a:off x="4343400" y="2895600"/>
            <a:ext cx="4038600" cy="685800"/>
          </a:xfrm>
          <a:prstGeom prst="rect">
            <a:avLst/>
          </a:prstGeom>
          <a:noFill/>
          <a:ln w="9525">
            <a:noFill/>
            <a:miter lim="800000"/>
          </a:ln>
        </p:spPr>
        <p:txBody>
          <a:bodyPr/>
          <a:lstStyle>
            <a:lvl1pPr lvl="0" algn="r">
              <a:defRPr sz="3600" kern="1200">
                <a:solidFill>
                  <a:schemeClr val="accent1"/>
                </a:solidFill>
              </a:defRPr>
            </a:lvl1pPr>
          </a:lstStyle>
          <a:p>
            <a:pPr lvl="0" fontAlgn="base"/>
            <a:r>
              <a:rPr lang="zh-CN" altLang="en-US" strike="noStrike" noProof="1"/>
              <a:t>单击此处编辑母版标题样式</a:t>
            </a:r>
          </a:p>
        </p:txBody>
      </p:sp>
      <p:sp>
        <p:nvSpPr>
          <p:cNvPr id="2055" name="副标题 2054"/>
          <p:cNvSpPr>
            <a:spLocks noGrp="1"/>
          </p:cNvSpPr>
          <p:nvPr>
            <p:ph type="subTitle" idx="1"/>
          </p:nvPr>
        </p:nvSpPr>
        <p:spPr>
          <a:xfrm>
            <a:off x="4343400" y="4038600"/>
            <a:ext cx="4038600" cy="533400"/>
          </a:xfrm>
          <a:prstGeom prst="rect">
            <a:avLst/>
          </a:prstGeom>
          <a:noFill/>
          <a:ln w="9525">
            <a:noFill/>
            <a:miter/>
          </a:ln>
        </p:spPr>
        <p:txBody>
          <a:bodyPr/>
          <a:lstStyle>
            <a:lvl1pPr marL="0" lvl="0" indent="0" algn="r">
              <a:buNone/>
              <a:defRPr sz="1600" kern="1200"/>
            </a:lvl1pPr>
            <a:lvl2pPr marL="457200" lvl="1" indent="-457200" algn="ctr">
              <a:buNone/>
              <a:defRPr sz="1600" kern="1200"/>
            </a:lvl2pPr>
            <a:lvl3pPr marL="914400" lvl="2" indent="-914400" algn="ctr">
              <a:buNone/>
              <a:defRPr sz="1600" kern="1200"/>
            </a:lvl3pPr>
            <a:lvl4pPr marL="1371600" lvl="3" indent="-1371600" algn="ctr">
              <a:buNone/>
              <a:defRPr sz="1600" kern="1200"/>
            </a:lvl4pPr>
            <a:lvl5pPr marL="1828800" lvl="4" indent="-1828800" algn="ctr">
              <a:buNone/>
              <a:defRPr sz="1600" kern="1200"/>
            </a:lvl5pPr>
          </a:lstStyle>
          <a:p>
            <a:pPr lvl="0" fontAlgn="base"/>
            <a:r>
              <a:rPr lang="zh-CN" altLang="en-US" strike="noStrike" noProof="1"/>
              <a:t>单击此处编辑母版副标题样式</a:t>
            </a:r>
          </a:p>
        </p:txBody>
      </p:sp>
      <p:sp>
        <p:nvSpPr>
          <p:cNvPr id="13" name="日期占位符 2050"/>
          <p:cNvSpPr>
            <a:spLocks noGrp="1"/>
          </p:cNvSpPr>
          <p:nvPr>
            <p:ph type="dt" sz="half" idx="2"/>
          </p:nvPr>
        </p:nvSpPr>
        <p:spPr>
          <a:xfrm>
            <a:off x="228600" y="6553200"/>
            <a:ext cx="2133600" cy="244475"/>
          </a:xfrm>
          <a:prstGeom prst="rect">
            <a:avLst/>
          </a:prstGeom>
          <a:noFill/>
          <a:ln w="9525">
            <a:noFill/>
            <a:miter/>
          </a:ln>
        </p:spPr>
        <p:txBody>
          <a:bodyPr vert="horz" wrap="square" lIns="91440" tIns="45720" rIns="91440" bIns="45720" numCol="1" anchor="t" anchorCtr="0" compatLnSpc="1"/>
          <a:lstStyle>
            <a:lvl1pPr>
              <a:defRPr sz="1000" b="0" noProof="1">
                <a:solidFill>
                  <a:schemeClr val="bg1"/>
                </a:solidFill>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i="0" strike="noStrike" kern="1200" cap="none" spc="0" normalizeH="0" baseline="0" noProof="1">
              <a:latin typeface="Verdana" panose="020B0604030504040204" pitchFamily="34" charset="0"/>
              <a:ea typeface="+mn-ea"/>
              <a:cs typeface="+mn-cs"/>
            </a:endParaRPr>
          </a:p>
        </p:txBody>
      </p:sp>
      <p:sp>
        <p:nvSpPr>
          <p:cNvPr id="14" name="页脚占位符 2051"/>
          <p:cNvSpPr>
            <a:spLocks noGrp="1"/>
          </p:cNvSpPr>
          <p:nvPr>
            <p:ph type="ftr" sz="quarter" idx="3"/>
          </p:nvPr>
        </p:nvSpPr>
        <p:spPr>
          <a:xfrm>
            <a:off x="3200400" y="6553200"/>
            <a:ext cx="2895600" cy="244475"/>
          </a:xfrm>
          <a:prstGeom prst="rect">
            <a:avLst/>
          </a:prstGeom>
          <a:ln>
            <a:miter/>
          </a:ln>
        </p:spPr>
        <p:txBody>
          <a:bodyPr anchor="t"/>
          <a:lstStyle>
            <a:lvl1pPr algn="ctr">
              <a:defRPr sz="1000" b="0" noProof="1">
                <a:ea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1">
              <a:ln>
                <a:noFill/>
              </a:ln>
              <a:solidFill>
                <a:schemeClr val="tx1"/>
              </a:solidFill>
              <a:effectLst/>
              <a:uLnTx/>
              <a:uFillTx/>
              <a:latin typeface="Arial" panose="020B0604020202020204" pitchFamily="34" charset="0"/>
              <a:ea typeface="+mn-ea"/>
              <a:cs typeface="+mn-cs"/>
            </a:endParaRPr>
          </a:p>
        </p:txBody>
      </p:sp>
      <p:sp>
        <p:nvSpPr>
          <p:cNvPr id="15" name="灯片编号占位符 2052"/>
          <p:cNvSpPr>
            <a:spLocks noGrp="1"/>
          </p:cNvSpPr>
          <p:nvPr>
            <p:ph type="sldNum" sz="quarter" idx="4"/>
          </p:nvPr>
        </p:nvSpPr>
        <p:spPr>
          <a:xfrm>
            <a:off x="6781800" y="6553200"/>
            <a:ext cx="2133600" cy="244475"/>
          </a:xfrm>
          <a:prstGeom prst="rect">
            <a:avLst/>
          </a:prstGeom>
          <a:noFill/>
          <a:ln w="9525">
            <a:noFill/>
            <a:miter/>
          </a:ln>
        </p:spPr>
        <p:txBody>
          <a:bodyPr vert="horz" wrap="square" lIns="91440" tIns="45720" rIns="91440" bIns="45720" numCol="1" anchor="t" anchorCtr="0" compatLnSpc="1"/>
          <a:lstStyle/>
          <a:p>
            <a:pPr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algn="r" eaLnBrk="1" fontAlgn="base" hangingPunct="1"/>
              <a:t>‹#›</a:t>
            </a:fld>
            <a:endParaRPr lang="zh-CN" altLang="en-US" sz="1000" strike="noStrike" noProof="1"/>
          </a:p>
        </p:txBody>
      </p:sp>
    </p:spTree>
  </p:cSld>
  <p:clrMapOvr>
    <a:masterClrMapping/>
  </p:clrMapOvr>
  <p:transition>
    <p:random/>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447800"/>
            <a:ext cx="3995166" cy="4876800"/>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15434" y="1447800"/>
            <a:ext cx="3995166" cy="4876800"/>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6" name="灯片编号占位符 5"/>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8" name="灯片编号占位符 7"/>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4" name="灯片编号占位符 3"/>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3" name="灯片编号占位符 2"/>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6" name="灯片编号占位符 5"/>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
                <a:schemeClr val="hlink"/>
              </a:buClr>
              <a:buSzTx/>
              <a:buFont typeface="Wingdings" panose="05000000000000000000" pitchFamily="2" charset="2"/>
              <a:buNone/>
              <a:defRPr/>
            </a:pPr>
            <a:endParaRPr kumimoji="0" lang="zh-CN" altLang="en-US" sz="2400" b="1"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6" name="灯片编号占位符 5"/>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72250" y="714375"/>
            <a:ext cx="2038350" cy="56102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714375"/>
            <a:ext cx="5996885" cy="561022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72250" y="714375"/>
            <a:ext cx="2038350" cy="56102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714375"/>
            <a:ext cx="5996885" cy="561022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111.xml><?xml version="1.0" encoding="utf-8"?>
<p:sldLayout xmlns:a="http://schemas.openxmlformats.org/drawingml/2006/main" xmlns:r="http://schemas.openxmlformats.org/officeDocument/2006/relationships" xmlns:p="http://schemas.openxmlformats.org/presentationml/2006/main" showMasterSp="0" showMasterPhAnim="0" type="title">
  <p:cSld name="标题幻灯片">
    <p:bg>
      <p:bgPr>
        <a:solidFill>
          <a:schemeClr val="bg1"/>
        </a:solidFill>
        <a:effectLst/>
      </p:bgPr>
    </p:bg>
    <p:spTree>
      <p:nvGrpSpPr>
        <p:cNvPr id="1" name=""/>
        <p:cNvGrpSpPr/>
        <p:nvPr/>
      </p:nvGrpSpPr>
      <p:grpSpPr>
        <a:xfrm>
          <a:off x="0" y="0"/>
          <a:ext cx="0" cy="0"/>
          <a:chOff x="0" y="0"/>
          <a:chExt cx="0" cy="0"/>
        </a:xfrm>
      </p:grpSpPr>
      <p:pic>
        <p:nvPicPr>
          <p:cNvPr id="50178" name="图片 2049" descr="238"/>
          <p:cNvPicPr>
            <a:picLocks noChangeAspect="1"/>
          </p:cNvPicPr>
          <p:nvPr/>
        </p:nvPicPr>
        <p:blipFill>
          <a:blip r:embed="rId2"/>
          <a:srcRect t="1578"/>
          <a:stretch>
            <a:fillRect/>
          </a:stretch>
        </p:blipFill>
        <p:spPr>
          <a:xfrm>
            <a:off x="-9525" y="0"/>
            <a:ext cx="4270375" cy="6858000"/>
          </a:xfrm>
          <a:prstGeom prst="rect">
            <a:avLst/>
          </a:prstGeom>
          <a:noFill/>
          <a:ln w="9525">
            <a:noFill/>
          </a:ln>
        </p:spPr>
      </p:pic>
      <p:sp>
        <p:nvSpPr>
          <p:cNvPr id="50179" name="圆角矩形 2055"/>
          <p:cNvSpPr/>
          <p:nvPr/>
        </p:nvSpPr>
        <p:spPr>
          <a:xfrm>
            <a:off x="152400" y="228600"/>
            <a:ext cx="8839200" cy="6324600"/>
          </a:xfrm>
          <a:prstGeom prst="roundRect">
            <a:avLst>
              <a:gd name="adj" fmla="val 4569"/>
            </a:avLst>
          </a:prstGeom>
          <a:noFill/>
          <a:ln w="28575" cap="flat" cmpd="sng">
            <a:solidFill>
              <a:schemeClr val="bg2"/>
            </a:solidFill>
            <a:prstDash val="solid"/>
            <a:round/>
            <a:headEnd type="none" w="med" len="med"/>
            <a:tailEnd type="none" w="med" len="med"/>
          </a:ln>
        </p:spPr>
        <p:txBody>
          <a:bodyPr anchor="t"/>
          <a:lstStyle/>
          <a:p>
            <a:pPr lvl="0" indent="0"/>
            <a:endParaRPr lang="zh-CN" altLang="en-US" dirty="0">
              <a:latin typeface="Arial" panose="020B0604020202020204" pitchFamily="34" charset="0"/>
              <a:ea typeface="宋体" panose="02010600030101010101" pitchFamily="2" charset="-122"/>
            </a:endParaRPr>
          </a:p>
        </p:txBody>
      </p:sp>
      <p:sp>
        <p:nvSpPr>
          <p:cNvPr id="2054" name="标题 2053"/>
          <p:cNvSpPr>
            <a:spLocks noGrp="1"/>
          </p:cNvSpPr>
          <p:nvPr>
            <p:ph type="ctrTitle"/>
          </p:nvPr>
        </p:nvSpPr>
        <p:spPr>
          <a:xfrm>
            <a:off x="4343400" y="2895600"/>
            <a:ext cx="4038600" cy="685800"/>
          </a:xfrm>
          <a:prstGeom prst="rect">
            <a:avLst/>
          </a:prstGeom>
          <a:noFill/>
          <a:ln w="9525">
            <a:noFill/>
            <a:miter/>
          </a:ln>
        </p:spPr>
        <p:txBody>
          <a:bodyPr/>
          <a:lstStyle>
            <a:lvl1pPr lvl="0" algn="r">
              <a:defRPr sz="3600" kern="1200">
                <a:solidFill>
                  <a:schemeClr val="accent1"/>
                </a:solidFill>
              </a:defRPr>
            </a:lvl1pPr>
          </a:lstStyle>
          <a:p>
            <a:pPr lvl="0" fontAlgn="base"/>
            <a:r>
              <a:rPr lang="zh-CN" altLang="en-US" strike="noStrike" noProof="1"/>
              <a:t>单击此处编辑母版标题样式</a:t>
            </a:r>
          </a:p>
        </p:txBody>
      </p:sp>
      <p:sp>
        <p:nvSpPr>
          <p:cNvPr id="2055" name="副标题 2054"/>
          <p:cNvSpPr>
            <a:spLocks noGrp="1"/>
          </p:cNvSpPr>
          <p:nvPr>
            <p:ph type="subTitle" idx="1"/>
          </p:nvPr>
        </p:nvSpPr>
        <p:spPr>
          <a:xfrm>
            <a:off x="4343400" y="4038600"/>
            <a:ext cx="4038600" cy="533400"/>
          </a:xfrm>
          <a:prstGeom prst="rect">
            <a:avLst/>
          </a:prstGeom>
          <a:noFill/>
          <a:ln w="9525">
            <a:noFill/>
            <a:miter/>
          </a:ln>
        </p:spPr>
        <p:txBody>
          <a:bodyPr/>
          <a:lstStyle>
            <a:lvl1pPr marL="0" lvl="0" indent="0" algn="r">
              <a:buNone/>
              <a:defRPr sz="1600" kern="1200"/>
            </a:lvl1pPr>
            <a:lvl2pPr marL="457200" lvl="1" indent="-457200" algn="ctr">
              <a:buNone/>
              <a:defRPr sz="1600" kern="1200"/>
            </a:lvl2pPr>
            <a:lvl3pPr marL="914400" lvl="2" indent="-914400" algn="ctr">
              <a:buNone/>
              <a:defRPr sz="1600" kern="1200"/>
            </a:lvl3pPr>
            <a:lvl4pPr marL="1371600" lvl="3" indent="-1371600" algn="ctr">
              <a:buNone/>
              <a:defRPr sz="1600" kern="1200"/>
            </a:lvl4pPr>
            <a:lvl5pPr marL="1828800" lvl="4" indent="-1828800" algn="ctr">
              <a:buNone/>
              <a:defRPr sz="1600" kern="1200"/>
            </a:lvl5pPr>
          </a:lstStyle>
          <a:p>
            <a:pPr lvl="0" fontAlgn="base"/>
            <a:r>
              <a:rPr lang="zh-CN" altLang="en-US" strike="noStrike" noProof="1"/>
              <a:t>单击此处编辑母版副标题样式</a:t>
            </a:r>
          </a:p>
        </p:txBody>
      </p:sp>
      <p:sp>
        <p:nvSpPr>
          <p:cNvPr id="13" name="日期占位符 2050"/>
          <p:cNvSpPr>
            <a:spLocks noGrp="1"/>
          </p:cNvSpPr>
          <p:nvPr>
            <p:ph type="dt" sz="half" idx="2"/>
          </p:nvPr>
        </p:nvSpPr>
        <p:spPr>
          <a:xfrm>
            <a:off x="228600" y="6553200"/>
            <a:ext cx="2133600" cy="244475"/>
          </a:xfrm>
          <a:prstGeom prst="rect">
            <a:avLst/>
          </a:prstGeom>
          <a:noFill/>
          <a:ln w="9525">
            <a:noFill/>
            <a:miter/>
          </a:ln>
        </p:spPr>
        <p:txBody>
          <a:bodyPr anchor="t"/>
          <a:lstStyle>
            <a:lvl1pPr>
              <a:defRPr sz="1000" b="0">
                <a:solidFill>
                  <a:schemeClr val="bg1"/>
                </a:solidFill>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i="0" strike="noStrike" kern="1200" cap="none" spc="0" normalizeH="0" baseline="0" noProof="1">
              <a:latin typeface="Verdana" panose="020B0604030504040204" pitchFamily="34" charset="0"/>
              <a:ea typeface="宋体" panose="02010600030101010101" pitchFamily="2" charset="-122"/>
              <a:cs typeface="+mn-ea"/>
            </a:endParaRPr>
          </a:p>
        </p:txBody>
      </p:sp>
      <p:sp>
        <p:nvSpPr>
          <p:cNvPr id="14" name="页脚占位符 2051"/>
          <p:cNvSpPr>
            <a:spLocks noGrp="1"/>
          </p:cNvSpPr>
          <p:nvPr>
            <p:ph type="ftr" sz="quarter" idx="3"/>
          </p:nvPr>
        </p:nvSpPr>
        <p:spPr>
          <a:xfrm>
            <a:off x="3200400" y="6553200"/>
            <a:ext cx="2895600" cy="244475"/>
          </a:xfrm>
          <a:prstGeom prst="rect">
            <a:avLst/>
          </a:prstGeom>
          <a:ln>
            <a:miter/>
          </a:ln>
        </p:spPr>
        <p:txBody>
          <a:bodyPr anchor="t"/>
          <a:lstStyle>
            <a:lvl1pPr algn="ctr">
              <a:defRPr sz="1000" b="0" noProof="1">
                <a:ea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1">
              <a:ln>
                <a:noFill/>
              </a:ln>
              <a:solidFill>
                <a:schemeClr val="tx1"/>
              </a:solidFill>
              <a:effectLst/>
              <a:uLnTx/>
              <a:uFillTx/>
              <a:latin typeface="Arial" panose="020B0604020202020204" pitchFamily="34" charset="0"/>
              <a:ea typeface="+mn-ea"/>
              <a:cs typeface="+mn-cs"/>
            </a:endParaRPr>
          </a:p>
        </p:txBody>
      </p:sp>
      <p:sp>
        <p:nvSpPr>
          <p:cNvPr id="15" name="灯片编号占位符 2052"/>
          <p:cNvSpPr>
            <a:spLocks noGrp="1"/>
          </p:cNvSpPr>
          <p:nvPr>
            <p:ph type="sldNum" sz="quarter" idx="4"/>
          </p:nvPr>
        </p:nvSpPr>
        <p:spPr>
          <a:xfrm>
            <a:off x="6781800" y="6553200"/>
            <a:ext cx="2133600" cy="244475"/>
          </a:xfrm>
          <a:prstGeom prst="rect">
            <a:avLst/>
          </a:prstGeom>
          <a:noFill/>
          <a:ln w="9525">
            <a:noFill/>
            <a:miter/>
          </a:ln>
        </p:spPr>
        <p:txBody>
          <a:bodyPr vert="horz" wrap="square" lIns="91440" tIns="45720" rIns="91440" bIns="45720" numCol="1" anchor="t" anchorCtr="0" compatLnSpc="1"/>
          <a:lstStyle/>
          <a:p>
            <a:pPr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algn="r" eaLnBrk="1" fontAlgn="base" hangingPunct="1"/>
              <a:t>‹#›</a:t>
            </a:fld>
            <a:endParaRPr lang="zh-CN" altLang="en-US" sz="1000" strike="noStrike" noProof="1"/>
          </a:p>
        </p:txBody>
      </p:sp>
    </p:spTree>
  </p:cSld>
  <p:clrMapOvr>
    <a:masterClrMapping/>
  </p:clrMapOvr>
  <p:transition>
    <p:random/>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447800"/>
            <a:ext cx="3995166" cy="4876800"/>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15434" y="1447800"/>
            <a:ext cx="3995166" cy="4876800"/>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6" name="灯片编号占位符 5"/>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8" name="灯片编号占位符 7"/>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4" name="灯片编号占位符 3"/>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3" name="灯片编号占位符 2"/>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11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6" name="灯片编号占位符 5"/>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1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
                <a:schemeClr val="hlink"/>
              </a:buClr>
              <a:buSzTx/>
              <a:buFont typeface="Wingdings" panose="05000000000000000000" pitchFamily="2" charset="2"/>
              <a:buNone/>
              <a:defRPr/>
            </a:pPr>
            <a:endParaRPr kumimoji="0" lang="zh-CN" altLang="en-US" sz="2400" b="1"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6" name="灯片编号占位符 5"/>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showMasterPhAnim="0" type="title">
  <p:cSld name="标题幻灯片">
    <p:bg>
      <p:bgPr>
        <a:solidFill>
          <a:schemeClr val="bg1"/>
        </a:solidFill>
        <a:effectLst/>
      </p:bgPr>
    </p:bg>
    <p:spTree>
      <p:nvGrpSpPr>
        <p:cNvPr id="1" name=""/>
        <p:cNvGrpSpPr/>
        <p:nvPr/>
      </p:nvGrpSpPr>
      <p:grpSpPr>
        <a:xfrm>
          <a:off x="0" y="0"/>
          <a:ext cx="0" cy="0"/>
          <a:chOff x="0" y="0"/>
          <a:chExt cx="0" cy="0"/>
        </a:xfrm>
      </p:grpSpPr>
      <p:pic>
        <p:nvPicPr>
          <p:cNvPr id="39938" name="图片 2049" descr="238"/>
          <p:cNvPicPr>
            <a:picLocks noChangeAspect="1"/>
          </p:cNvPicPr>
          <p:nvPr/>
        </p:nvPicPr>
        <p:blipFill>
          <a:blip r:embed="rId2"/>
          <a:srcRect t="1578"/>
          <a:stretch>
            <a:fillRect/>
          </a:stretch>
        </p:blipFill>
        <p:spPr>
          <a:xfrm>
            <a:off x="-9525" y="0"/>
            <a:ext cx="4270375" cy="6858000"/>
          </a:xfrm>
          <a:prstGeom prst="rect">
            <a:avLst/>
          </a:prstGeom>
          <a:noFill/>
          <a:ln w="9525">
            <a:noFill/>
          </a:ln>
        </p:spPr>
      </p:pic>
      <p:sp>
        <p:nvSpPr>
          <p:cNvPr id="39939" name="圆角矩形 2055"/>
          <p:cNvSpPr/>
          <p:nvPr/>
        </p:nvSpPr>
        <p:spPr>
          <a:xfrm>
            <a:off x="152400" y="228600"/>
            <a:ext cx="8839200" cy="6324600"/>
          </a:xfrm>
          <a:prstGeom prst="roundRect">
            <a:avLst>
              <a:gd name="adj" fmla="val 4569"/>
            </a:avLst>
          </a:prstGeom>
          <a:noFill/>
          <a:ln w="28575" cap="flat" cmpd="sng">
            <a:solidFill>
              <a:schemeClr val="bg2"/>
            </a:solidFill>
            <a:prstDash val="solid"/>
            <a:round/>
            <a:headEnd type="none" w="med" len="med"/>
            <a:tailEnd type="none" w="med" len="med"/>
          </a:ln>
        </p:spPr>
        <p:txBody>
          <a:bodyPr anchor="t"/>
          <a:lstStyle/>
          <a:p>
            <a:pPr lvl="0" indent="0"/>
            <a:endParaRPr lang="zh-CN" altLang="en-US" dirty="0">
              <a:latin typeface="Arial" panose="020B0604020202020204" pitchFamily="34" charset="0"/>
              <a:ea typeface="宋体" panose="02010600030101010101" pitchFamily="2" charset="-122"/>
            </a:endParaRPr>
          </a:p>
        </p:txBody>
      </p:sp>
      <p:sp>
        <p:nvSpPr>
          <p:cNvPr id="2054" name="标题 2053"/>
          <p:cNvSpPr>
            <a:spLocks noGrp="1"/>
          </p:cNvSpPr>
          <p:nvPr>
            <p:ph type="ctrTitle"/>
          </p:nvPr>
        </p:nvSpPr>
        <p:spPr>
          <a:xfrm>
            <a:off x="4343400" y="2895600"/>
            <a:ext cx="4038600" cy="685800"/>
          </a:xfrm>
          <a:prstGeom prst="rect">
            <a:avLst/>
          </a:prstGeom>
          <a:noFill/>
          <a:ln w="9525">
            <a:noFill/>
            <a:miter/>
          </a:ln>
        </p:spPr>
        <p:txBody>
          <a:bodyPr/>
          <a:lstStyle>
            <a:lvl1pPr lvl="0" algn="r">
              <a:defRPr sz="3600" kern="1200">
                <a:solidFill>
                  <a:schemeClr val="accent1"/>
                </a:solidFill>
              </a:defRPr>
            </a:lvl1pPr>
          </a:lstStyle>
          <a:p>
            <a:pPr lvl="0" fontAlgn="base"/>
            <a:r>
              <a:rPr lang="zh-CN" altLang="en-US" strike="noStrike" noProof="1"/>
              <a:t>单击此处编辑母版标题样式</a:t>
            </a:r>
          </a:p>
        </p:txBody>
      </p:sp>
      <p:sp>
        <p:nvSpPr>
          <p:cNvPr id="2055" name="副标题 2054"/>
          <p:cNvSpPr>
            <a:spLocks noGrp="1"/>
          </p:cNvSpPr>
          <p:nvPr>
            <p:ph type="subTitle" idx="1"/>
          </p:nvPr>
        </p:nvSpPr>
        <p:spPr>
          <a:xfrm>
            <a:off x="4343400" y="4038600"/>
            <a:ext cx="4038600" cy="533400"/>
          </a:xfrm>
          <a:prstGeom prst="rect">
            <a:avLst/>
          </a:prstGeom>
          <a:noFill/>
          <a:ln w="9525">
            <a:noFill/>
            <a:miter/>
          </a:ln>
        </p:spPr>
        <p:txBody>
          <a:bodyPr/>
          <a:lstStyle>
            <a:lvl1pPr marL="0" lvl="0" indent="0" algn="r">
              <a:buNone/>
              <a:defRPr sz="1600" kern="1200"/>
            </a:lvl1pPr>
            <a:lvl2pPr marL="457200" lvl="1" indent="-457200" algn="ctr">
              <a:buNone/>
              <a:defRPr sz="1600" kern="1200"/>
            </a:lvl2pPr>
            <a:lvl3pPr marL="914400" lvl="2" indent="-914400" algn="ctr">
              <a:buNone/>
              <a:defRPr sz="1600" kern="1200"/>
            </a:lvl3pPr>
            <a:lvl4pPr marL="1371600" lvl="3" indent="-1371600" algn="ctr">
              <a:buNone/>
              <a:defRPr sz="1600" kern="1200"/>
            </a:lvl4pPr>
            <a:lvl5pPr marL="1828800" lvl="4" indent="-1828800" algn="ctr">
              <a:buNone/>
              <a:defRPr sz="1600" kern="1200"/>
            </a:lvl5pPr>
          </a:lstStyle>
          <a:p>
            <a:pPr lvl="0" fontAlgn="base"/>
            <a:r>
              <a:rPr lang="zh-CN" altLang="en-US" strike="noStrike" noProof="1"/>
              <a:t>单击此处编辑母版副标题样式</a:t>
            </a:r>
          </a:p>
        </p:txBody>
      </p:sp>
      <p:sp>
        <p:nvSpPr>
          <p:cNvPr id="13" name="日期占位符 2050"/>
          <p:cNvSpPr>
            <a:spLocks noGrp="1"/>
          </p:cNvSpPr>
          <p:nvPr>
            <p:ph type="dt" sz="half" idx="2"/>
          </p:nvPr>
        </p:nvSpPr>
        <p:spPr>
          <a:xfrm>
            <a:off x="228600" y="6553200"/>
            <a:ext cx="2133600" cy="244475"/>
          </a:xfrm>
          <a:prstGeom prst="rect">
            <a:avLst/>
          </a:prstGeom>
          <a:noFill/>
          <a:ln w="9525">
            <a:noFill/>
            <a:miter/>
          </a:ln>
        </p:spPr>
        <p:txBody>
          <a:bodyPr anchor="t"/>
          <a:lstStyle>
            <a:lvl1pPr>
              <a:defRPr sz="1000" b="0">
                <a:solidFill>
                  <a:schemeClr val="bg1"/>
                </a:solidFill>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i="0" strike="noStrike" kern="1200" cap="none" spc="0" normalizeH="0" baseline="0" noProof="1">
              <a:latin typeface="Verdana" panose="020B0604030504040204" pitchFamily="34" charset="0"/>
              <a:ea typeface="宋体" panose="02010600030101010101" pitchFamily="2" charset="-122"/>
              <a:cs typeface="+mn-ea"/>
            </a:endParaRPr>
          </a:p>
        </p:txBody>
      </p:sp>
      <p:sp>
        <p:nvSpPr>
          <p:cNvPr id="14" name="页脚占位符 2051"/>
          <p:cNvSpPr>
            <a:spLocks noGrp="1"/>
          </p:cNvSpPr>
          <p:nvPr>
            <p:ph type="ftr" sz="quarter" idx="3"/>
          </p:nvPr>
        </p:nvSpPr>
        <p:spPr>
          <a:xfrm>
            <a:off x="3200400" y="6553200"/>
            <a:ext cx="2895600" cy="244475"/>
          </a:xfrm>
          <a:prstGeom prst="rect">
            <a:avLst/>
          </a:prstGeom>
          <a:ln>
            <a:miter/>
          </a:ln>
        </p:spPr>
        <p:txBody>
          <a:bodyPr anchor="t"/>
          <a:lstStyle>
            <a:lvl1pPr algn="ctr">
              <a:defRPr sz="1000" b="0" noProof="1">
                <a:ea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1">
              <a:ln>
                <a:noFill/>
              </a:ln>
              <a:solidFill>
                <a:schemeClr val="tx1"/>
              </a:solidFill>
              <a:effectLst/>
              <a:uLnTx/>
              <a:uFillTx/>
              <a:latin typeface="Arial" panose="020B0604020202020204" pitchFamily="34" charset="0"/>
              <a:ea typeface="+mn-ea"/>
              <a:cs typeface="+mn-cs"/>
            </a:endParaRPr>
          </a:p>
        </p:txBody>
      </p:sp>
      <p:sp>
        <p:nvSpPr>
          <p:cNvPr id="15" name="灯片编号占位符 2052"/>
          <p:cNvSpPr>
            <a:spLocks noGrp="1"/>
          </p:cNvSpPr>
          <p:nvPr>
            <p:ph type="sldNum" sz="quarter" idx="4"/>
          </p:nvPr>
        </p:nvSpPr>
        <p:spPr>
          <a:xfrm>
            <a:off x="6781800" y="6553200"/>
            <a:ext cx="2133600" cy="244475"/>
          </a:xfrm>
          <a:prstGeom prst="rect">
            <a:avLst/>
          </a:prstGeom>
          <a:noFill/>
          <a:ln w="9525">
            <a:noFill/>
            <a:miter/>
          </a:ln>
        </p:spPr>
        <p:txBody>
          <a:bodyPr vert="horz" wrap="square" lIns="91440" tIns="45720" rIns="91440" bIns="45720" numCol="1" anchor="t" anchorCtr="0" compatLnSpc="1"/>
          <a:lstStyle/>
          <a:p>
            <a:pPr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algn="r" eaLnBrk="1" fontAlgn="base" hangingPunct="1"/>
              <a:t>‹#›</a:t>
            </a:fld>
            <a:endParaRPr lang="zh-CN" altLang="en-US" sz="1000" strike="noStrike" noProof="1"/>
          </a:p>
        </p:txBody>
      </p:sp>
    </p:spTree>
  </p:cSld>
  <p:clrMapOvr>
    <a:masterClrMapping/>
  </p:clrMapOvr>
  <p:transition>
    <p:random/>
  </p:transition>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72250" y="714375"/>
            <a:ext cx="2038350" cy="56102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714375"/>
            <a:ext cx="5996885" cy="561022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122.xml><?xml version="1.0" encoding="utf-8"?>
<p:sldLayout xmlns:a="http://schemas.openxmlformats.org/drawingml/2006/main" xmlns:r="http://schemas.openxmlformats.org/officeDocument/2006/relationships" xmlns:p="http://schemas.openxmlformats.org/presentationml/2006/main" showMasterSp="0" showMasterPhAnim="0" type="title">
  <p:cSld name="标题幻灯片">
    <p:bg>
      <p:bgPr>
        <a:solidFill>
          <a:schemeClr val="bg1"/>
        </a:solidFill>
        <a:effectLst/>
      </p:bgPr>
    </p:bg>
    <p:spTree>
      <p:nvGrpSpPr>
        <p:cNvPr id="1" name=""/>
        <p:cNvGrpSpPr/>
        <p:nvPr/>
      </p:nvGrpSpPr>
      <p:grpSpPr>
        <a:xfrm>
          <a:off x="0" y="0"/>
          <a:ext cx="0" cy="0"/>
          <a:chOff x="0" y="0"/>
          <a:chExt cx="0" cy="0"/>
        </a:xfrm>
      </p:grpSpPr>
      <p:pic>
        <p:nvPicPr>
          <p:cNvPr id="51202" name="图片 2049" descr="238"/>
          <p:cNvPicPr>
            <a:picLocks noChangeAspect="1"/>
          </p:cNvPicPr>
          <p:nvPr/>
        </p:nvPicPr>
        <p:blipFill>
          <a:blip r:embed="rId2"/>
          <a:srcRect t="1578"/>
          <a:stretch>
            <a:fillRect/>
          </a:stretch>
        </p:blipFill>
        <p:spPr>
          <a:xfrm>
            <a:off x="-9525" y="0"/>
            <a:ext cx="4270375" cy="6858000"/>
          </a:xfrm>
          <a:prstGeom prst="rect">
            <a:avLst/>
          </a:prstGeom>
          <a:noFill/>
          <a:ln w="9525">
            <a:noFill/>
          </a:ln>
        </p:spPr>
      </p:pic>
      <p:sp>
        <p:nvSpPr>
          <p:cNvPr id="51203" name="圆角矩形 2055"/>
          <p:cNvSpPr/>
          <p:nvPr/>
        </p:nvSpPr>
        <p:spPr>
          <a:xfrm>
            <a:off x="152400" y="228600"/>
            <a:ext cx="8839200" cy="6324600"/>
          </a:xfrm>
          <a:prstGeom prst="roundRect">
            <a:avLst>
              <a:gd name="adj" fmla="val 4569"/>
            </a:avLst>
          </a:prstGeom>
          <a:noFill/>
          <a:ln w="28575" cap="flat" cmpd="sng">
            <a:solidFill>
              <a:schemeClr val="bg2"/>
            </a:solidFill>
            <a:prstDash val="solid"/>
            <a:round/>
            <a:headEnd type="none" w="med" len="med"/>
            <a:tailEnd type="none" w="med" len="med"/>
          </a:ln>
        </p:spPr>
        <p:txBody>
          <a:bodyPr anchor="t"/>
          <a:lstStyle/>
          <a:p>
            <a:pPr lvl="0" indent="0"/>
            <a:endParaRPr lang="zh-CN" altLang="en-US" dirty="0">
              <a:latin typeface="Arial" panose="020B0604020202020204" pitchFamily="34" charset="0"/>
              <a:ea typeface="宋体" panose="02010600030101010101" pitchFamily="2" charset="-122"/>
            </a:endParaRPr>
          </a:p>
        </p:txBody>
      </p:sp>
      <p:sp>
        <p:nvSpPr>
          <p:cNvPr id="2054" name="标题 2053"/>
          <p:cNvSpPr>
            <a:spLocks noGrp="1"/>
          </p:cNvSpPr>
          <p:nvPr>
            <p:ph type="ctrTitle"/>
          </p:nvPr>
        </p:nvSpPr>
        <p:spPr>
          <a:xfrm>
            <a:off x="4343400" y="2895600"/>
            <a:ext cx="4038600" cy="685800"/>
          </a:xfrm>
          <a:prstGeom prst="rect">
            <a:avLst/>
          </a:prstGeom>
          <a:noFill/>
          <a:ln w="9525">
            <a:noFill/>
            <a:miter/>
          </a:ln>
        </p:spPr>
        <p:txBody>
          <a:bodyPr/>
          <a:lstStyle>
            <a:lvl1pPr lvl="0" algn="r">
              <a:defRPr sz="3600" kern="1200">
                <a:solidFill>
                  <a:schemeClr val="accent1"/>
                </a:solidFill>
              </a:defRPr>
            </a:lvl1pPr>
          </a:lstStyle>
          <a:p>
            <a:pPr lvl="0" fontAlgn="base"/>
            <a:r>
              <a:rPr lang="zh-CN" altLang="en-US" strike="noStrike" noProof="1"/>
              <a:t>单击此处编辑母版标题样式</a:t>
            </a:r>
          </a:p>
        </p:txBody>
      </p:sp>
      <p:sp>
        <p:nvSpPr>
          <p:cNvPr id="2055" name="副标题 2054"/>
          <p:cNvSpPr>
            <a:spLocks noGrp="1"/>
          </p:cNvSpPr>
          <p:nvPr>
            <p:ph type="subTitle" idx="1"/>
          </p:nvPr>
        </p:nvSpPr>
        <p:spPr>
          <a:xfrm>
            <a:off x="4343400" y="4038600"/>
            <a:ext cx="4038600" cy="533400"/>
          </a:xfrm>
          <a:prstGeom prst="rect">
            <a:avLst/>
          </a:prstGeom>
          <a:noFill/>
          <a:ln w="9525">
            <a:noFill/>
            <a:miter/>
          </a:ln>
        </p:spPr>
        <p:txBody>
          <a:bodyPr/>
          <a:lstStyle>
            <a:lvl1pPr marL="0" lvl="0" indent="0" algn="r">
              <a:buNone/>
              <a:defRPr sz="1600" kern="1200"/>
            </a:lvl1pPr>
            <a:lvl2pPr marL="457200" lvl="1" indent="-457200" algn="ctr">
              <a:buNone/>
              <a:defRPr sz="1600" kern="1200"/>
            </a:lvl2pPr>
            <a:lvl3pPr marL="914400" lvl="2" indent="-914400" algn="ctr">
              <a:buNone/>
              <a:defRPr sz="1600" kern="1200"/>
            </a:lvl3pPr>
            <a:lvl4pPr marL="1371600" lvl="3" indent="-1371600" algn="ctr">
              <a:buNone/>
              <a:defRPr sz="1600" kern="1200"/>
            </a:lvl4pPr>
            <a:lvl5pPr marL="1828800" lvl="4" indent="-1828800" algn="ctr">
              <a:buNone/>
              <a:defRPr sz="1600" kern="1200"/>
            </a:lvl5pPr>
          </a:lstStyle>
          <a:p>
            <a:pPr lvl="0" fontAlgn="base"/>
            <a:r>
              <a:rPr lang="zh-CN" altLang="en-US" strike="noStrike" noProof="1"/>
              <a:t>单击此处编辑母版副标题样式</a:t>
            </a:r>
          </a:p>
        </p:txBody>
      </p:sp>
      <p:sp>
        <p:nvSpPr>
          <p:cNvPr id="13" name="日期占位符 2050"/>
          <p:cNvSpPr>
            <a:spLocks noGrp="1"/>
          </p:cNvSpPr>
          <p:nvPr>
            <p:ph type="dt" sz="half" idx="2"/>
          </p:nvPr>
        </p:nvSpPr>
        <p:spPr>
          <a:xfrm>
            <a:off x="228600" y="6553200"/>
            <a:ext cx="2133600" cy="244475"/>
          </a:xfrm>
          <a:prstGeom prst="rect">
            <a:avLst/>
          </a:prstGeom>
          <a:noFill/>
          <a:ln w="9525">
            <a:noFill/>
            <a:miter/>
          </a:ln>
        </p:spPr>
        <p:txBody>
          <a:bodyPr anchor="t"/>
          <a:lstStyle>
            <a:lvl1pPr>
              <a:defRPr sz="1000" b="0">
                <a:solidFill>
                  <a:schemeClr val="bg1"/>
                </a:solidFill>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i="0" strike="noStrike" kern="1200" cap="none" spc="0" normalizeH="0" baseline="0" noProof="1">
              <a:latin typeface="Verdana" panose="020B0604030504040204" pitchFamily="34" charset="0"/>
              <a:ea typeface="宋体" panose="02010600030101010101" pitchFamily="2" charset="-122"/>
              <a:cs typeface="+mn-ea"/>
            </a:endParaRPr>
          </a:p>
        </p:txBody>
      </p:sp>
      <p:sp>
        <p:nvSpPr>
          <p:cNvPr id="14" name="页脚占位符 2051"/>
          <p:cNvSpPr>
            <a:spLocks noGrp="1"/>
          </p:cNvSpPr>
          <p:nvPr>
            <p:ph type="ftr" sz="quarter" idx="3"/>
          </p:nvPr>
        </p:nvSpPr>
        <p:spPr>
          <a:xfrm>
            <a:off x="3200400" y="6553200"/>
            <a:ext cx="2895600" cy="244475"/>
          </a:xfrm>
          <a:prstGeom prst="rect">
            <a:avLst/>
          </a:prstGeom>
          <a:ln>
            <a:miter/>
          </a:ln>
        </p:spPr>
        <p:txBody>
          <a:bodyPr anchor="t"/>
          <a:lstStyle>
            <a:lvl1pPr algn="ctr">
              <a:defRPr sz="1000" b="0" noProof="1">
                <a:ea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1">
              <a:ln>
                <a:noFill/>
              </a:ln>
              <a:solidFill>
                <a:schemeClr val="tx1"/>
              </a:solidFill>
              <a:effectLst/>
              <a:uLnTx/>
              <a:uFillTx/>
              <a:latin typeface="Arial" panose="020B0604020202020204" pitchFamily="34" charset="0"/>
              <a:ea typeface="+mn-ea"/>
              <a:cs typeface="+mn-cs"/>
            </a:endParaRPr>
          </a:p>
        </p:txBody>
      </p:sp>
      <p:sp>
        <p:nvSpPr>
          <p:cNvPr id="15" name="灯片编号占位符 2052"/>
          <p:cNvSpPr>
            <a:spLocks noGrp="1"/>
          </p:cNvSpPr>
          <p:nvPr>
            <p:ph type="sldNum" sz="quarter" idx="4"/>
          </p:nvPr>
        </p:nvSpPr>
        <p:spPr>
          <a:xfrm>
            <a:off x="6781800" y="6553200"/>
            <a:ext cx="2133600" cy="244475"/>
          </a:xfrm>
          <a:prstGeom prst="rect">
            <a:avLst/>
          </a:prstGeom>
          <a:noFill/>
          <a:ln w="9525">
            <a:noFill/>
            <a:miter/>
          </a:ln>
        </p:spPr>
        <p:txBody>
          <a:bodyPr vert="horz" wrap="square" lIns="91440" tIns="45720" rIns="91440" bIns="45720" numCol="1" anchor="t" anchorCtr="0" compatLnSpc="1"/>
          <a:lstStyle/>
          <a:p>
            <a:pPr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algn="r" eaLnBrk="1" fontAlgn="base" hangingPunct="1"/>
              <a:t>‹#›</a:t>
            </a:fld>
            <a:endParaRPr lang="zh-CN" altLang="en-US" sz="1000" strike="noStrike" noProof="1"/>
          </a:p>
        </p:txBody>
      </p:sp>
    </p:spTree>
  </p:cSld>
  <p:clrMapOvr>
    <a:masterClrMapping/>
  </p:clrMapOvr>
  <p:transition>
    <p:random/>
  </p:transition>
</p:sldLayout>
</file>

<file path=ppt/slideLayouts/slideLayout12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12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12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447800"/>
            <a:ext cx="3995166" cy="4876800"/>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15434" y="1447800"/>
            <a:ext cx="3995166" cy="4876800"/>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6" name="灯片编号占位符 5"/>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12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8" name="灯片编号占位符 7"/>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4" name="灯片编号占位符 3"/>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12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3" name="灯片编号占位符 2"/>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12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6" name="灯片编号占位符 5"/>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13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
                <a:schemeClr val="hlink"/>
              </a:buClr>
              <a:buSzTx/>
              <a:buFont typeface="Wingdings" panose="05000000000000000000" pitchFamily="2" charset="2"/>
              <a:buNone/>
              <a:defRPr/>
            </a:pPr>
            <a:endParaRPr kumimoji="0" lang="zh-CN" altLang="en-US" sz="2400" b="1"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6" name="灯片编号占位符 5"/>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13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72250" y="714375"/>
            <a:ext cx="2038350" cy="56102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714375"/>
            <a:ext cx="5996885" cy="561022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133.xml><?xml version="1.0" encoding="utf-8"?>
<p:sldLayout xmlns:a="http://schemas.openxmlformats.org/drawingml/2006/main" xmlns:r="http://schemas.openxmlformats.org/officeDocument/2006/relationships" xmlns:p="http://schemas.openxmlformats.org/presentationml/2006/main" showMasterSp="0" showMasterPhAnim="0" type="title">
  <p:cSld name="标题幻灯片">
    <p:bg>
      <p:bgPr>
        <a:solidFill>
          <a:schemeClr val="bg1"/>
        </a:solidFill>
        <a:effectLst/>
      </p:bgPr>
    </p:bg>
    <p:spTree>
      <p:nvGrpSpPr>
        <p:cNvPr id="1" name=""/>
        <p:cNvGrpSpPr/>
        <p:nvPr/>
      </p:nvGrpSpPr>
      <p:grpSpPr>
        <a:xfrm>
          <a:off x="0" y="0"/>
          <a:ext cx="0" cy="0"/>
          <a:chOff x="0" y="0"/>
          <a:chExt cx="0" cy="0"/>
        </a:xfrm>
      </p:grpSpPr>
      <p:pic>
        <p:nvPicPr>
          <p:cNvPr id="52226" name="图片 2049" descr="238"/>
          <p:cNvPicPr>
            <a:picLocks noChangeAspect="1"/>
          </p:cNvPicPr>
          <p:nvPr/>
        </p:nvPicPr>
        <p:blipFill>
          <a:blip r:embed="rId2"/>
          <a:srcRect t="1578"/>
          <a:stretch>
            <a:fillRect/>
          </a:stretch>
        </p:blipFill>
        <p:spPr>
          <a:xfrm>
            <a:off x="-9525" y="0"/>
            <a:ext cx="4270375" cy="6858000"/>
          </a:xfrm>
          <a:prstGeom prst="rect">
            <a:avLst/>
          </a:prstGeom>
          <a:noFill/>
          <a:ln w="9525">
            <a:noFill/>
          </a:ln>
        </p:spPr>
      </p:pic>
      <p:sp>
        <p:nvSpPr>
          <p:cNvPr id="52227" name="圆角矩形 2055"/>
          <p:cNvSpPr/>
          <p:nvPr/>
        </p:nvSpPr>
        <p:spPr>
          <a:xfrm>
            <a:off x="152400" y="228600"/>
            <a:ext cx="8839200" cy="6324600"/>
          </a:xfrm>
          <a:prstGeom prst="roundRect">
            <a:avLst>
              <a:gd name="adj" fmla="val 4569"/>
            </a:avLst>
          </a:prstGeom>
          <a:noFill/>
          <a:ln w="28575" cap="flat" cmpd="sng">
            <a:solidFill>
              <a:schemeClr val="bg2"/>
            </a:solidFill>
            <a:prstDash val="solid"/>
            <a:round/>
            <a:headEnd type="none" w="med" len="med"/>
            <a:tailEnd type="none" w="med" len="med"/>
          </a:ln>
        </p:spPr>
        <p:txBody>
          <a:bodyPr anchor="t"/>
          <a:lstStyle/>
          <a:p>
            <a:pPr lvl="0" indent="0"/>
            <a:endParaRPr lang="zh-CN" altLang="en-US" dirty="0">
              <a:latin typeface="Arial" panose="020B0604020202020204" pitchFamily="34" charset="0"/>
              <a:ea typeface="宋体" panose="02010600030101010101" pitchFamily="2" charset="-122"/>
            </a:endParaRPr>
          </a:p>
        </p:txBody>
      </p:sp>
      <p:sp>
        <p:nvSpPr>
          <p:cNvPr id="2054" name="标题 2053"/>
          <p:cNvSpPr>
            <a:spLocks noGrp="1"/>
          </p:cNvSpPr>
          <p:nvPr>
            <p:ph type="ctrTitle"/>
          </p:nvPr>
        </p:nvSpPr>
        <p:spPr>
          <a:xfrm>
            <a:off x="4343400" y="2895600"/>
            <a:ext cx="4038600" cy="685800"/>
          </a:xfrm>
          <a:prstGeom prst="rect">
            <a:avLst/>
          </a:prstGeom>
          <a:noFill/>
          <a:ln w="9525">
            <a:noFill/>
            <a:miter/>
          </a:ln>
        </p:spPr>
        <p:txBody>
          <a:bodyPr/>
          <a:lstStyle>
            <a:lvl1pPr lvl="0" algn="r">
              <a:defRPr sz="3600" kern="1200">
                <a:solidFill>
                  <a:schemeClr val="accent1"/>
                </a:solidFill>
              </a:defRPr>
            </a:lvl1pPr>
          </a:lstStyle>
          <a:p>
            <a:pPr lvl="0" fontAlgn="base"/>
            <a:r>
              <a:rPr lang="zh-CN" altLang="en-US" strike="noStrike" noProof="1"/>
              <a:t>单击此处编辑母版标题样式</a:t>
            </a:r>
          </a:p>
        </p:txBody>
      </p:sp>
      <p:sp>
        <p:nvSpPr>
          <p:cNvPr id="2055" name="副标题 2054"/>
          <p:cNvSpPr>
            <a:spLocks noGrp="1"/>
          </p:cNvSpPr>
          <p:nvPr>
            <p:ph type="subTitle" idx="1"/>
          </p:nvPr>
        </p:nvSpPr>
        <p:spPr>
          <a:xfrm>
            <a:off x="4343400" y="4038600"/>
            <a:ext cx="4038600" cy="533400"/>
          </a:xfrm>
          <a:prstGeom prst="rect">
            <a:avLst/>
          </a:prstGeom>
          <a:noFill/>
          <a:ln w="9525">
            <a:noFill/>
            <a:miter/>
          </a:ln>
        </p:spPr>
        <p:txBody>
          <a:bodyPr/>
          <a:lstStyle>
            <a:lvl1pPr marL="0" lvl="0" indent="0" algn="r">
              <a:buNone/>
              <a:defRPr sz="1600" kern="1200"/>
            </a:lvl1pPr>
            <a:lvl2pPr marL="457200" lvl="1" indent="-457200" algn="ctr">
              <a:buNone/>
              <a:defRPr sz="1600" kern="1200"/>
            </a:lvl2pPr>
            <a:lvl3pPr marL="914400" lvl="2" indent="-914400" algn="ctr">
              <a:buNone/>
              <a:defRPr sz="1600" kern="1200"/>
            </a:lvl3pPr>
            <a:lvl4pPr marL="1371600" lvl="3" indent="-1371600" algn="ctr">
              <a:buNone/>
              <a:defRPr sz="1600" kern="1200"/>
            </a:lvl4pPr>
            <a:lvl5pPr marL="1828800" lvl="4" indent="-1828800" algn="ctr">
              <a:buNone/>
              <a:defRPr sz="1600" kern="1200"/>
            </a:lvl5pPr>
          </a:lstStyle>
          <a:p>
            <a:pPr lvl="0" fontAlgn="base"/>
            <a:r>
              <a:rPr lang="zh-CN" altLang="en-US" strike="noStrike" noProof="1"/>
              <a:t>单击此处编辑母版副标题样式</a:t>
            </a:r>
          </a:p>
        </p:txBody>
      </p:sp>
      <p:sp>
        <p:nvSpPr>
          <p:cNvPr id="13" name="日期占位符 2050"/>
          <p:cNvSpPr>
            <a:spLocks noGrp="1"/>
          </p:cNvSpPr>
          <p:nvPr>
            <p:ph type="dt" sz="half" idx="2"/>
          </p:nvPr>
        </p:nvSpPr>
        <p:spPr>
          <a:xfrm>
            <a:off x="228600" y="6553200"/>
            <a:ext cx="2133600" cy="244475"/>
          </a:xfrm>
          <a:prstGeom prst="rect">
            <a:avLst/>
          </a:prstGeom>
          <a:noFill/>
          <a:ln w="9525">
            <a:noFill/>
            <a:miter/>
          </a:ln>
        </p:spPr>
        <p:txBody>
          <a:bodyPr anchor="t"/>
          <a:lstStyle>
            <a:lvl1pPr>
              <a:defRPr sz="1000" b="0">
                <a:solidFill>
                  <a:schemeClr val="bg1"/>
                </a:solidFill>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i="0" strike="noStrike" kern="1200" cap="none" spc="0" normalizeH="0" baseline="0" noProof="1">
              <a:latin typeface="Verdana" panose="020B0604030504040204" pitchFamily="34" charset="0"/>
              <a:ea typeface="宋体" panose="02010600030101010101" pitchFamily="2" charset="-122"/>
              <a:cs typeface="+mn-ea"/>
            </a:endParaRPr>
          </a:p>
        </p:txBody>
      </p:sp>
      <p:sp>
        <p:nvSpPr>
          <p:cNvPr id="14" name="页脚占位符 2051"/>
          <p:cNvSpPr>
            <a:spLocks noGrp="1"/>
          </p:cNvSpPr>
          <p:nvPr>
            <p:ph type="ftr" sz="quarter" idx="3"/>
          </p:nvPr>
        </p:nvSpPr>
        <p:spPr>
          <a:xfrm>
            <a:off x="3200400" y="6553200"/>
            <a:ext cx="2895600" cy="244475"/>
          </a:xfrm>
          <a:prstGeom prst="rect">
            <a:avLst/>
          </a:prstGeom>
          <a:ln>
            <a:miter/>
          </a:ln>
        </p:spPr>
        <p:txBody>
          <a:bodyPr anchor="t"/>
          <a:lstStyle>
            <a:lvl1pPr algn="ctr">
              <a:defRPr sz="1000" b="0" noProof="1">
                <a:ea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1">
              <a:ln>
                <a:noFill/>
              </a:ln>
              <a:solidFill>
                <a:schemeClr val="tx1"/>
              </a:solidFill>
              <a:effectLst/>
              <a:uLnTx/>
              <a:uFillTx/>
              <a:latin typeface="Arial" panose="020B0604020202020204" pitchFamily="34" charset="0"/>
              <a:ea typeface="+mn-ea"/>
              <a:cs typeface="+mn-cs"/>
            </a:endParaRPr>
          </a:p>
        </p:txBody>
      </p:sp>
      <p:sp>
        <p:nvSpPr>
          <p:cNvPr id="15" name="灯片编号占位符 2052"/>
          <p:cNvSpPr>
            <a:spLocks noGrp="1"/>
          </p:cNvSpPr>
          <p:nvPr>
            <p:ph type="sldNum" sz="quarter" idx="4"/>
          </p:nvPr>
        </p:nvSpPr>
        <p:spPr>
          <a:xfrm>
            <a:off x="6781800" y="6553200"/>
            <a:ext cx="2133600" cy="244475"/>
          </a:xfrm>
          <a:prstGeom prst="rect">
            <a:avLst/>
          </a:prstGeom>
          <a:noFill/>
          <a:ln w="9525">
            <a:noFill/>
            <a:miter/>
          </a:ln>
        </p:spPr>
        <p:txBody>
          <a:bodyPr vert="horz" wrap="square" lIns="91440" tIns="45720" rIns="91440" bIns="45720" numCol="1" anchor="t" anchorCtr="0" compatLnSpc="1"/>
          <a:lstStyle/>
          <a:p>
            <a:pPr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algn="r" eaLnBrk="1" fontAlgn="base" hangingPunct="1"/>
              <a:t>‹#›</a:t>
            </a:fld>
            <a:endParaRPr lang="zh-CN" altLang="en-US" sz="1000" strike="noStrike" noProof="1"/>
          </a:p>
        </p:txBody>
      </p:sp>
    </p:spTree>
  </p:cSld>
  <p:clrMapOvr>
    <a:masterClrMapping/>
  </p:clrMapOvr>
  <p:transition>
    <p:random/>
  </p:transition>
</p:sldLayout>
</file>

<file path=ppt/slideLayouts/slideLayout13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13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13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447800"/>
            <a:ext cx="3995166" cy="4876800"/>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15434" y="1447800"/>
            <a:ext cx="3995166" cy="4876800"/>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6" name="灯片编号占位符 5"/>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13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8" name="灯片编号占位符 7"/>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13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4" name="灯片编号占位符 3"/>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13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3" name="灯片编号占位符 2"/>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14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6" name="灯片编号占位符 5"/>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14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
                <a:schemeClr val="hlink"/>
              </a:buClr>
              <a:buSzTx/>
              <a:buFont typeface="Wingdings" panose="05000000000000000000" pitchFamily="2" charset="2"/>
              <a:buNone/>
              <a:defRPr/>
            </a:pPr>
            <a:endParaRPr kumimoji="0" lang="zh-CN" altLang="en-US" sz="2400" b="1"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6" name="灯片编号占位符 5"/>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14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143.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72250" y="714375"/>
            <a:ext cx="2038350" cy="56102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714375"/>
            <a:ext cx="5996885" cy="561022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144.xml><?xml version="1.0" encoding="utf-8"?>
<p:sldLayout xmlns:a="http://schemas.openxmlformats.org/drawingml/2006/main" xmlns:r="http://schemas.openxmlformats.org/officeDocument/2006/relationships" xmlns:p="http://schemas.openxmlformats.org/presentationml/2006/main" showMasterSp="0" showMasterPhAnim="0" type="title">
  <p:cSld name="标题幻灯片">
    <p:bg>
      <p:bgPr>
        <a:solidFill>
          <a:schemeClr val="bg1"/>
        </a:solidFill>
        <a:effectLst/>
      </p:bgPr>
    </p:bg>
    <p:spTree>
      <p:nvGrpSpPr>
        <p:cNvPr id="1" name=""/>
        <p:cNvGrpSpPr/>
        <p:nvPr/>
      </p:nvGrpSpPr>
      <p:grpSpPr>
        <a:xfrm>
          <a:off x="0" y="0"/>
          <a:ext cx="0" cy="0"/>
          <a:chOff x="0" y="0"/>
          <a:chExt cx="0" cy="0"/>
        </a:xfrm>
      </p:grpSpPr>
      <p:pic>
        <p:nvPicPr>
          <p:cNvPr id="53250" name="图片 2049" descr="238"/>
          <p:cNvPicPr>
            <a:picLocks noChangeAspect="1"/>
          </p:cNvPicPr>
          <p:nvPr/>
        </p:nvPicPr>
        <p:blipFill>
          <a:blip r:embed="rId2"/>
          <a:srcRect t="1578"/>
          <a:stretch>
            <a:fillRect/>
          </a:stretch>
        </p:blipFill>
        <p:spPr>
          <a:xfrm>
            <a:off x="-9525" y="0"/>
            <a:ext cx="4270375" cy="6858000"/>
          </a:xfrm>
          <a:prstGeom prst="rect">
            <a:avLst/>
          </a:prstGeom>
          <a:noFill/>
          <a:ln w="9525">
            <a:noFill/>
          </a:ln>
        </p:spPr>
      </p:pic>
      <p:sp>
        <p:nvSpPr>
          <p:cNvPr id="53251" name="圆角矩形 2055"/>
          <p:cNvSpPr/>
          <p:nvPr/>
        </p:nvSpPr>
        <p:spPr>
          <a:xfrm>
            <a:off x="152400" y="228600"/>
            <a:ext cx="8839200" cy="6324600"/>
          </a:xfrm>
          <a:prstGeom prst="roundRect">
            <a:avLst>
              <a:gd name="adj" fmla="val 4569"/>
            </a:avLst>
          </a:prstGeom>
          <a:noFill/>
          <a:ln w="28575" cap="flat" cmpd="sng">
            <a:solidFill>
              <a:schemeClr val="bg2"/>
            </a:solidFill>
            <a:prstDash val="solid"/>
            <a:round/>
            <a:headEnd type="none" w="med" len="med"/>
            <a:tailEnd type="none" w="med" len="med"/>
          </a:ln>
        </p:spPr>
        <p:txBody>
          <a:bodyPr anchor="t"/>
          <a:lstStyle/>
          <a:p>
            <a:pPr lvl="0" indent="0"/>
            <a:endParaRPr lang="zh-CN" altLang="en-US" b="1" dirty="0">
              <a:latin typeface="Arial" panose="020B0604020202020204" pitchFamily="34" charset="0"/>
              <a:ea typeface="宋体" panose="02010600030101010101" pitchFamily="2" charset="-122"/>
            </a:endParaRPr>
          </a:p>
        </p:txBody>
      </p:sp>
      <p:sp>
        <p:nvSpPr>
          <p:cNvPr id="2054" name="标题 2053"/>
          <p:cNvSpPr>
            <a:spLocks noGrp="1"/>
          </p:cNvSpPr>
          <p:nvPr>
            <p:ph type="ctrTitle"/>
          </p:nvPr>
        </p:nvSpPr>
        <p:spPr>
          <a:xfrm>
            <a:off x="4343400" y="2895600"/>
            <a:ext cx="4038600" cy="685800"/>
          </a:xfrm>
          <a:prstGeom prst="rect">
            <a:avLst/>
          </a:prstGeom>
          <a:noFill/>
          <a:ln w="9525">
            <a:noFill/>
            <a:miter lim="800000"/>
          </a:ln>
        </p:spPr>
        <p:txBody>
          <a:bodyPr/>
          <a:lstStyle>
            <a:lvl1pPr lvl="0" algn="r">
              <a:defRPr sz="3600" kern="1200">
                <a:solidFill>
                  <a:schemeClr val="accent1"/>
                </a:solidFill>
              </a:defRPr>
            </a:lvl1pPr>
          </a:lstStyle>
          <a:p>
            <a:pPr lvl="0" fontAlgn="base"/>
            <a:r>
              <a:rPr lang="zh-CN" altLang="en-US" strike="noStrike" noProof="1"/>
              <a:t>单击此处编辑母版标题样式</a:t>
            </a:r>
          </a:p>
        </p:txBody>
      </p:sp>
      <p:sp>
        <p:nvSpPr>
          <p:cNvPr id="2055" name="副标题 2054"/>
          <p:cNvSpPr>
            <a:spLocks noGrp="1"/>
          </p:cNvSpPr>
          <p:nvPr>
            <p:ph type="subTitle" idx="1"/>
          </p:nvPr>
        </p:nvSpPr>
        <p:spPr>
          <a:xfrm>
            <a:off x="4343400" y="4038600"/>
            <a:ext cx="4038600" cy="533400"/>
          </a:xfrm>
          <a:prstGeom prst="rect">
            <a:avLst/>
          </a:prstGeom>
          <a:noFill/>
          <a:ln w="9525">
            <a:noFill/>
            <a:miter/>
          </a:ln>
        </p:spPr>
        <p:txBody>
          <a:bodyPr/>
          <a:lstStyle>
            <a:lvl1pPr marL="0" lvl="0" indent="0" algn="r">
              <a:buNone/>
              <a:defRPr sz="1600" kern="1200"/>
            </a:lvl1pPr>
            <a:lvl2pPr marL="457200" lvl="1" indent="-457200" algn="ctr">
              <a:buNone/>
              <a:defRPr sz="1600" kern="1200"/>
            </a:lvl2pPr>
            <a:lvl3pPr marL="914400" lvl="2" indent="-914400" algn="ctr">
              <a:buNone/>
              <a:defRPr sz="1600" kern="1200"/>
            </a:lvl3pPr>
            <a:lvl4pPr marL="1371600" lvl="3" indent="-1371600" algn="ctr">
              <a:buNone/>
              <a:defRPr sz="1600" kern="1200"/>
            </a:lvl4pPr>
            <a:lvl5pPr marL="1828800" lvl="4" indent="-1828800" algn="ctr">
              <a:buNone/>
              <a:defRPr sz="1600" kern="1200"/>
            </a:lvl5pPr>
          </a:lstStyle>
          <a:p>
            <a:pPr lvl="0" fontAlgn="base"/>
            <a:r>
              <a:rPr lang="zh-CN" altLang="en-US" strike="noStrike" noProof="1"/>
              <a:t>单击此处编辑母版副标题样式</a:t>
            </a:r>
          </a:p>
        </p:txBody>
      </p:sp>
      <p:sp>
        <p:nvSpPr>
          <p:cNvPr id="13" name="日期占位符 2050"/>
          <p:cNvSpPr>
            <a:spLocks noGrp="1"/>
          </p:cNvSpPr>
          <p:nvPr>
            <p:ph type="dt" sz="half" idx="2"/>
          </p:nvPr>
        </p:nvSpPr>
        <p:spPr>
          <a:xfrm>
            <a:off x="228600" y="6553200"/>
            <a:ext cx="2133600" cy="244475"/>
          </a:xfrm>
          <a:prstGeom prst="rect">
            <a:avLst/>
          </a:prstGeom>
          <a:noFill/>
          <a:ln w="9525">
            <a:noFill/>
            <a:miter/>
          </a:ln>
        </p:spPr>
        <p:txBody>
          <a:bodyPr vert="horz" wrap="square" lIns="91440" tIns="45720" rIns="91440" bIns="45720" numCol="1" anchor="t" anchorCtr="0" compatLnSpc="1"/>
          <a:lstStyle>
            <a:lvl1pPr>
              <a:defRPr sz="1000" b="0" noProof="1">
                <a:solidFill>
                  <a:schemeClr val="bg1"/>
                </a:solidFill>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i="0" strike="noStrike" kern="1200" cap="none" spc="0" normalizeH="0" baseline="0" noProof="1">
              <a:latin typeface="Verdana" panose="020B0604030504040204" pitchFamily="34" charset="0"/>
              <a:ea typeface="+mn-ea"/>
              <a:cs typeface="+mn-cs"/>
            </a:endParaRPr>
          </a:p>
        </p:txBody>
      </p:sp>
      <p:sp>
        <p:nvSpPr>
          <p:cNvPr id="14" name="页脚占位符 2051"/>
          <p:cNvSpPr>
            <a:spLocks noGrp="1"/>
          </p:cNvSpPr>
          <p:nvPr>
            <p:ph type="ftr" sz="quarter" idx="3"/>
          </p:nvPr>
        </p:nvSpPr>
        <p:spPr>
          <a:xfrm>
            <a:off x="3200400" y="6553200"/>
            <a:ext cx="2895600" cy="244475"/>
          </a:xfrm>
          <a:prstGeom prst="rect">
            <a:avLst/>
          </a:prstGeom>
          <a:ln>
            <a:miter/>
          </a:ln>
        </p:spPr>
        <p:txBody>
          <a:bodyPr anchor="t"/>
          <a:lstStyle>
            <a:lvl1pPr algn="ctr">
              <a:defRPr sz="1000" b="0" noProof="1">
                <a:ea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1">
              <a:ln>
                <a:noFill/>
              </a:ln>
              <a:solidFill>
                <a:schemeClr val="tx1"/>
              </a:solidFill>
              <a:effectLst/>
              <a:uLnTx/>
              <a:uFillTx/>
              <a:latin typeface="Arial" panose="020B0604020202020204" pitchFamily="34" charset="0"/>
              <a:ea typeface="+mn-ea"/>
              <a:cs typeface="+mn-cs"/>
            </a:endParaRPr>
          </a:p>
        </p:txBody>
      </p:sp>
      <p:sp>
        <p:nvSpPr>
          <p:cNvPr id="15" name="灯片编号占位符 2052"/>
          <p:cNvSpPr>
            <a:spLocks noGrp="1"/>
          </p:cNvSpPr>
          <p:nvPr>
            <p:ph type="sldNum" sz="quarter" idx="4"/>
          </p:nvPr>
        </p:nvSpPr>
        <p:spPr>
          <a:xfrm>
            <a:off x="6781800" y="6553200"/>
            <a:ext cx="2133600" cy="244475"/>
          </a:xfrm>
          <a:prstGeom prst="rect">
            <a:avLst/>
          </a:prstGeom>
          <a:noFill/>
          <a:ln w="9525">
            <a:noFill/>
            <a:miter/>
          </a:ln>
        </p:spPr>
        <p:txBody>
          <a:bodyPr vert="horz" wrap="square" lIns="91440" tIns="45720" rIns="91440" bIns="45720" numCol="1" anchor="t" anchorCtr="0" compatLnSpc="1"/>
          <a:lstStyle/>
          <a:p>
            <a:pPr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algn="r" eaLnBrk="1" fontAlgn="base" hangingPunct="1"/>
              <a:t>‹#›</a:t>
            </a:fld>
            <a:endParaRPr lang="zh-CN" altLang="en-US" sz="1000" strike="noStrike" noProof="1"/>
          </a:p>
        </p:txBody>
      </p:sp>
    </p:spTree>
  </p:cSld>
  <p:clrMapOvr>
    <a:masterClrMapping/>
  </p:clrMapOvr>
  <p:transition>
    <p:random/>
  </p:transition>
</p:sldLayout>
</file>

<file path=ppt/slideLayouts/slideLayout14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14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14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447800"/>
            <a:ext cx="3995166" cy="4876800"/>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15434" y="1447800"/>
            <a:ext cx="3995166" cy="4876800"/>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6" name="灯片编号占位符 5"/>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14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8" name="灯片编号占位符 7"/>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14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4" name="灯片编号占位符 3"/>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447800"/>
            <a:ext cx="3995166" cy="4876800"/>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15434" y="1447800"/>
            <a:ext cx="3995166" cy="4876800"/>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6" name="灯片编号占位符 5"/>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15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3" name="灯片编号占位符 2"/>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15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6" name="灯片编号占位符 5"/>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15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
                <a:schemeClr val="hlink"/>
              </a:buClr>
              <a:buSzTx/>
              <a:buFont typeface="Wingdings" panose="05000000000000000000" pitchFamily="2" charset="2"/>
              <a:buNone/>
              <a:defRPr/>
            </a:pPr>
            <a:endParaRPr kumimoji="0" lang="zh-CN" altLang="en-US" sz="2400" b="1"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6" name="灯片编号占位符 5"/>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15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154.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72250" y="714375"/>
            <a:ext cx="2038350" cy="56102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714375"/>
            <a:ext cx="5996885" cy="561022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155.xml><?xml version="1.0" encoding="utf-8"?>
<p:sldLayout xmlns:a="http://schemas.openxmlformats.org/drawingml/2006/main" xmlns:r="http://schemas.openxmlformats.org/officeDocument/2006/relationships" xmlns:p="http://schemas.openxmlformats.org/presentationml/2006/main" showMasterSp="0" showMasterPhAnim="0" type="title">
  <p:cSld name="标题幻灯片">
    <p:bg>
      <p:bgPr>
        <a:solidFill>
          <a:schemeClr val="bg1"/>
        </a:solidFill>
        <a:effectLst/>
      </p:bgPr>
    </p:bg>
    <p:spTree>
      <p:nvGrpSpPr>
        <p:cNvPr id="1" name=""/>
        <p:cNvGrpSpPr/>
        <p:nvPr/>
      </p:nvGrpSpPr>
      <p:grpSpPr>
        <a:xfrm>
          <a:off x="0" y="0"/>
          <a:ext cx="0" cy="0"/>
          <a:chOff x="0" y="0"/>
          <a:chExt cx="0" cy="0"/>
        </a:xfrm>
      </p:grpSpPr>
      <p:pic>
        <p:nvPicPr>
          <p:cNvPr id="54274" name="图片 2049" descr="238"/>
          <p:cNvPicPr>
            <a:picLocks noChangeAspect="1"/>
          </p:cNvPicPr>
          <p:nvPr/>
        </p:nvPicPr>
        <p:blipFill>
          <a:blip r:embed="rId2"/>
          <a:srcRect t="1578"/>
          <a:stretch>
            <a:fillRect/>
          </a:stretch>
        </p:blipFill>
        <p:spPr>
          <a:xfrm>
            <a:off x="-9525" y="0"/>
            <a:ext cx="4270375" cy="6858000"/>
          </a:xfrm>
          <a:prstGeom prst="rect">
            <a:avLst/>
          </a:prstGeom>
          <a:noFill/>
          <a:ln w="9525">
            <a:noFill/>
          </a:ln>
        </p:spPr>
      </p:pic>
      <p:sp>
        <p:nvSpPr>
          <p:cNvPr id="54275" name="圆角矩形 2055"/>
          <p:cNvSpPr/>
          <p:nvPr/>
        </p:nvSpPr>
        <p:spPr>
          <a:xfrm>
            <a:off x="152400" y="228600"/>
            <a:ext cx="8839200" cy="6324600"/>
          </a:xfrm>
          <a:prstGeom prst="roundRect">
            <a:avLst>
              <a:gd name="adj" fmla="val 4569"/>
            </a:avLst>
          </a:prstGeom>
          <a:noFill/>
          <a:ln w="28575" cap="flat" cmpd="sng">
            <a:solidFill>
              <a:schemeClr val="bg2"/>
            </a:solidFill>
            <a:prstDash val="solid"/>
            <a:round/>
            <a:headEnd type="none" w="med" len="med"/>
            <a:tailEnd type="none" w="med" len="med"/>
          </a:ln>
        </p:spPr>
        <p:txBody>
          <a:bodyPr anchor="t"/>
          <a:lstStyle/>
          <a:p>
            <a:pPr lvl="0" indent="0"/>
            <a:endParaRPr lang="zh-CN" altLang="en-US" b="1" dirty="0">
              <a:latin typeface="Arial" panose="020B0604020202020204" pitchFamily="34" charset="0"/>
              <a:ea typeface="宋体" panose="02010600030101010101" pitchFamily="2" charset="-122"/>
            </a:endParaRPr>
          </a:p>
        </p:txBody>
      </p:sp>
      <p:sp>
        <p:nvSpPr>
          <p:cNvPr id="2054" name="标题 2053"/>
          <p:cNvSpPr>
            <a:spLocks noGrp="1"/>
          </p:cNvSpPr>
          <p:nvPr>
            <p:ph type="ctrTitle"/>
          </p:nvPr>
        </p:nvSpPr>
        <p:spPr>
          <a:xfrm>
            <a:off x="4343400" y="2895600"/>
            <a:ext cx="4038600" cy="685800"/>
          </a:xfrm>
          <a:prstGeom prst="rect">
            <a:avLst/>
          </a:prstGeom>
          <a:noFill/>
          <a:ln w="9525">
            <a:noFill/>
            <a:miter lim="800000"/>
          </a:ln>
        </p:spPr>
        <p:txBody>
          <a:bodyPr/>
          <a:lstStyle>
            <a:lvl1pPr lvl="0" algn="r">
              <a:defRPr sz="3600" kern="1200">
                <a:solidFill>
                  <a:schemeClr val="accent1"/>
                </a:solidFill>
              </a:defRPr>
            </a:lvl1pPr>
          </a:lstStyle>
          <a:p>
            <a:pPr lvl="0" fontAlgn="base"/>
            <a:r>
              <a:rPr lang="zh-CN" altLang="en-US" strike="noStrike" noProof="1"/>
              <a:t>单击此处编辑母版标题样式</a:t>
            </a:r>
          </a:p>
        </p:txBody>
      </p:sp>
      <p:sp>
        <p:nvSpPr>
          <p:cNvPr id="2055" name="副标题 2054"/>
          <p:cNvSpPr>
            <a:spLocks noGrp="1"/>
          </p:cNvSpPr>
          <p:nvPr>
            <p:ph type="subTitle" idx="1"/>
          </p:nvPr>
        </p:nvSpPr>
        <p:spPr>
          <a:xfrm>
            <a:off x="4343400" y="4038600"/>
            <a:ext cx="4038600" cy="533400"/>
          </a:xfrm>
          <a:prstGeom prst="rect">
            <a:avLst/>
          </a:prstGeom>
          <a:noFill/>
          <a:ln w="9525">
            <a:noFill/>
            <a:miter/>
          </a:ln>
        </p:spPr>
        <p:txBody>
          <a:bodyPr/>
          <a:lstStyle>
            <a:lvl1pPr marL="0" lvl="0" indent="0" algn="r">
              <a:buNone/>
              <a:defRPr sz="1600" kern="1200"/>
            </a:lvl1pPr>
            <a:lvl2pPr marL="457200" lvl="1" indent="-457200" algn="ctr">
              <a:buNone/>
              <a:defRPr sz="1600" kern="1200"/>
            </a:lvl2pPr>
            <a:lvl3pPr marL="914400" lvl="2" indent="-914400" algn="ctr">
              <a:buNone/>
              <a:defRPr sz="1600" kern="1200"/>
            </a:lvl3pPr>
            <a:lvl4pPr marL="1371600" lvl="3" indent="-1371600" algn="ctr">
              <a:buNone/>
              <a:defRPr sz="1600" kern="1200"/>
            </a:lvl4pPr>
            <a:lvl5pPr marL="1828800" lvl="4" indent="-1828800" algn="ctr">
              <a:buNone/>
              <a:defRPr sz="1600" kern="1200"/>
            </a:lvl5pPr>
          </a:lstStyle>
          <a:p>
            <a:pPr lvl="0" fontAlgn="base"/>
            <a:r>
              <a:rPr lang="zh-CN" altLang="en-US" strike="noStrike" noProof="1"/>
              <a:t>单击此处编辑母版副标题样式</a:t>
            </a:r>
          </a:p>
        </p:txBody>
      </p:sp>
      <p:sp>
        <p:nvSpPr>
          <p:cNvPr id="13" name="日期占位符 2050"/>
          <p:cNvSpPr>
            <a:spLocks noGrp="1"/>
          </p:cNvSpPr>
          <p:nvPr>
            <p:ph type="dt" sz="half" idx="2"/>
          </p:nvPr>
        </p:nvSpPr>
        <p:spPr>
          <a:xfrm>
            <a:off x="228600" y="6553200"/>
            <a:ext cx="2133600" cy="244475"/>
          </a:xfrm>
          <a:prstGeom prst="rect">
            <a:avLst/>
          </a:prstGeom>
          <a:noFill/>
          <a:ln w="9525">
            <a:noFill/>
            <a:miter/>
          </a:ln>
        </p:spPr>
        <p:txBody>
          <a:bodyPr vert="horz" wrap="square" lIns="91440" tIns="45720" rIns="91440" bIns="45720" numCol="1" anchor="t" anchorCtr="0" compatLnSpc="1"/>
          <a:lstStyle>
            <a:lvl1pPr>
              <a:defRPr sz="1000" b="0" noProof="1">
                <a:solidFill>
                  <a:schemeClr val="bg1"/>
                </a:solidFill>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i="0" strike="noStrike" kern="1200" cap="none" spc="0" normalizeH="0" baseline="0" noProof="1">
              <a:latin typeface="Verdana" panose="020B0604030504040204" pitchFamily="34" charset="0"/>
              <a:ea typeface="+mn-ea"/>
              <a:cs typeface="+mn-cs"/>
            </a:endParaRPr>
          </a:p>
        </p:txBody>
      </p:sp>
      <p:sp>
        <p:nvSpPr>
          <p:cNvPr id="14" name="页脚占位符 2051"/>
          <p:cNvSpPr>
            <a:spLocks noGrp="1"/>
          </p:cNvSpPr>
          <p:nvPr>
            <p:ph type="ftr" sz="quarter" idx="3"/>
          </p:nvPr>
        </p:nvSpPr>
        <p:spPr>
          <a:xfrm>
            <a:off x="3200400" y="6553200"/>
            <a:ext cx="2895600" cy="244475"/>
          </a:xfrm>
          <a:prstGeom prst="rect">
            <a:avLst/>
          </a:prstGeom>
          <a:ln>
            <a:miter/>
          </a:ln>
        </p:spPr>
        <p:txBody>
          <a:bodyPr anchor="t"/>
          <a:lstStyle>
            <a:lvl1pPr algn="ctr">
              <a:defRPr sz="1000" b="0" noProof="1">
                <a:ea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1">
              <a:ln>
                <a:noFill/>
              </a:ln>
              <a:solidFill>
                <a:schemeClr val="tx1"/>
              </a:solidFill>
              <a:effectLst/>
              <a:uLnTx/>
              <a:uFillTx/>
              <a:latin typeface="Arial" panose="020B0604020202020204" pitchFamily="34" charset="0"/>
              <a:ea typeface="+mn-ea"/>
              <a:cs typeface="+mn-cs"/>
            </a:endParaRPr>
          </a:p>
        </p:txBody>
      </p:sp>
      <p:sp>
        <p:nvSpPr>
          <p:cNvPr id="15" name="灯片编号占位符 2052"/>
          <p:cNvSpPr>
            <a:spLocks noGrp="1"/>
          </p:cNvSpPr>
          <p:nvPr>
            <p:ph type="sldNum" sz="quarter" idx="4"/>
          </p:nvPr>
        </p:nvSpPr>
        <p:spPr>
          <a:xfrm>
            <a:off x="6781800" y="6553200"/>
            <a:ext cx="2133600" cy="244475"/>
          </a:xfrm>
          <a:prstGeom prst="rect">
            <a:avLst/>
          </a:prstGeom>
          <a:noFill/>
          <a:ln w="9525">
            <a:noFill/>
            <a:miter/>
          </a:ln>
        </p:spPr>
        <p:txBody>
          <a:bodyPr vert="horz" wrap="square" lIns="91440" tIns="45720" rIns="91440" bIns="45720" numCol="1" anchor="t" anchorCtr="0" compatLnSpc="1"/>
          <a:lstStyle/>
          <a:p>
            <a:pPr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algn="r" eaLnBrk="1" fontAlgn="base" hangingPunct="1"/>
              <a:t>‹#›</a:t>
            </a:fld>
            <a:endParaRPr lang="zh-CN" altLang="en-US" sz="1000" strike="noStrike" noProof="1"/>
          </a:p>
        </p:txBody>
      </p:sp>
    </p:spTree>
  </p:cSld>
  <p:clrMapOvr>
    <a:masterClrMapping/>
  </p:clrMapOvr>
  <p:transition>
    <p:random/>
  </p:transition>
</p:sldLayout>
</file>

<file path=ppt/slideLayouts/slideLayout15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15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15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447800"/>
            <a:ext cx="3995166" cy="4876800"/>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15434" y="1447800"/>
            <a:ext cx="3995166" cy="4876800"/>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6" name="灯片编号占位符 5"/>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15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8" name="灯片编号占位符 7"/>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8" name="灯片编号占位符 7"/>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16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4" name="灯片编号占位符 3"/>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16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3" name="灯片编号占位符 2"/>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16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6" name="灯片编号占位符 5"/>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16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
                <a:schemeClr val="hlink"/>
              </a:buClr>
              <a:buSzTx/>
              <a:buFont typeface="Wingdings" panose="05000000000000000000" pitchFamily="2" charset="2"/>
              <a:buNone/>
              <a:defRPr/>
            </a:pPr>
            <a:endParaRPr kumimoji="0" lang="zh-CN" altLang="en-US" sz="2400" b="1"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6" name="灯片编号占位符 5"/>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16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165.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72250" y="714375"/>
            <a:ext cx="2038350" cy="56102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714375"/>
            <a:ext cx="5996885" cy="561022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166.xml><?xml version="1.0" encoding="utf-8"?>
<p:sldLayout xmlns:a="http://schemas.openxmlformats.org/drawingml/2006/main" xmlns:r="http://schemas.openxmlformats.org/officeDocument/2006/relationships" xmlns:p="http://schemas.openxmlformats.org/presentationml/2006/main" showMasterSp="0" showMasterPhAnim="0" type="title">
  <p:cSld name="标题幻灯片">
    <p:bg>
      <p:bgPr>
        <a:solidFill>
          <a:schemeClr val="bg1"/>
        </a:solidFill>
        <a:effectLst/>
      </p:bgPr>
    </p:bg>
    <p:spTree>
      <p:nvGrpSpPr>
        <p:cNvPr id="1" name=""/>
        <p:cNvGrpSpPr/>
        <p:nvPr/>
      </p:nvGrpSpPr>
      <p:grpSpPr>
        <a:xfrm>
          <a:off x="0" y="0"/>
          <a:ext cx="0" cy="0"/>
          <a:chOff x="0" y="0"/>
          <a:chExt cx="0" cy="0"/>
        </a:xfrm>
      </p:grpSpPr>
      <p:pic>
        <p:nvPicPr>
          <p:cNvPr id="55298" name="图片 2049" descr="238"/>
          <p:cNvPicPr>
            <a:picLocks noChangeAspect="1"/>
          </p:cNvPicPr>
          <p:nvPr/>
        </p:nvPicPr>
        <p:blipFill>
          <a:blip r:embed="rId2"/>
          <a:srcRect t="1578"/>
          <a:stretch>
            <a:fillRect/>
          </a:stretch>
        </p:blipFill>
        <p:spPr>
          <a:xfrm>
            <a:off x="-9525" y="0"/>
            <a:ext cx="4270375" cy="6858000"/>
          </a:xfrm>
          <a:prstGeom prst="rect">
            <a:avLst/>
          </a:prstGeom>
          <a:noFill/>
          <a:ln w="9525">
            <a:noFill/>
          </a:ln>
        </p:spPr>
      </p:pic>
      <p:sp>
        <p:nvSpPr>
          <p:cNvPr id="55299" name="圆角矩形 2055"/>
          <p:cNvSpPr/>
          <p:nvPr/>
        </p:nvSpPr>
        <p:spPr>
          <a:xfrm>
            <a:off x="152400" y="228600"/>
            <a:ext cx="8839200" cy="6324600"/>
          </a:xfrm>
          <a:prstGeom prst="roundRect">
            <a:avLst>
              <a:gd name="adj" fmla="val 4569"/>
            </a:avLst>
          </a:prstGeom>
          <a:noFill/>
          <a:ln w="28575" cap="flat" cmpd="sng">
            <a:solidFill>
              <a:schemeClr val="bg2"/>
            </a:solidFill>
            <a:prstDash val="solid"/>
            <a:round/>
            <a:headEnd type="none" w="med" len="med"/>
            <a:tailEnd type="none" w="med" len="med"/>
          </a:ln>
        </p:spPr>
        <p:txBody>
          <a:bodyPr anchor="t"/>
          <a:lstStyle/>
          <a:p>
            <a:pPr lvl="0" indent="0"/>
            <a:endParaRPr lang="zh-CN" altLang="en-US" b="1" dirty="0">
              <a:latin typeface="Arial" panose="020B0604020202020204" pitchFamily="34" charset="0"/>
              <a:ea typeface="宋体" panose="02010600030101010101" pitchFamily="2" charset="-122"/>
            </a:endParaRPr>
          </a:p>
        </p:txBody>
      </p:sp>
      <p:sp>
        <p:nvSpPr>
          <p:cNvPr id="2054" name="标题 2053"/>
          <p:cNvSpPr>
            <a:spLocks noGrp="1"/>
          </p:cNvSpPr>
          <p:nvPr>
            <p:ph type="ctrTitle"/>
          </p:nvPr>
        </p:nvSpPr>
        <p:spPr>
          <a:xfrm>
            <a:off x="4343400" y="2895600"/>
            <a:ext cx="4038600" cy="685800"/>
          </a:xfrm>
          <a:prstGeom prst="rect">
            <a:avLst/>
          </a:prstGeom>
          <a:noFill/>
          <a:ln w="9525">
            <a:noFill/>
            <a:miter lim="800000"/>
          </a:ln>
        </p:spPr>
        <p:txBody>
          <a:bodyPr/>
          <a:lstStyle>
            <a:lvl1pPr lvl="0" algn="r">
              <a:defRPr sz="3600" kern="1200">
                <a:solidFill>
                  <a:schemeClr val="accent1"/>
                </a:solidFill>
              </a:defRPr>
            </a:lvl1pPr>
          </a:lstStyle>
          <a:p>
            <a:pPr lvl="0" fontAlgn="base"/>
            <a:r>
              <a:rPr lang="zh-CN" altLang="en-US" strike="noStrike" noProof="1"/>
              <a:t>单击此处编辑母版标题样式</a:t>
            </a:r>
          </a:p>
        </p:txBody>
      </p:sp>
      <p:sp>
        <p:nvSpPr>
          <p:cNvPr id="2055" name="副标题 2054"/>
          <p:cNvSpPr>
            <a:spLocks noGrp="1"/>
          </p:cNvSpPr>
          <p:nvPr>
            <p:ph type="subTitle" idx="1"/>
          </p:nvPr>
        </p:nvSpPr>
        <p:spPr>
          <a:xfrm>
            <a:off x="4343400" y="4038600"/>
            <a:ext cx="4038600" cy="533400"/>
          </a:xfrm>
          <a:prstGeom prst="rect">
            <a:avLst/>
          </a:prstGeom>
          <a:noFill/>
          <a:ln w="9525">
            <a:noFill/>
            <a:miter/>
          </a:ln>
        </p:spPr>
        <p:txBody>
          <a:bodyPr/>
          <a:lstStyle>
            <a:lvl1pPr marL="0" lvl="0" indent="0" algn="r">
              <a:buNone/>
              <a:defRPr sz="1600" kern="1200"/>
            </a:lvl1pPr>
            <a:lvl2pPr marL="457200" lvl="1" indent="-457200" algn="ctr">
              <a:buNone/>
              <a:defRPr sz="1600" kern="1200"/>
            </a:lvl2pPr>
            <a:lvl3pPr marL="914400" lvl="2" indent="-914400" algn="ctr">
              <a:buNone/>
              <a:defRPr sz="1600" kern="1200"/>
            </a:lvl3pPr>
            <a:lvl4pPr marL="1371600" lvl="3" indent="-1371600" algn="ctr">
              <a:buNone/>
              <a:defRPr sz="1600" kern="1200"/>
            </a:lvl4pPr>
            <a:lvl5pPr marL="1828800" lvl="4" indent="-1828800" algn="ctr">
              <a:buNone/>
              <a:defRPr sz="1600" kern="1200"/>
            </a:lvl5pPr>
          </a:lstStyle>
          <a:p>
            <a:pPr lvl="0" fontAlgn="base"/>
            <a:r>
              <a:rPr lang="zh-CN" altLang="en-US" strike="noStrike" noProof="1"/>
              <a:t>单击此处编辑母版副标题样式</a:t>
            </a:r>
          </a:p>
        </p:txBody>
      </p:sp>
      <p:sp>
        <p:nvSpPr>
          <p:cNvPr id="13" name="日期占位符 2050"/>
          <p:cNvSpPr>
            <a:spLocks noGrp="1"/>
          </p:cNvSpPr>
          <p:nvPr>
            <p:ph type="dt" sz="half" idx="2"/>
          </p:nvPr>
        </p:nvSpPr>
        <p:spPr>
          <a:xfrm>
            <a:off x="228600" y="6553200"/>
            <a:ext cx="2133600" cy="244475"/>
          </a:xfrm>
          <a:prstGeom prst="rect">
            <a:avLst/>
          </a:prstGeom>
          <a:noFill/>
          <a:ln w="9525">
            <a:noFill/>
            <a:miter/>
          </a:ln>
        </p:spPr>
        <p:txBody>
          <a:bodyPr vert="horz" wrap="square" lIns="91440" tIns="45720" rIns="91440" bIns="45720" numCol="1" anchor="t" anchorCtr="0" compatLnSpc="1"/>
          <a:lstStyle>
            <a:lvl1pPr>
              <a:defRPr sz="1000" b="0" noProof="1">
                <a:solidFill>
                  <a:schemeClr val="bg1"/>
                </a:solidFill>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i="0" strike="noStrike" kern="1200" cap="none" spc="0" normalizeH="0" baseline="0" noProof="1">
              <a:latin typeface="Verdana" panose="020B0604030504040204" pitchFamily="34" charset="0"/>
              <a:ea typeface="+mn-ea"/>
              <a:cs typeface="+mn-cs"/>
            </a:endParaRPr>
          </a:p>
        </p:txBody>
      </p:sp>
      <p:sp>
        <p:nvSpPr>
          <p:cNvPr id="14" name="页脚占位符 2051"/>
          <p:cNvSpPr>
            <a:spLocks noGrp="1"/>
          </p:cNvSpPr>
          <p:nvPr>
            <p:ph type="ftr" sz="quarter" idx="3"/>
          </p:nvPr>
        </p:nvSpPr>
        <p:spPr>
          <a:xfrm>
            <a:off x="3200400" y="6553200"/>
            <a:ext cx="2895600" cy="244475"/>
          </a:xfrm>
          <a:prstGeom prst="rect">
            <a:avLst/>
          </a:prstGeom>
          <a:ln>
            <a:miter/>
          </a:ln>
        </p:spPr>
        <p:txBody>
          <a:bodyPr anchor="t"/>
          <a:lstStyle>
            <a:lvl1pPr algn="ctr">
              <a:defRPr sz="1000" b="0" noProof="1">
                <a:ea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1">
              <a:ln>
                <a:noFill/>
              </a:ln>
              <a:solidFill>
                <a:schemeClr val="tx1"/>
              </a:solidFill>
              <a:effectLst/>
              <a:uLnTx/>
              <a:uFillTx/>
              <a:latin typeface="Arial" panose="020B0604020202020204" pitchFamily="34" charset="0"/>
              <a:ea typeface="+mn-ea"/>
              <a:cs typeface="+mn-cs"/>
            </a:endParaRPr>
          </a:p>
        </p:txBody>
      </p:sp>
      <p:sp>
        <p:nvSpPr>
          <p:cNvPr id="15" name="灯片编号占位符 2052"/>
          <p:cNvSpPr>
            <a:spLocks noGrp="1"/>
          </p:cNvSpPr>
          <p:nvPr>
            <p:ph type="sldNum" sz="quarter" idx="4"/>
          </p:nvPr>
        </p:nvSpPr>
        <p:spPr>
          <a:xfrm>
            <a:off x="6781800" y="6553200"/>
            <a:ext cx="2133600" cy="244475"/>
          </a:xfrm>
          <a:prstGeom prst="rect">
            <a:avLst/>
          </a:prstGeom>
          <a:noFill/>
          <a:ln w="9525">
            <a:noFill/>
            <a:miter/>
          </a:ln>
        </p:spPr>
        <p:txBody>
          <a:bodyPr vert="horz" wrap="square" lIns="91440" tIns="45720" rIns="91440" bIns="45720" numCol="1" anchor="t" anchorCtr="0" compatLnSpc="1"/>
          <a:lstStyle/>
          <a:p>
            <a:pPr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algn="r" eaLnBrk="1" fontAlgn="base" hangingPunct="1"/>
              <a:t>‹#›</a:t>
            </a:fld>
            <a:endParaRPr lang="zh-CN" altLang="en-US" sz="1000" strike="noStrike" noProof="1"/>
          </a:p>
        </p:txBody>
      </p:sp>
    </p:spTree>
  </p:cSld>
  <p:clrMapOvr>
    <a:masterClrMapping/>
  </p:clrMapOvr>
  <p:transition>
    <p:random/>
  </p:transition>
</p:sldLayout>
</file>

<file path=ppt/slideLayouts/slideLayout16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16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16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447800"/>
            <a:ext cx="3995166" cy="4876800"/>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15434" y="1447800"/>
            <a:ext cx="3995166" cy="4876800"/>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6" name="灯片编号占位符 5"/>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4" name="灯片编号占位符 3"/>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17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8" name="灯片编号占位符 7"/>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17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4" name="灯片编号占位符 3"/>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17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3" name="灯片编号占位符 2"/>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17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6" name="灯片编号占位符 5"/>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17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
                <a:schemeClr val="hlink"/>
              </a:buClr>
              <a:buSzTx/>
              <a:buFont typeface="Wingdings" panose="05000000000000000000" pitchFamily="2" charset="2"/>
              <a:buNone/>
              <a:defRPr/>
            </a:pPr>
            <a:endParaRPr kumimoji="0" lang="zh-CN" altLang="en-US" sz="2400" b="1"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6" name="灯片编号占位符 5"/>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17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176.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72250" y="714375"/>
            <a:ext cx="2038350" cy="56102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714375"/>
            <a:ext cx="5996885" cy="561022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177.xml><?xml version="1.0" encoding="utf-8"?>
<p:sldLayout xmlns:a="http://schemas.openxmlformats.org/drawingml/2006/main" xmlns:r="http://schemas.openxmlformats.org/officeDocument/2006/relationships" xmlns:p="http://schemas.openxmlformats.org/presentationml/2006/main" showMasterSp="0" showMasterPhAnim="0" type="title">
  <p:cSld name="标题幻灯片">
    <p:bg>
      <p:bgPr>
        <a:solidFill>
          <a:schemeClr val="bg1"/>
        </a:solidFill>
        <a:effectLst/>
      </p:bgPr>
    </p:bg>
    <p:spTree>
      <p:nvGrpSpPr>
        <p:cNvPr id="1" name=""/>
        <p:cNvGrpSpPr/>
        <p:nvPr/>
      </p:nvGrpSpPr>
      <p:grpSpPr>
        <a:xfrm>
          <a:off x="0" y="0"/>
          <a:ext cx="0" cy="0"/>
          <a:chOff x="0" y="0"/>
          <a:chExt cx="0" cy="0"/>
        </a:xfrm>
      </p:grpSpPr>
      <p:pic>
        <p:nvPicPr>
          <p:cNvPr id="56322" name="图片 2049" descr="238"/>
          <p:cNvPicPr>
            <a:picLocks noChangeAspect="1"/>
          </p:cNvPicPr>
          <p:nvPr/>
        </p:nvPicPr>
        <p:blipFill>
          <a:blip r:embed="rId2"/>
          <a:srcRect t="1578"/>
          <a:stretch>
            <a:fillRect/>
          </a:stretch>
        </p:blipFill>
        <p:spPr>
          <a:xfrm>
            <a:off x="-9525" y="0"/>
            <a:ext cx="4270375" cy="6858000"/>
          </a:xfrm>
          <a:prstGeom prst="rect">
            <a:avLst/>
          </a:prstGeom>
          <a:noFill/>
          <a:ln w="9525">
            <a:noFill/>
          </a:ln>
        </p:spPr>
      </p:pic>
      <p:sp>
        <p:nvSpPr>
          <p:cNvPr id="56323" name="圆角矩形 2055"/>
          <p:cNvSpPr/>
          <p:nvPr/>
        </p:nvSpPr>
        <p:spPr>
          <a:xfrm>
            <a:off x="152400" y="228600"/>
            <a:ext cx="8839200" cy="6324600"/>
          </a:xfrm>
          <a:prstGeom prst="roundRect">
            <a:avLst>
              <a:gd name="adj" fmla="val 4569"/>
            </a:avLst>
          </a:prstGeom>
          <a:noFill/>
          <a:ln w="28575" cap="flat" cmpd="sng">
            <a:solidFill>
              <a:schemeClr val="bg2"/>
            </a:solidFill>
            <a:prstDash val="solid"/>
            <a:round/>
            <a:headEnd type="none" w="med" len="med"/>
            <a:tailEnd type="none" w="med" len="med"/>
          </a:ln>
        </p:spPr>
        <p:txBody>
          <a:bodyPr anchor="t"/>
          <a:lstStyle/>
          <a:p>
            <a:pPr lvl="0" indent="0"/>
            <a:endParaRPr lang="zh-CN" altLang="en-US" dirty="0">
              <a:latin typeface="Arial" panose="020B0604020202020204" pitchFamily="34" charset="0"/>
              <a:ea typeface="宋体" panose="02010600030101010101" pitchFamily="2" charset="-122"/>
            </a:endParaRPr>
          </a:p>
        </p:txBody>
      </p:sp>
      <p:sp>
        <p:nvSpPr>
          <p:cNvPr id="2054" name="标题 2053"/>
          <p:cNvSpPr>
            <a:spLocks noGrp="1"/>
          </p:cNvSpPr>
          <p:nvPr>
            <p:ph type="ctrTitle"/>
          </p:nvPr>
        </p:nvSpPr>
        <p:spPr>
          <a:xfrm>
            <a:off x="4343400" y="2895600"/>
            <a:ext cx="4038600" cy="685800"/>
          </a:xfrm>
          <a:prstGeom prst="rect">
            <a:avLst/>
          </a:prstGeom>
          <a:noFill/>
          <a:ln w="9525">
            <a:noFill/>
            <a:miter/>
          </a:ln>
        </p:spPr>
        <p:txBody>
          <a:bodyPr/>
          <a:lstStyle>
            <a:lvl1pPr lvl="0" algn="r">
              <a:defRPr sz="3600" kern="1200">
                <a:solidFill>
                  <a:schemeClr val="accent1"/>
                </a:solidFill>
              </a:defRPr>
            </a:lvl1pPr>
          </a:lstStyle>
          <a:p>
            <a:pPr lvl="0" fontAlgn="base"/>
            <a:r>
              <a:rPr lang="zh-CN" altLang="en-US" strike="noStrike" noProof="1"/>
              <a:t>单击此处编辑母版标题样式</a:t>
            </a:r>
          </a:p>
        </p:txBody>
      </p:sp>
      <p:sp>
        <p:nvSpPr>
          <p:cNvPr id="2055" name="副标题 2054"/>
          <p:cNvSpPr>
            <a:spLocks noGrp="1"/>
          </p:cNvSpPr>
          <p:nvPr>
            <p:ph type="subTitle" idx="1"/>
          </p:nvPr>
        </p:nvSpPr>
        <p:spPr>
          <a:xfrm>
            <a:off x="4343400" y="4038600"/>
            <a:ext cx="4038600" cy="533400"/>
          </a:xfrm>
          <a:prstGeom prst="rect">
            <a:avLst/>
          </a:prstGeom>
          <a:noFill/>
          <a:ln w="9525">
            <a:noFill/>
            <a:miter/>
          </a:ln>
        </p:spPr>
        <p:txBody>
          <a:bodyPr/>
          <a:lstStyle>
            <a:lvl1pPr marL="0" lvl="0" indent="0" algn="r">
              <a:buNone/>
              <a:defRPr sz="1600" kern="1200"/>
            </a:lvl1pPr>
            <a:lvl2pPr marL="457200" lvl="1" indent="-457200" algn="ctr">
              <a:buNone/>
              <a:defRPr sz="1600" kern="1200"/>
            </a:lvl2pPr>
            <a:lvl3pPr marL="914400" lvl="2" indent="-914400" algn="ctr">
              <a:buNone/>
              <a:defRPr sz="1600" kern="1200"/>
            </a:lvl3pPr>
            <a:lvl4pPr marL="1371600" lvl="3" indent="-1371600" algn="ctr">
              <a:buNone/>
              <a:defRPr sz="1600" kern="1200"/>
            </a:lvl4pPr>
            <a:lvl5pPr marL="1828800" lvl="4" indent="-1828800" algn="ctr">
              <a:buNone/>
              <a:defRPr sz="1600" kern="1200"/>
            </a:lvl5pPr>
          </a:lstStyle>
          <a:p>
            <a:pPr lvl="0" fontAlgn="base"/>
            <a:r>
              <a:rPr lang="zh-CN" altLang="en-US" strike="noStrike" noProof="1"/>
              <a:t>单击此处编辑母版副标题样式</a:t>
            </a:r>
          </a:p>
        </p:txBody>
      </p:sp>
      <p:sp>
        <p:nvSpPr>
          <p:cNvPr id="13" name="日期占位符 2050"/>
          <p:cNvSpPr>
            <a:spLocks noGrp="1"/>
          </p:cNvSpPr>
          <p:nvPr>
            <p:ph type="dt" sz="half" idx="2"/>
          </p:nvPr>
        </p:nvSpPr>
        <p:spPr>
          <a:xfrm>
            <a:off x="228600" y="6553200"/>
            <a:ext cx="2133600" cy="244475"/>
          </a:xfrm>
          <a:prstGeom prst="rect">
            <a:avLst/>
          </a:prstGeom>
          <a:noFill/>
          <a:ln w="9525">
            <a:noFill/>
            <a:miter/>
          </a:ln>
        </p:spPr>
        <p:txBody>
          <a:bodyPr anchor="t"/>
          <a:lstStyle>
            <a:lvl1pPr>
              <a:defRPr sz="1000" b="0">
                <a:solidFill>
                  <a:schemeClr val="bg1"/>
                </a:solidFill>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i="0" strike="noStrike" kern="1200" cap="none" spc="0" normalizeH="0" baseline="0" noProof="1">
              <a:latin typeface="Verdana" panose="020B0604030504040204" pitchFamily="34" charset="0"/>
              <a:ea typeface="宋体" panose="02010600030101010101" pitchFamily="2" charset="-122"/>
              <a:cs typeface="+mn-ea"/>
            </a:endParaRPr>
          </a:p>
        </p:txBody>
      </p:sp>
      <p:sp>
        <p:nvSpPr>
          <p:cNvPr id="14" name="页脚占位符 2051"/>
          <p:cNvSpPr>
            <a:spLocks noGrp="1"/>
          </p:cNvSpPr>
          <p:nvPr>
            <p:ph type="ftr" sz="quarter" idx="3"/>
          </p:nvPr>
        </p:nvSpPr>
        <p:spPr>
          <a:xfrm>
            <a:off x="3200400" y="6553200"/>
            <a:ext cx="2895600" cy="244475"/>
          </a:xfrm>
          <a:prstGeom prst="rect">
            <a:avLst/>
          </a:prstGeom>
          <a:ln>
            <a:miter/>
          </a:ln>
        </p:spPr>
        <p:txBody>
          <a:bodyPr anchor="t"/>
          <a:lstStyle>
            <a:lvl1pPr algn="ctr">
              <a:defRPr sz="1000" b="0" noProof="1">
                <a:ea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1">
              <a:ln>
                <a:noFill/>
              </a:ln>
              <a:solidFill>
                <a:schemeClr val="tx1"/>
              </a:solidFill>
              <a:effectLst/>
              <a:uLnTx/>
              <a:uFillTx/>
              <a:latin typeface="Arial" panose="020B0604020202020204" pitchFamily="34" charset="0"/>
              <a:ea typeface="+mn-ea"/>
              <a:cs typeface="+mn-cs"/>
            </a:endParaRPr>
          </a:p>
        </p:txBody>
      </p:sp>
      <p:sp>
        <p:nvSpPr>
          <p:cNvPr id="15" name="灯片编号占位符 2052"/>
          <p:cNvSpPr>
            <a:spLocks noGrp="1"/>
          </p:cNvSpPr>
          <p:nvPr>
            <p:ph type="sldNum" sz="quarter" idx="4"/>
          </p:nvPr>
        </p:nvSpPr>
        <p:spPr>
          <a:xfrm>
            <a:off x="6781800" y="6553200"/>
            <a:ext cx="2133600" cy="244475"/>
          </a:xfrm>
          <a:prstGeom prst="rect">
            <a:avLst/>
          </a:prstGeom>
          <a:noFill/>
          <a:ln w="9525">
            <a:noFill/>
            <a:miter/>
          </a:ln>
        </p:spPr>
        <p:txBody>
          <a:bodyPr vert="horz" wrap="square" lIns="91440" tIns="45720" rIns="91440" bIns="45720" numCol="1" anchor="t" anchorCtr="0" compatLnSpc="1"/>
          <a:lstStyle/>
          <a:p>
            <a:pPr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algn="r" eaLnBrk="1" fontAlgn="base" hangingPunct="1"/>
              <a:t>‹#›</a:t>
            </a:fld>
            <a:endParaRPr lang="zh-CN" altLang="en-US" sz="1000" strike="noStrike" noProof="1"/>
          </a:p>
        </p:txBody>
      </p:sp>
    </p:spTree>
  </p:cSld>
  <p:clrMapOvr>
    <a:masterClrMapping/>
  </p:clrMapOvr>
  <p:transition>
    <p:random/>
  </p:transition>
</p:sldLayout>
</file>

<file path=ppt/slideLayouts/slideLayout17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17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3" name="灯片编号占位符 2"/>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18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447800"/>
            <a:ext cx="3995166" cy="4876800"/>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15434" y="1447800"/>
            <a:ext cx="3995166" cy="4876800"/>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6" name="灯片编号占位符 5"/>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18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8" name="灯片编号占位符 7"/>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18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4" name="灯片编号占位符 3"/>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18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3" name="灯片编号占位符 2"/>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18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6" name="灯片编号占位符 5"/>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18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
                <a:schemeClr val="hlink"/>
              </a:buClr>
              <a:buSzTx/>
              <a:buFont typeface="Wingdings" panose="05000000000000000000" pitchFamily="2" charset="2"/>
              <a:buNone/>
              <a:defRPr/>
            </a:pPr>
            <a:endParaRPr kumimoji="0" lang="zh-CN" altLang="en-US" sz="2400" b="1"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6" name="灯片编号占位符 5"/>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18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187.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72250" y="714375"/>
            <a:ext cx="2038350" cy="56102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714375"/>
            <a:ext cx="5996885" cy="561022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188.xml><?xml version="1.0" encoding="utf-8"?>
<p:sldLayout xmlns:a="http://schemas.openxmlformats.org/drawingml/2006/main" xmlns:r="http://schemas.openxmlformats.org/officeDocument/2006/relationships" xmlns:p="http://schemas.openxmlformats.org/presentationml/2006/main" showMasterSp="0" showMasterPhAnim="0" type="title">
  <p:cSld name="标题幻灯片">
    <p:bg>
      <p:bgPr>
        <a:solidFill>
          <a:schemeClr val="bg1"/>
        </a:solidFill>
        <a:effectLst/>
      </p:bgPr>
    </p:bg>
    <p:spTree>
      <p:nvGrpSpPr>
        <p:cNvPr id="1" name=""/>
        <p:cNvGrpSpPr/>
        <p:nvPr/>
      </p:nvGrpSpPr>
      <p:grpSpPr>
        <a:xfrm>
          <a:off x="0" y="0"/>
          <a:ext cx="0" cy="0"/>
          <a:chOff x="0" y="0"/>
          <a:chExt cx="0" cy="0"/>
        </a:xfrm>
      </p:grpSpPr>
      <p:pic>
        <p:nvPicPr>
          <p:cNvPr id="57346" name="图片 2049" descr="238"/>
          <p:cNvPicPr>
            <a:picLocks noChangeAspect="1"/>
          </p:cNvPicPr>
          <p:nvPr/>
        </p:nvPicPr>
        <p:blipFill>
          <a:blip r:embed="rId2"/>
          <a:srcRect t="1578"/>
          <a:stretch>
            <a:fillRect/>
          </a:stretch>
        </p:blipFill>
        <p:spPr>
          <a:xfrm>
            <a:off x="-9525" y="0"/>
            <a:ext cx="4270375" cy="6858000"/>
          </a:xfrm>
          <a:prstGeom prst="rect">
            <a:avLst/>
          </a:prstGeom>
          <a:noFill/>
          <a:ln w="9525">
            <a:noFill/>
          </a:ln>
        </p:spPr>
      </p:pic>
      <p:sp>
        <p:nvSpPr>
          <p:cNvPr id="57347" name="圆角矩形 2055"/>
          <p:cNvSpPr/>
          <p:nvPr/>
        </p:nvSpPr>
        <p:spPr>
          <a:xfrm>
            <a:off x="152400" y="228600"/>
            <a:ext cx="8839200" cy="6324600"/>
          </a:xfrm>
          <a:prstGeom prst="roundRect">
            <a:avLst>
              <a:gd name="adj" fmla="val 4569"/>
            </a:avLst>
          </a:prstGeom>
          <a:noFill/>
          <a:ln w="28575" cap="flat" cmpd="sng">
            <a:solidFill>
              <a:schemeClr val="bg2"/>
            </a:solidFill>
            <a:prstDash val="solid"/>
            <a:round/>
            <a:headEnd type="none" w="med" len="med"/>
            <a:tailEnd type="none" w="med" len="med"/>
          </a:ln>
        </p:spPr>
        <p:txBody>
          <a:bodyPr anchor="t"/>
          <a:lstStyle/>
          <a:p>
            <a:pPr lvl="0" indent="0"/>
            <a:endParaRPr lang="zh-CN" altLang="en-US" dirty="0">
              <a:latin typeface="Arial" panose="020B0604020202020204" pitchFamily="34" charset="0"/>
              <a:ea typeface="宋体" panose="02010600030101010101" pitchFamily="2" charset="-122"/>
            </a:endParaRPr>
          </a:p>
        </p:txBody>
      </p:sp>
      <p:sp>
        <p:nvSpPr>
          <p:cNvPr id="2054" name="标题 2053"/>
          <p:cNvSpPr>
            <a:spLocks noGrp="1"/>
          </p:cNvSpPr>
          <p:nvPr>
            <p:ph type="ctrTitle"/>
          </p:nvPr>
        </p:nvSpPr>
        <p:spPr>
          <a:xfrm>
            <a:off x="4343400" y="2895600"/>
            <a:ext cx="4038600" cy="685800"/>
          </a:xfrm>
          <a:prstGeom prst="rect">
            <a:avLst/>
          </a:prstGeom>
          <a:noFill/>
          <a:ln w="9525">
            <a:noFill/>
            <a:miter/>
          </a:ln>
        </p:spPr>
        <p:txBody>
          <a:bodyPr/>
          <a:lstStyle>
            <a:lvl1pPr lvl="0" algn="r">
              <a:defRPr sz="3600" kern="1200">
                <a:solidFill>
                  <a:schemeClr val="accent1"/>
                </a:solidFill>
              </a:defRPr>
            </a:lvl1pPr>
          </a:lstStyle>
          <a:p>
            <a:pPr lvl="0" fontAlgn="base"/>
            <a:r>
              <a:rPr lang="zh-CN" altLang="en-US" strike="noStrike" noProof="1"/>
              <a:t>单击此处编辑母版标题样式</a:t>
            </a:r>
          </a:p>
        </p:txBody>
      </p:sp>
      <p:sp>
        <p:nvSpPr>
          <p:cNvPr id="2055" name="副标题 2054"/>
          <p:cNvSpPr>
            <a:spLocks noGrp="1"/>
          </p:cNvSpPr>
          <p:nvPr>
            <p:ph type="subTitle" idx="1"/>
          </p:nvPr>
        </p:nvSpPr>
        <p:spPr>
          <a:xfrm>
            <a:off x="4343400" y="4038600"/>
            <a:ext cx="4038600" cy="533400"/>
          </a:xfrm>
          <a:prstGeom prst="rect">
            <a:avLst/>
          </a:prstGeom>
          <a:noFill/>
          <a:ln w="9525">
            <a:noFill/>
            <a:miter/>
          </a:ln>
        </p:spPr>
        <p:txBody>
          <a:bodyPr/>
          <a:lstStyle>
            <a:lvl1pPr marL="0" lvl="0" indent="0" algn="r">
              <a:buNone/>
              <a:defRPr sz="1600" kern="1200"/>
            </a:lvl1pPr>
            <a:lvl2pPr marL="457200" lvl="1" indent="-457200" algn="ctr">
              <a:buNone/>
              <a:defRPr sz="1600" kern="1200"/>
            </a:lvl2pPr>
            <a:lvl3pPr marL="914400" lvl="2" indent="-914400" algn="ctr">
              <a:buNone/>
              <a:defRPr sz="1600" kern="1200"/>
            </a:lvl3pPr>
            <a:lvl4pPr marL="1371600" lvl="3" indent="-1371600" algn="ctr">
              <a:buNone/>
              <a:defRPr sz="1600" kern="1200"/>
            </a:lvl4pPr>
            <a:lvl5pPr marL="1828800" lvl="4" indent="-1828800" algn="ctr">
              <a:buNone/>
              <a:defRPr sz="1600" kern="1200"/>
            </a:lvl5pPr>
          </a:lstStyle>
          <a:p>
            <a:pPr lvl="0" fontAlgn="base"/>
            <a:r>
              <a:rPr lang="zh-CN" altLang="en-US" strike="noStrike" noProof="1"/>
              <a:t>单击此处编辑母版副标题样式</a:t>
            </a:r>
          </a:p>
        </p:txBody>
      </p:sp>
      <p:sp>
        <p:nvSpPr>
          <p:cNvPr id="13" name="日期占位符 2050"/>
          <p:cNvSpPr>
            <a:spLocks noGrp="1"/>
          </p:cNvSpPr>
          <p:nvPr>
            <p:ph type="dt" sz="half" idx="2"/>
          </p:nvPr>
        </p:nvSpPr>
        <p:spPr>
          <a:xfrm>
            <a:off x="228600" y="6553200"/>
            <a:ext cx="2133600" cy="244475"/>
          </a:xfrm>
          <a:prstGeom prst="rect">
            <a:avLst/>
          </a:prstGeom>
          <a:noFill/>
          <a:ln w="9525">
            <a:noFill/>
            <a:miter/>
          </a:ln>
        </p:spPr>
        <p:txBody>
          <a:bodyPr anchor="t"/>
          <a:lstStyle>
            <a:lvl1pPr>
              <a:defRPr sz="1000" b="0">
                <a:solidFill>
                  <a:schemeClr val="bg1"/>
                </a:solidFill>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i="0" strike="noStrike" kern="1200" cap="none" spc="0" normalizeH="0" baseline="0" noProof="1">
              <a:latin typeface="Verdana" panose="020B0604030504040204" pitchFamily="34" charset="0"/>
              <a:ea typeface="宋体" panose="02010600030101010101" pitchFamily="2" charset="-122"/>
              <a:cs typeface="+mn-ea"/>
            </a:endParaRPr>
          </a:p>
        </p:txBody>
      </p:sp>
      <p:sp>
        <p:nvSpPr>
          <p:cNvPr id="14" name="页脚占位符 2051"/>
          <p:cNvSpPr>
            <a:spLocks noGrp="1"/>
          </p:cNvSpPr>
          <p:nvPr>
            <p:ph type="ftr" sz="quarter" idx="3"/>
          </p:nvPr>
        </p:nvSpPr>
        <p:spPr>
          <a:xfrm>
            <a:off x="3200400" y="6553200"/>
            <a:ext cx="2895600" cy="244475"/>
          </a:xfrm>
          <a:prstGeom prst="rect">
            <a:avLst/>
          </a:prstGeom>
          <a:ln>
            <a:miter/>
          </a:ln>
        </p:spPr>
        <p:txBody>
          <a:bodyPr anchor="t"/>
          <a:lstStyle>
            <a:lvl1pPr algn="ctr">
              <a:defRPr sz="1000" b="0" noProof="1">
                <a:ea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1">
              <a:ln>
                <a:noFill/>
              </a:ln>
              <a:solidFill>
                <a:schemeClr val="tx1"/>
              </a:solidFill>
              <a:effectLst/>
              <a:uLnTx/>
              <a:uFillTx/>
              <a:latin typeface="Arial" panose="020B0604020202020204" pitchFamily="34" charset="0"/>
              <a:ea typeface="+mn-ea"/>
              <a:cs typeface="+mn-cs"/>
            </a:endParaRPr>
          </a:p>
        </p:txBody>
      </p:sp>
      <p:sp>
        <p:nvSpPr>
          <p:cNvPr id="15" name="灯片编号占位符 2052"/>
          <p:cNvSpPr>
            <a:spLocks noGrp="1"/>
          </p:cNvSpPr>
          <p:nvPr>
            <p:ph type="sldNum" sz="quarter" idx="4"/>
          </p:nvPr>
        </p:nvSpPr>
        <p:spPr>
          <a:xfrm>
            <a:off x="6781800" y="6553200"/>
            <a:ext cx="2133600" cy="244475"/>
          </a:xfrm>
          <a:prstGeom prst="rect">
            <a:avLst/>
          </a:prstGeom>
          <a:noFill/>
          <a:ln w="9525">
            <a:noFill/>
            <a:miter/>
          </a:ln>
        </p:spPr>
        <p:txBody>
          <a:bodyPr vert="horz" wrap="square" lIns="91440" tIns="45720" rIns="91440" bIns="45720" numCol="1" anchor="t" anchorCtr="0" compatLnSpc="1"/>
          <a:lstStyle/>
          <a:p>
            <a:pPr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algn="r" eaLnBrk="1" fontAlgn="base" hangingPunct="1"/>
              <a:t>‹#›</a:t>
            </a:fld>
            <a:endParaRPr lang="zh-CN" altLang="en-US" sz="1000" strike="noStrike" noProof="1"/>
          </a:p>
        </p:txBody>
      </p:sp>
    </p:spTree>
  </p:cSld>
  <p:clrMapOvr>
    <a:masterClrMapping/>
  </p:clrMapOvr>
  <p:transition>
    <p:random/>
  </p:transition>
</p:sldLayout>
</file>

<file path=ppt/slideLayouts/slideLayout18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6" name="灯片编号占位符 5"/>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19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19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447800"/>
            <a:ext cx="3995166" cy="4876800"/>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15434" y="1447800"/>
            <a:ext cx="3995166" cy="4876800"/>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6" name="灯片编号占位符 5"/>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19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8" name="灯片编号占位符 7"/>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19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4" name="灯片编号占位符 3"/>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19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3" name="灯片编号占位符 2"/>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19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6" name="灯片编号占位符 5"/>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19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
                <a:schemeClr val="hlink"/>
              </a:buClr>
              <a:buSzTx/>
              <a:buFont typeface="Wingdings" panose="05000000000000000000" pitchFamily="2" charset="2"/>
              <a:buNone/>
              <a:defRPr/>
            </a:pPr>
            <a:endParaRPr kumimoji="0" lang="zh-CN" altLang="en-US" sz="2400" b="1"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6" name="灯片编号占位符 5"/>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19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198.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72250" y="714375"/>
            <a:ext cx="2038350" cy="56102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714375"/>
            <a:ext cx="5996885" cy="561022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199.xml><?xml version="1.0" encoding="utf-8"?>
<p:sldLayout xmlns:a="http://schemas.openxmlformats.org/drawingml/2006/main" xmlns:r="http://schemas.openxmlformats.org/officeDocument/2006/relationships" xmlns:p="http://schemas.openxmlformats.org/presentationml/2006/main" showMasterSp="0" showMasterPhAnim="0" type="title">
  <p:cSld name="标题幻灯片">
    <p:bg>
      <p:bgPr>
        <a:solidFill>
          <a:schemeClr val="bg1"/>
        </a:solidFill>
        <a:effectLst/>
      </p:bgPr>
    </p:bg>
    <p:spTree>
      <p:nvGrpSpPr>
        <p:cNvPr id="1" name=""/>
        <p:cNvGrpSpPr/>
        <p:nvPr/>
      </p:nvGrpSpPr>
      <p:grpSpPr>
        <a:xfrm>
          <a:off x="0" y="0"/>
          <a:ext cx="0" cy="0"/>
          <a:chOff x="0" y="0"/>
          <a:chExt cx="0" cy="0"/>
        </a:xfrm>
      </p:grpSpPr>
      <p:pic>
        <p:nvPicPr>
          <p:cNvPr id="58370" name="图片 2049" descr="238"/>
          <p:cNvPicPr>
            <a:picLocks noChangeAspect="1"/>
          </p:cNvPicPr>
          <p:nvPr/>
        </p:nvPicPr>
        <p:blipFill>
          <a:blip r:embed="rId2"/>
          <a:srcRect t="1578"/>
          <a:stretch>
            <a:fillRect/>
          </a:stretch>
        </p:blipFill>
        <p:spPr>
          <a:xfrm>
            <a:off x="-9525" y="0"/>
            <a:ext cx="4270375" cy="6858000"/>
          </a:xfrm>
          <a:prstGeom prst="rect">
            <a:avLst/>
          </a:prstGeom>
          <a:noFill/>
          <a:ln w="9525">
            <a:noFill/>
          </a:ln>
        </p:spPr>
      </p:pic>
      <p:sp>
        <p:nvSpPr>
          <p:cNvPr id="58371" name="圆角矩形 2055"/>
          <p:cNvSpPr/>
          <p:nvPr/>
        </p:nvSpPr>
        <p:spPr>
          <a:xfrm>
            <a:off x="152400" y="228600"/>
            <a:ext cx="8839200" cy="6324600"/>
          </a:xfrm>
          <a:prstGeom prst="roundRect">
            <a:avLst>
              <a:gd name="adj" fmla="val 4569"/>
            </a:avLst>
          </a:prstGeom>
          <a:noFill/>
          <a:ln w="28575" cap="flat" cmpd="sng">
            <a:solidFill>
              <a:schemeClr val="bg2"/>
            </a:solidFill>
            <a:prstDash val="solid"/>
            <a:round/>
            <a:headEnd type="none" w="med" len="med"/>
            <a:tailEnd type="none" w="med" len="med"/>
          </a:ln>
        </p:spPr>
        <p:txBody>
          <a:bodyPr anchor="t"/>
          <a:lstStyle/>
          <a:p>
            <a:pPr lvl="0" indent="0"/>
            <a:endParaRPr lang="zh-CN" altLang="en-US" b="1" dirty="0">
              <a:latin typeface="Arial" panose="020B0604020202020204" pitchFamily="34" charset="0"/>
              <a:ea typeface="宋体" panose="02010600030101010101" pitchFamily="2" charset="-122"/>
            </a:endParaRPr>
          </a:p>
        </p:txBody>
      </p:sp>
      <p:sp>
        <p:nvSpPr>
          <p:cNvPr id="2054" name="标题 2053"/>
          <p:cNvSpPr>
            <a:spLocks noGrp="1"/>
          </p:cNvSpPr>
          <p:nvPr>
            <p:ph type="ctrTitle"/>
          </p:nvPr>
        </p:nvSpPr>
        <p:spPr>
          <a:xfrm>
            <a:off x="4343400" y="2895600"/>
            <a:ext cx="4038600" cy="685800"/>
          </a:xfrm>
          <a:prstGeom prst="rect">
            <a:avLst/>
          </a:prstGeom>
          <a:noFill/>
          <a:ln w="9525">
            <a:noFill/>
            <a:miter lim="800000"/>
          </a:ln>
        </p:spPr>
        <p:txBody>
          <a:bodyPr/>
          <a:lstStyle>
            <a:lvl1pPr lvl="0" algn="r">
              <a:defRPr sz="3600" kern="1200">
                <a:solidFill>
                  <a:schemeClr val="accent1"/>
                </a:solidFill>
              </a:defRPr>
            </a:lvl1pPr>
          </a:lstStyle>
          <a:p>
            <a:pPr lvl="0" fontAlgn="base"/>
            <a:r>
              <a:rPr lang="zh-CN" altLang="en-US" strike="noStrike" noProof="1"/>
              <a:t>单击此处编辑母版标题样式</a:t>
            </a:r>
          </a:p>
        </p:txBody>
      </p:sp>
      <p:sp>
        <p:nvSpPr>
          <p:cNvPr id="2055" name="副标题 2054"/>
          <p:cNvSpPr>
            <a:spLocks noGrp="1"/>
          </p:cNvSpPr>
          <p:nvPr>
            <p:ph type="subTitle" idx="1"/>
          </p:nvPr>
        </p:nvSpPr>
        <p:spPr>
          <a:xfrm>
            <a:off x="4343400" y="4038600"/>
            <a:ext cx="4038600" cy="533400"/>
          </a:xfrm>
          <a:prstGeom prst="rect">
            <a:avLst/>
          </a:prstGeom>
          <a:noFill/>
          <a:ln w="9525">
            <a:noFill/>
            <a:miter/>
          </a:ln>
        </p:spPr>
        <p:txBody>
          <a:bodyPr/>
          <a:lstStyle>
            <a:lvl1pPr marL="0" lvl="0" indent="0" algn="r">
              <a:buNone/>
              <a:defRPr sz="1600" kern="1200"/>
            </a:lvl1pPr>
            <a:lvl2pPr marL="457200" lvl="1" indent="-457200" algn="ctr">
              <a:buNone/>
              <a:defRPr sz="1600" kern="1200"/>
            </a:lvl2pPr>
            <a:lvl3pPr marL="914400" lvl="2" indent="-914400" algn="ctr">
              <a:buNone/>
              <a:defRPr sz="1600" kern="1200"/>
            </a:lvl3pPr>
            <a:lvl4pPr marL="1371600" lvl="3" indent="-1371600" algn="ctr">
              <a:buNone/>
              <a:defRPr sz="1600" kern="1200"/>
            </a:lvl4pPr>
            <a:lvl5pPr marL="1828800" lvl="4" indent="-1828800" algn="ctr">
              <a:buNone/>
              <a:defRPr sz="1600" kern="1200"/>
            </a:lvl5pPr>
          </a:lstStyle>
          <a:p>
            <a:pPr lvl="0" fontAlgn="base"/>
            <a:r>
              <a:rPr lang="zh-CN" altLang="en-US" strike="noStrike" noProof="1"/>
              <a:t>单击此处编辑母版副标题样式</a:t>
            </a:r>
          </a:p>
        </p:txBody>
      </p:sp>
      <p:sp>
        <p:nvSpPr>
          <p:cNvPr id="13" name="日期占位符 2050"/>
          <p:cNvSpPr>
            <a:spLocks noGrp="1"/>
          </p:cNvSpPr>
          <p:nvPr>
            <p:ph type="dt" sz="half" idx="2"/>
          </p:nvPr>
        </p:nvSpPr>
        <p:spPr>
          <a:xfrm>
            <a:off x="228600" y="6553200"/>
            <a:ext cx="2133600" cy="244475"/>
          </a:xfrm>
          <a:prstGeom prst="rect">
            <a:avLst/>
          </a:prstGeom>
          <a:noFill/>
          <a:ln w="9525">
            <a:noFill/>
            <a:miter/>
          </a:ln>
        </p:spPr>
        <p:txBody>
          <a:bodyPr vert="horz" wrap="square" lIns="91440" tIns="45720" rIns="91440" bIns="45720" numCol="1" anchor="t" anchorCtr="0" compatLnSpc="1"/>
          <a:lstStyle>
            <a:lvl1pPr>
              <a:defRPr sz="1000" b="0" noProof="1">
                <a:solidFill>
                  <a:schemeClr val="bg1"/>
                </a:solidFill>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i="0" strike="noStrike" kern="1200" cap="none" spc="0" normalizeH="0" baseline="0" noProof="1">
              <a:latin typeface="Verdana" panose="020B0604030504040204" pitchFamily="34" charset="0"/>
              <a:ea typeface="+mn-ea"/>
              <a:cs typeface="+mn-cs"/>
            </a:endParaRPr>
          </a:p>
        </p:txBody>
      </p:sp>
      <p:sp>
        <p:nvSpPr>
          <p:cNvPr id="14" name="页脚占位符 2051"/>
          <p:cNvSpPr>
            <a:spLocks noGrp="1"/>
          </p:cNvSpPr>
          <p:nvPr>
            <p:ph type="ftr" sz="quarter" idx="3"/>
          </p:nvPr>
        </p:nvSpPr>
        <p:spPr>
          <a:xfrm>
            <a:off x="3200400" y="6553200"/>
            <a:ext cx="2895600" cy="244475"/>
          </a:xfrm>
          <a:prstGeom prst="rect">
            <a:avLst/>
          </a:prstGeom>
          <a:ln>
            <a:miter/>
          </a:ln>
        </p:spPr>
        <p:txBody>
          <a:bodyPr anchor="t"/>
          <a:lstStyle>
            <a:lvl1pPr algn="ctr">
              <a:defRPr sz="1000" b="0" noProof="1">
                <a:ea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1">
              <a:ln>
                <a:noFill/>
              </a:ln>
              <a:solidFill>
                <a:schemeClr val="tx1"/>
              </a:solidFill>
              <a:effectLst/>
              <a:uLnTx/>
              <a:uFillTx/>
              <a:latin typeface="Arial" panose="020B0604020202020204" pitchFamily="34" charset="0"/>
              <a:ea typeface="+mn-ea"/>
              <a:cs typeface="+mn-cs"/>
            </a:endParaRPr>
          </a:p>
        </p:txBody>
      </p:sp>
      <p:sp>
        <p:nvSpPr>
          <p:cNvPr id="15" name="灯片编号占位符 2052"/>
          <p:cNvSpPr>
            <a:spLocks noGrp="1"/>
          </p:cNvSpPr>
          <p:nvPr>
            <p:ph type="sldNum" sz="quarter" idx="4"/>
          </p:nvPr>
        </p:nvSpPr>
        <p:spPr>
          <a:xfrm>
            <a:off x="6781800" y="6553200"/>
            <a:ext cx="2133600" cy="244475"/>
          </a:xfrm>
          <a:prstGeom prst="rect">
            <a:avLst/>
          </a:prstGeom>
          <a:noFill/>
          <a:ln w="9525">
            <a:noFill/>
            <a:miter/>
          </a:ln>
        </p:spPr>
        <p:txBody>
          <a:bodyPr vert="horz" wrap="square" lIns="91440" tIns="45720" rIns="91440" bIns="45720" numCol="1" anchor="t" anchorCtr="0" compatLnSpc="1"/>
          <a:lstStyle/>
          <a:p>
            <a:pPr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algn="r" eaLnBrk="1" fontAlgn="base" hangingPunct="1"/>
              <a:t>‹#›</a:t>
            </a:fld>
            <a:endParaRPr lang="zh-CN" altLang="en-US" sz="1000" strike="noStrike" noProof="1"/>
          </a:p>
        </p:txBody>
      </p:sp>
    </p:spTree>
  </p:cSld>
  <p:clrMapOvr>
    <a:masterClrMapping/>
  </p:clrMapOvr>
  <p:transition>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
                <a:schemeClr val="hlink"/>
              </a:buClr>
              <a:buSzTx/>
              <a:buFont typeface="Wingdings" panose="05000000000000000000" pitchFamily="2" charset="2"/>
              <a:buNone/>
              <a:defRPr/>
            </a:pPr>
            <a:endParaRPr kumimoji="0" lang="zh-CN" altLang="en-US" sz="2400" b="1"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6" name="灯片编号占位符 5"/>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20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20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20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447800"/>
            <a:ext cx="3995166" cy="4876800"/>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15434" y="1447800"/>
            <a:ext cx="3995166" cy="4876800"/>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6" name="灯片编号占位符 5"/>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20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8" name="灯片编号占位符 7"/>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20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4" name="灯片编号占位符 3"/>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20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3" name="灯片编号占位符 2"/>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20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6" name="灯片编号占位符 5"/>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20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
                <a:schemeClr val="hlink"/>
              </a:buClr>
              <a:buSzTx/>
              <a:buFont typeface="Wingdings" panose="05000000000000000000" pitchFamily="2" charset="2"/>
              <a:buNone/>
              <a:defRPr/>
            </a:pPr>
            <a:endParaRPr kumimoji="0" lang="zh-CN" altLang="en-US" sz="2400" b="1"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6" name="灯片编号占位符 5"/>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20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20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72250" y="714375"/>
            <a:ext cx="2038350" cy="56102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714375"/>
            <a:ext cx="5996885" cy="561022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210.xml><?xml version="1.0" encoding="utf-8"?>
<p:sldLayout xmlns:a="http://schemas.openxmlformats.org/drawingml/2006/main" xmlns:r="http://schemas.openxmlformats.org/officeDocument/2006/relationships" xmlns:p="http://schemas.openxmlformats.org/presentationml/2006/main" showMasterSp="0" showMasterPhAnim="0" type="title">
  <p:cSld name="标题幻灯片">
    <p:bg>
      <p:bgPr>
        <a:solidFill>
          <a:schemeClr val="bg1"/>
        </a:solidFill>
        <a:effectLst/>
      </p:bgPr>
    </p:bg>
    <p:spTree>
      <p:nvGrpSpPr>
        <p:cNvPr id="1" name=""/>
        <p:cNvGrpSpPr/>
        <p:nvPr/>
      </p:nvGrpSpPr>
      <p:grpSpPr>
        <a:xfrm>
          <a:off x="0" y="0"/>
          <a:ext cx="0" cy="0"/>
          <a:chOff x="0" y="0"/>
          <a:chExt cx="0" cy="0"/>
        </a:xfrm>
      </p:grpSpPr>
      <p:pic>
        <p:nvPicPr>
          <p:cNvPr id="59394" name="图片 2049" descr="238"/>
          <p:cNvPicPr>
            <a:picLocks noChangeAspect="1"/>
          </p:cNvPicPr>
          <p:nvPr/>
        </p:nvPicPr>
        <p:blipFill>
          <a:blip r:embed="rId2"/>
          <a:srcRect t="1578"/>
          <a:stretch>
            <a:fillRect/>
          </a:stretch>
        </p:blipFill>
        <p:spPr>
          <a:xfrm>
            <a:off x="-9525" y="0"/>
            <a:ext cx="4270375" cy="6858000"/>
          </a:xfrm>
          <a:prstGeom prst="rect">
            <a:avLst/>
          </a:prstGeom>
          <a:noFill/>
          <a:ln w="9525">
            <a:noFill/>
          </a:ln>
        </p:spPr>
      </p:pic>
      <p:sp>
        <p:nvSpPr>
          <p:cNvPr id="59395" name="圆角矩形 2055"/>
          <p:cNvSpPr/>
          <p:nvPr/>
        </p:nvSpPr>
        <p:spPr>
          <a:xfrm>
            <a:off x="152400" y="228600"/>
            <a:ext cx="8839200" cy="6324600"/>
          </a:xfrm>
          <a:prstGeom prst="roundRect">
            <a:avLst>
              <a:gd name="adj" fmla="val 4569"/>
            </a:avLst>
          </a:prstGeom>
          <a:noFill/>
          <a:ln w="28575" cap="flat" cmpd="sng">
            <a:solidFill>
              <a:schemeClr val="bg2"/>
            </a:solidFill>
            <a:prstDash val="solid"/>
            <a:round/>
            <a:headEnd type="none" w="med" len="med"/>
            <a:tailEnd type="none" w="med" len="med"/>
          </a:ln>
        </p:spPr>
        <p:txBody>
          <a:bodyPr anchor="t"/>
          <a:lstStyle/>
          <a:p>
            <a:pPr lvl="0" indent="0"/>
            <a:endParaRPr lang="zh-CN" altLang="en-US" b="1" dirty="0">
              <a:latin typeface="Arial" panose="020B0604020202020204" pitchFamily="34" charset="0"/>
              <a:ea typeface="宋体" panose="02010600030101010101" pitchFamily="2" charset="-122"/>
            </a:endParaRPr>
          </a:p>
        </p:txBody>
      </p:sp>
      <p:sp>
        <p:nvSpPr>
          <p:cNvPr id="2054" name="标题 2053"/>
          <p:cNvSpPr>
            <a:spLocks noGrp="1"/>
          </p:cNvSpPr>
          <p:nvPr>
            <p:ph type="ctrTitle"/>
          </p:nvPr>
        </p:nvSpPr>
        <p:spPr>
          <a:xfrm>
            <a:off x="4343400" y="2895600"/>
            <a:ext cx="4038600" cy="685800"/>
          </a:xfrm>
          <a:prstGeom prst="rect">
            <a:avLst/>
          </a:prstGeom>
          <a:noFill/>
          <a:ln w="9525">
            <a:noFill/>
            <a:miter lim="800000"/>
          </a:ln>
        </p:spPr>
        <p:txBody>
          <a:bodyPr/>
          <a:lstStyle>
            <a:lvl1pPr lvl="0" algn="r">
              <a:defRPr sz="3600" kern="1200">
                <a:solidFill>
                  <a:schemeClr val="accent1"/>
                </a:solidFill>
              </a:defRPr>
            </a:lvl1pPr>
          </a:lstStyle>
          <a:p>
            <a:pPr lvl="0" fontAlgn="base"/>
            <a:r>
              <a:rPr lang="zh-CN" altLang="en-US" strike="noStrike" noProof="1"/>
              <a:t>单击此处编辑母版标题样式</a:t>
            </a:r>
          </a:p>
        </p:txBody>
      </p:sp>
      <p:sp>
        <p:nvSpPr>
          <p:cNvPr id="2055" name="副标题 2054"/>
          <p:cNvSpPr>
            <a:spLocks noGrp="1"/>
          </p:cNvSpPr>
          <p:nvPr>
            <p:ph type="subTitle" idx="1"/>
          </p:nvPr>
        </p:nvSpPr>
        <p:spPr>
          <a:xfrm>
            <a:off x="4343400" y="4038600"/>
            <a:ext cx="4038600" cy="533400"/>
          </a:xfrm>
          <a:prstGeom prst="rect">
            <a:avLst/>
          </a:prstGeom>
          <a:noFill/>
          <a:ln w="9525">
            <a:noFill/>
            <a:miter/>
          </a:ln>
        </p:spPr>
        <p:txBody>
          <a:bodyPr/>
          <a:lstStyle>
            <a:lvl1pPr marL="0" lvl="0" indent="0" algn="r">
              <a:buNone/>
              <a:defRPr sz="1600" kern="1200"/>
            </a:lvl1pPr>
            <a:lvl2pPr marL="457200" lvl="1" indent="-457200" algn="ctr">
              <a:buNone/>
              <a:defRPr sz="1600" kern="1200"/>
            </a:lvl2pPr>
            <a:lvl3pPr marL="914400" lvl="2" indent="-914400" algn="ctr">
              <a:buNone/>
              <a:defRPr sz="1600" kern="1200"/>
            </a:lvl3pPr>
            <a:lvl4pPr marL="1371600" lvl="3" indent="-1371600" algn="ctr">
              <a:buNone/>
              <a:defRPr sz="1600" kern="1200"/>
            </a:lvl4pPr>
            <a:lvl5pPr marL="1828800" lvl="4" indent="-1828800" algn="ctr">
              <a:buNone/>
              <a:defRPr sz="1600" kern="1200"/>
            </a:lvl5pPr>
          </a:lstStyle>
          <a:p>
            <a:pPr lvl="0" fontAlgn="base"/>
            <a:r>
              <a:rPr lang="zh-CN" altLang="en-US" strike="noStrike" noProof="1"/>
              <a:t>单击此处编辑母版副标题样式</a:t>
            </a:r>
          </a:p>
        </p:txBody>
      </p:sp>
      <p:sp>
        <p:nvSpPr>
          <p:cNvPr id="13" name="日期占位符 2050"/>
          <p:cNvSpPr>
            <a:spLocks noGrp="1"/>
          </p:cNvSpPr>
          <p:nvPr>
            <p:ph type="dt" sz="half" idx="2"/>
          </p:nvPr>
        </p:nvSpPr>
        <p:spPr>
          <a:xfrm>
            <a:off x="228600" y="6553200"/>
            <a:ext cx="2133600" cy="244475"/>
          </a:xfrm>
          <a:prstGeom prst="rect">
            <a:avLst/>
          </a:prstGeom>
          <a:noFill/>
          <a:ln w="9525">
            <a:noFill/>
            <a:miter/>
          </a:ln>
        </p:spPr>
        <p:txBody>
          <a:bodyPr vert="horz" wrap="square" lIns="91440" tIns="45720" rIns="91440" bIns="45720" numCol="1" anchor="t" anchorCtr="0" compatLnSpc="1"/>
          <a:lstStyle>
            <a:lvl1pPr>
              <a:defRPr sz="1000" b="0" noProof="1">
                <a:solidFill>
                  <a:schemeClr val="bg1"/>
                </a:solidFill>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i="0" strike="noStrike" kern="1200" cap="none" spc="0" normalizeH="0" baseline="0" noProof="1">
              <a:latin typeface="Verdana" panose="020B0604030504040204" pitchFamily="34" charset="0"/>
              <a:ea typeface="+mn-ea"/>
              <a:cs typeface="+mn-cs"/>
            </a:endParaRPr>
          </a:p>
        </p:txBody>
      </p:sp>
      <p:sp>
        <p:nvSpPr>
          <p:cNvPr id="14" name="页脚占位符 2051"/>
          <p:cNvSpPr>
            <a:spLocks noGrp="1"/>
          </p:cNvSpPr>
          <p:nvPr>
            <p:ph type="ftr" sz="quarter" idx="3"/>
          </p:nvPr>
        </p:nvSpPr>
        <p:spPr>
          <a:xfrm>
            <a:off x="3200400" y="6553200"/>
            <a:ext cx="2895600" cy="244475"/>
          </a:xfrm>
          <a:prstGeom prst="rect">
            <a:avLst/>
          </a:prstGeom>
          <a:ln>
            <a:miter/>
          </a:ln>
        </p:spPr>
        <p:txBody>
          <a:bodyPr anchor="t"/>
          <a:lstStyle>
            <a:lvl1pPr algn="ctr">
              <a:defRPr sz="1000" b="0" noProof="1">
                <a:ea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1">
              <a:ln>
                <a:noFill/>
              </a:ln>
              <a:solidFill>
                <a:schemeClr val="tx1"/>
              </a:solidFill>
              <a:effectLst/>
              <a:uLnTx/>
              <a:uFillTx/>
              <a:latin typeface="Arial" panose="020B0604020202020204" pitchFamily="34" charset="0"/>
              <a:ea typeface="+mn-ea"/>
              <a:cs typeface="+mn-cs"/>
            </a:endParaRPr>
          </a:p>
        </p:txBody>
      </p:sp>
      <p:sp>
        <p:nvSpPr>
          <p:cNvPr id="15" name="灯片编号占位符 2052"/>
          <p:cNvSpPr>
            <a:spLocks noGrp="1"/>
          </p:cNvSpPr>
          <p:nvPr>
            <p:ph type="sldNum" sz="quarter" idx="4"/>
          </p:nvPr>
        </p:nvSpPr>
        <p:spPr>
          <a:xfrm>
            <a:off x="6781800" y="6553200"/>
            <a:ext cx="2133600" cy="244475"/>
          </a:xfrm>
          <a:prstGeom prst="rect">
            <a:avLst/>
          </a:prstGeom>
          <a:noFill/>
          <a:ln w="9525">
            <a:noFill/>
            <a:miter/>
          </a:ln>
        </p:spPr>
        <p:txBody>
          <a:bodyPr vert="horz" wrap="square" lIns="91440" tIns="45720" rIns="91440" bIns="45720" numCol="1" anchor="t" anchorCtr="0" compatLnSpc="1"/>
          <a:lstStyle/>
          <a:p>
            <a:pPr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algn="r" eaLnBrk="1" fontAlgn="base" hangingPunct="1"/>
              <a:t>‹#›</a:t>
            </a:fld>
            <a:endParaRPr lang="zh-CN" altLang="en-US" sz="1000" strike="noStrike" noProof="1"/>
          </a:p>
        </p:txBody>
      </p:sp>
    </p:spTree>
  </p:cSld>
  <p:clrMapOvr>
    <a:masterClrMapping/>
  </p:clrMapOvr>
  <p:transition>
    <p:random/>
  </p:transition>
</p:sldLayout>
</file>

<file path=ppt/slideLayouts/slideLayout21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21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21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447800"/>
            <a:ext cx="3995166" cy="4876800"/>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15434" y="1447800"/>
            <a:ext cx="3995166" cy="4876800"/>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6" name="灯片编号占位符 5"/>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21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8" name="灯片编号占位符 7"/>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21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4" name="灯片编号占位符 3"/>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21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3" name="灯片编号占位符 2"/>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21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6" name="灯片编号占位符 5"/>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21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
                <a:schemeClr val="hlink"/>
              </a:buClr>
              <a:buSzTx/>
              <a:buFont typeface="Wingdings" panose="05000000000000000000" pitchFamily="2" charset="2"/>
              <a:buNone/>
              <a:defRPr/>
            </a:pPr>
            <a:endParaRPr kumimoji="0" lang="zh-CN" altLang="en-US" sz="2400" b="1"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6" name="灯片编号占位符 5"/>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21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72250" y="714375"/>
            <a:ext cx="2038350" cy="56102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714375"/>
            <a:ext cx="5996885" cy="561022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220.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72250" y="714375"/>
            <a:ext cx="2038350" cy="56102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714375"/>
            <a:ext cx="5996885" cy="561022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221.xml><?xml version="1.0" encoding="utf-8"?>
<p:sldLayout xmlns:a="http://schemas.openxmlformats.org/drawingml/2006/main" xmlns:r="http://schemas.openxmlformats.org/officeDocument/2006/relationships" xmlns:p="http://schemas.openxmlformats.org/presentationml/2006/main" showMasterSp="0" showMasterPhAnim="0" type="title">
  <p:cSld name="标题幻灯片">
    <p:bg>
      <p:bgPr>
        <a:solidFill>
          <a:schemeClr val="bg1"/>
        </a:solidFill>
        <a:effectLst/>
      </p:bgPr>
    </p:bg>
    <p:spTree>
      <p:nvGrpSpPr>
        <p:cNvPr id="1" name=""/>
        <p:cNvGrpSpPr/>
        <p:nvPr/>
      </p:nvGrpSpPr>
      <p:grpSpPr>
        <a:xfrm>
          <a:off x="0" y="0"/>
          <a:ext cx="0" cy="0"/>
          <a:chOff x="0" y="0"/>
          <a:chExt cx="0" cy="0"/>
        </a:xfrm>
      </p:grpSpPr>
      <p:pic>
        <p:nvPicPr>
          <p:cNvPr id="60418" name="图片 2049" descr="238"/>
          <p:cNvPicPr>
            <a:picLocks noChangeAspect="1"/>
          </p:cNvPicPr>
          <p:nvPr/>
        </p:nvPicPr>
        <p:blipFill>
          <a:blip r:embed="rId2"/>
          <a:srcRect t="1578"/>
          <a:stretch>
            <a:fillRect/>
          </a:stretch>
        </p:blipFill>
        <p:spPr>
          <a:xfrm>
            <a:off x="-9525" y="0"/>
            <a:ext cx="4270375" cy="6858000"/>
          </a:xfrm>
          <a:prstGeom prst="rect">
            <a:avLst/>
          </a:prstGeom>
          <a:noFill/>
          <a:ln w="9525">
            <a:noFill/>
          </a:ln>
        </p:spPr>
      </p:pic>
      <p:sp>
        <p:nvSpPr>
          <p:cNvPr id="60419" name="圆角矩形 2055"/>
          <p:cNvSpPr/>
          <p:nvPr/>
        </p:nvSpPr>
        <p:spPr>
          <a:xfrm>
            <a:off x="152400" y="228600"/>
            <a:ext cx="8839200" cy="6324600"/>
          </a:xfrm>
          <a:prstGeom prst="roundRect">
            <a:avLst>
              <a:gd name="adj" fmla="val 4569"/>
            </a:avLst>
          </a:prstGeom>
          <a:noFill/>
          <a:ln w="28575" cap="flat" cmpd="sng">
            <a:solidFill>
              <a:schemeClr val="bg2"/>
            </a:solidFill>
            <a:prstDash val="solid"/>
            <a:round/>
            <a:headEnd type="none" w="med" len="med"/>
            <a:tailEnd type="none" w="med" len="med"/>
          </a:ln>
        </p:spPr>
        <p:txBody>
          <a:bodyPr anchor="t"/>
          <a:lstStyle/>
          <a:p>
            <a:pPr lvl="0" indent="0"/>
            <a:endParaRPr lang="zh-CN" altLang="en-US" b="1" dirty="0">
              <a:latin typeface="Arial" panose="020B0604020202020204" pitchFamily="34" charset="0"/>
              <a:ea typeface="宋体" panose="02010600030101010101" pitchFamily="2" charset="-122"/>
            </a:endParaRPr>
          </a:p>
        </p:txBody>
      </p:sp>
      <p:sp>
        <p:nvSpPr>
          <p:cNvPr id="2054" name="标题 2053"/>
          <p:cNvSpPr>
            <a:spLocks noGrp="1"/>
          </p:cNvSpPr>
          <p:nvPr>
            <p:ph type="ctrTitle"/>
          </p:nvPr>
        </p:nvSpPr>
        <p:spPr>
          <a:xfrm>
            <a:off x="4343400" y="2895600"/>
            <a:ext cx="4038600" cy="685800"/>
          </a:xfrm>
          <a:prstGeom prst="rect">
            <a:avLst/>
          </a:prstGeom>
          <a:noFill/>
          <a:ln w="9525">
            <a:noFill/>
            <a:miter lim="800000"/>
          </a:ln>
        </p:spPr>
        <p:txBody>
          <a:bodyPr/>
          <a:lstStyle>
            <a:lvl1pPr lvl="0" algn="r">
              <a:defRPr sz="3600" kern="1200">
                <a:solidFill>
                  <a:schemeClr val="accent1"/>
                </a:solidFill>
              </a:defRPr>
            </a:lvl1pPr>
          </a:lstStyle>
          <a:p>
            <a:pPr lvl="0" fontAlgn="base"/>
            <a:r>
              <a:rPr lang="zh-CN" altLang="en-US" strike="noStrike" noProof="1"/>
              <a:t>单击此处编辑母版标题样式</a:t>
            </a:r>
          </a:p>
        </p:txBody>
      </p:sp>
      <p:sp>
        <p:nvSpPr>
          <p:cNvPr id="2055" name="副标题 2054"/>
          <p:cNvSpPr>
            <a:spLocks noGrp="1"/>
          </p:cNvSpPr>
          <p:nvPr>
            <p:ph type="subTitle" idx="1"/>
          </p:nvPr>
        </p:nvSpPr>
        <p:spPr>
          <a:xfrm>
            <a:off x="4343400" y="4038600"/>
            <a:ext cx="4038600" cy="533400"/>
          </a:xfrm>
          <a:prstGeom prst="rect">
            <a:avLst/>
          </a:prstGeom>
          <a:noFill/>
          <a:ln w="9525">
            <a:noFill/>
            <a:miter/>
          </a:ln>
        </p:spPr>
        <p:txBody>
          <a:bodyPr/>
          <a:lstStyle>
            <a:lvl1pPr marL="0" lvl="0" indent="0" algn="r">
              <a:buNone/>
              <a:defRPr sz="1600" kern="1200"/>
            </a:lvl1pPr>
            <a:lvl2pPr marL="457200" lvl="1" indent="-457200" algn="ctr">
              <a:buNone/>
              <a:defRPr sz="1600" kern="1200"/>
            </a:lvl2pPr>
            <a:lvl3pPr marL="914400" lvl="2" indent="-914400" algn="ctr">
              <a:buNone/>
              <a:defRPr sz="1600" kern="1200"/>
            </a:lvl3pPr>
            <a:lvl4pPr marL="1371600" lvl="3" indent="-1371600" algn="ctr">
              <a:buNone/>
              <a:defRPr sz="1600" kern="1200"/>
            </a:lvl4pPr>
            <a:lvl5pPr marL="1828800" lvl="4" indent="-1828800" algn="ctr">
              <a:buNone/>
              <a:defRPr sz="1600" kern="1200"/>
            </a:lvl5pPr>
          </a:lstStyle>
          <a:p>
            <a:pPr lvl="0" fontAlgn="base"/>
            <a:r>
              <a:rPr lang="zh-CN" altLang="en-US" strike="noStrike" noProof="1"/>
              <a:t>单击此处编辑母版副标题样式</a:t>
            </a:r>
          </a:p>
        </p:txBody>
      </p:sp>
      <p:sp>
        <p:nvSpPr>
          <p:cNvPr id="13" name="日期占位符 2050"/>
          <p:cNvSpPr>
            <a:spLocks noGrp="1"/>
          </p:cNvSpPr>
          <p:nvPr>
            <p:ph type="dt" sz="half" idx="2"/>
          </p:nvPr>
        </p:nvSpPr>
        <p:spPr>
          <a:xfrm>
            <a:off x="228600" y="6553200"/>
            <a:ext cx="2133600" cy="244475"/>
          </a:xfrm>
          <a:prstGeom prst="rect">
            <a:avLst/>
          </a:prstGeom>
          <a:noFill/>
          <a:ln w="9525">
            <a:noFill/>
            <a:miter/>
          </a:ln>
        </p:spPr>
        <p:txBody>
          <a:bodyPr vert="horz" wrap="square" lIns="91440" tIns="45720" rIns="91440" bIns="45720" numCol="1" anchor="t" anchorCtr="0" compatLnSpc="1"/>
          <a:lstStyle>
            <a:lvl1pPr>
              <a:defRPr sz="1000" b="0" noProof="1">
                <a:solidFill>
                  <a:schemeClr val="bg1"/>
                </a:solidFill>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i="0" strike="noStrike" kern="1200" cap="none" spc="0" normalizeH="0" baseline="0" noProof="1">
              <a:latin typeface="Verdana" panose="020B0604030504040204" pitchFamily="34" charset="0"/>
              <a:ea typeface="+mn-ea"/>
              <a:cs typeface="+mn-cs"/>
            </a:endParaRPr>
          </a:p>
        </p:txBody>
      </p:sp>
      <p:sp>
        <p:nvSpPr>
          <p:cNvPr id="14" name="页脚占位符 2051"/>
          <p:cNvSpPr>
            <a:spLocks noGrp="1"/>
          </p:cNvSpPr>
          <p:nvPr>
            <p:ph type="ftr" sz="quarter" idx="3"/>
          </p:nvPr>
        </p:nvSpPr>
        <p:spPr>
          <a:xfrm>
            <a:off x="3200400" y="6553200"/>
            <a:ext cx="2895600" cy="244475"/>
          </a:xfrm>
          <a:prstGeom prst="rect">
            <a:avLst/>
          </a:prstGeom>
          <a:ln>
            <a:miter/>
          </a:ln>
        </p:spPr>
        <p:txBody>
          <a:bodyPr anchor="t"/>
          <a:lstStyle>
            <a:lvl1pPr algn="ctr">
              <a:defRPr sz="1000" b="0" noProof="1">
                <a:ea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1">
              <a:ln>
                <a:noFill/>
              </a:ln>
              <a:solidFill>
                <a:schemeClr val="tx1"/>
              </a:solidFill>
              <a:effectLst/>
              <a:uLnTx/>
              <a:uFillTx/>
              <a:latin typeface="Arial" panose="020B0604020202020204" pitchFamily="34" charset="0"/>
              <a:ea typeface="+mn-ea"/>
              <a:cs typeface="+mn-cs"/>
            </a:endParaRPr>
          </a:p>
        </p:txBody>
      </p:sp>
      <p:sp>
        <p:nvSpPr>
          <p:cNvPr id="15" name="灯片编号占位符 2052"/>
          <p:cNvSpPr>
            <a:spLocks noGrp="1"/>
          </p:cNvSpPr>
          <p:nvPr>
            <p:ph type="sldNum" sz="quarter" idx="4"/>
          </p:nvPr>
        </p:nvSpPr>
        <p:spPr>
          <a:xfrm>
            <a:off x="6781800" y="6553200"/>
            <a:ext cx="2133600" cy="244475"/>
          </a:xfrm>
          <a:prstGeom prst="rect">
            <a:avLst/>
          </a:prstGeom>
          <a:noFill/>
          <a:ln w="9525">
            <a:noFill/>
            <a:miter/>
          </a:ln>
        </p:spPr>
        <p:txBody>
          <a:bodyPr vert="horz" wrap="square" lIns="91440" tIns="45720" rIns="91440" bIns="45720" numCol="1" anchor="t" anchorCtr="0" compatLnSpc="1"/>
          <a:lstStyle/>
          <a:p>
            <a:pPr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algn="r" eaLnBrk="1" fontAlgn="base" hangingPunct="1"/>
              <a:t>‹#›</a:t>
            </a:fld>
            <a:endParaRPr lang="zh-CN" altLang="en-US" sz="1000" strike="noStrike" noProof="1"/>
          </a:p>
        </p:txBody>
      </p:sp>
    </p:spTree>
  </p:cSld>
  <p:clrMapOvr>
    <a:masterClrMapping/>
  </p:clrMapOvr>
  <p:transition>
    <p:random/>
  </p:transition>
</p:sldLayout>
</file>

<file path=ppt/slideLayouts/slideLayout22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22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22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447800"/>
            <a:ext cx="3995166" cy="4876800"/>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15434" y="1447800"/>
            <a:ext cx="3995166" cy="4876800"/>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6" name="灯片编号占位符 5"/>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22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8" name="灯片编号占位符 7"/>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22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4" name="灯片编号占位符 3"/>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22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3" name="灯片编号占位符 2"/>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22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6" name="灯片编号占位符 5"/>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22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
                <a:schemeClr val="hlink"/>
              </a:buClr>
              <a:buSzTx/>
              <a:buFont typeface="Wingdings" panose="05000000000000000000" pitchFamily="2" charset="2"/>
              <a:buNone/>
              <a:defRPr/>
            </a:pPr>
            <a:endParaRPr kumimoji="0" lang="zh-CN" altLang="en-US" sz="2400" b="1"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6" name="灯片编号占位符 5"/>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showMasterPhAnim="0" type="title">
  <p:cSld name="标题幻灯片">
    <p:bg>
      <p:bgPr>
        <a:solidFill>
          <a:schemeClr val="bg1"/>
        </a:solidFill>
        <a:effectLst/>
      </p:bgPr>
    </p:bg>
    <p:spTree>
      <p:nvGrpSpPr>
        <p:cNvPr id="1" name=""/>
        <p:cNvGrpSpPr/>
        <p:nvPr/>
      </p:nvGrpSpPr>
      <p:grpSpPr>
        <a:xfrm>
          <a:off x="0" y="0"/>
          <a:ext cx="0" cy="0"/>
          <a:chOff x="0" y="0"/>
          <a:chExt cx="0" cy="0"/>
        </a:xfrm>
      </p:grpSpPr>
      <p:pic>
        <p:nvPicPr>
          <p:cNvPr id="40962" name="图片 2049" descr="238"/>
          <p:cNvPicPr>
            <a:picLocks noChangeAspect="1"/>
          </p:cNvPicPr>
          <p:nvPr/>
        </p:nvPicPr>
        <p:blipFill>
          <a:blip r:embed="rId2"/>
          <a:srcRect t="1578"/>
          <a:stretch>
            <a:fillRect/>
          </a:stretch>
        </p:blipFill>
        <p:spPr>
          <a:xfrm>
            <a:off x="-9525" y="0"/>
            <a:ext cx="4270375" cy="6858000"/>
          </a:xfrm>
          <a:prstGeom prst="rect">
            <a:avLst/>
          </a:prstGeom>
          <a:noFill/>
          <a:ln w="9525">
            <a:noFill/>
          </a:ln>
        </p:spPr>
      </p:pic>
      <p:sp>
        <p:nvSpPr>
          <p:cNvPr id="40963" name="圆角矩形 2055"/>
          <p:cNvSpPr/>
          <p:nvPr/>
        </p:nvSpPr>
        <p:spPr>
          <a:xfrm>
            <a:off x="152400" y="228600"/>
            <a:ext cx="8839200" cy="6324600"/>
          </a:xfrm>
          <a:prstGeom prst="roundRect">
            <a:avLst>
              <a:gd name="adj" fmla="val 4569"/>
            </a:avLst>
          </a:prstGeom>
          <a:noFill/>
          <a:ln w="28575" cap="flat" cmpd="sng">
            <a:solidFill>
              <a:schemeClr val="bg2"/>
            </a:solidFill>
            <a:prstDash val="solid"/>
            <a:round/>
            <a:headEnd type="none" w="med" len="med"/>
            <a:tailEnd type="none" w="med" len="med"/>
          </a:ln>
        </p:spPr>
        <p:txBody>
          <a:bodyPr anchor="t"/>
          <a:lstStyle/>
          <a:p>
            <a:pPr lvl="0" indent="0"/>
            <a:endParaRPr lang="zh-CN" altLang="en-US" dirty="0">
              <a:latin typeface="Arial" panose="020B0604020202020204" pitchFamily="34" charset="0"/>
              <a:ea typeface="宋体" panose="02010600030101010101" pitchFamily="2" charset="-122"/>
            </a:endParaRPr>
          </a:p>
        </p:txBody>
      </p:sp>
      <p:sp>
        <p:nvSpPr>
          <p:cNvPr id="2054" name="标题 2053"/>
          <p:cNvSpPr>
            <a:spLocks noGrp="1"/>
          </p:cNvSpPr>
          <p:nvPr>
            <p:ph type="ctrTitle"/>
          </p:nvPr>
        </p:nvSpPr>
        <p:spPr>
          <a:xfrm>
            <a:off x="4343400" y="2895600"/>
            <a:ext cx="4038600" cy="685800"/>
          </a:xfrm>
          <a:prstGeom prst="rect">
            <a:avLst/>
          </a:prstGeom>
          <a:noFill/>
          <a:ln w="9525">
            <a:noFill/>
            <a:miter/>
          </a:ln>
        </p:spPr>
        <p:txBody>
          <a:bodyPr/>
          <a:lstStyle>
            <a:lvl1pPr lvl="0" algn="r">
              <a:defRPr sz="3600" kern="1200">
                <a:solidFill>
                  <a:schemeClr val="accent1"/>
                </a:solidFill>
              </a:defRPr>
            </a:lvl1pPr>
          </a:lstStyle>
          <a:p>
            <a:pPr lvl="0" fontAlgn="base"/>
            <a:r>
              <a:rPr lang="zh-CN" altLang="en-US" strike="noStrike" noProof="1"/>
              <a:t>单击此处编辑母版标题样式</a:t>
            </a:r>
          </a:p>
        </p:txBody>
      </p:sp>
      <p:sp>
        <p:nvSpPr>
          <p:cNvPr id="2055" name="副标题 2054"/>
          <p:cNvSpPr>
            <a:spLocks noGrp="1"/>
          </p:cNvSpPr>
          <p:nvPr>
            <p:ph type="subTitle" idx="1"/>
          </p:nvPr>
        </p:nvSpPr>
        <p:spPr>
          <a:xfrm>
            <a:off x="4343400" y="4038600"/>
            <a:ext cx="4038600" cy="533400"/>
          </a:xfrm>
          <a:prstGeom prst="rect">
            <a:avLst/>
          </a:prstGeom>
          <a:noFill/>
          <a:ln w="9525">
            <a:noFill/>
            <a:miter/>
          </a:ln>
        </p:spPr>
        <p:txBody>
          <a:bodyPr/>
          <a:lstStyle>
            <a:lvl1pPr marL="0" lvl="0" indent="0" algn="r">
              <a:buNone/>
              <a:defRPr sz="1600" kern="1200"/>
            </a:lvl1pPr>
            <a:lvl2pPr marL="457200" lvl="1" indent="-457200" algn="ctr">
              <a:buNone/>
              <a:defRPr sz="1600" kern="1200"/>
            </a:lvl2pPr>
            <a:lvl3pPr marL="914400" lvl="2" indent="-914400" algn="ctr">
              <a:buNone/>
              <a:defRPr sz="1600" kern="1200"/>
            </a:lvl3pPr>
            <a:lvl4pPr marL="1371600" lvl="3" indent="-1371600" algn="ctr">
              <a:buNone/>
              <a:defRPr sz="1600" kern="1200"/>
            </a:lvl4pPr>
            <a:lvl5pPr marL="1828800" lvl="4" indent="-1828800" algn="ctr">
              <a:buNone/>
              <a:defRPr sz="1600" kern="1200"/>
            </a:lvl5pPr>
          </a:lstStyle>
          <a:p>
            <a:pPr lvl="0" fontAlgn="base"/>
            <a:r>
              <a:rPr lang="zh-CN" altLang="en-US" strike="noStrike" noProof="1"/>
              <a:t>单击此处编辑母版副标题样式</a:t>
            </a:r>
          </a:p>
        </p:txBody>
      </p:sp>
      <p:sp>
        <p:nvSpPr>
          <p:cNvPr id="13" name="日期占位符 2050"/>
          <p:cNvSpPr>
            <a:spLocks noGrp="1"/>
          </p:cNvSpPr>
          <p:nvPr>
            <p:ph type="dt" sz="half" idx="2"/>
          </p:nvPr>
        </p:nvSpPr>
        <p:spPr>
          <a:xfrm>
            <a:off x="228600" y="6553200"/>
            <a:ext cx="2133600" cy="244475"/>
          </a:xfrm>
          <a:prstGeom prst="rect">
            <a:avLst/>
          </a:prstGeom>
          <a:noFill/>
          <a:ln w="9525">
            <a:noFill/>
            <a:miter/>
          </a:ln>
        </p:spPr>
        <p:txBody>
          <a:bodyPr anchor="t"/>
          <a:lstStyle>
            <a:lvl1pPr>
              <a:defRPr sz="1000" b="0">
                <a:solidFill>
                  <a:schemeClr val="bg1"/>
                </a:solidFill>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i="0" strike="noStrike" kern="1200" cap="none" spc="0" normalizeH="0" baseline="0" noProof="1">
              <a:latin typeface="Verdana" panose="020B0604030504040204" pitchFamily="34" charset="0"/>
              <a:ea typeface="宋体" panose="02010600030101010101" pitchFamily="2" charset="-122"/>
              <a:cs typeface="+mn-ea"/>
            </a:endParaRPr>
          </a:p>
        </p:txBody>
      </p:sp>
      <p:sp>
        <p:nvSpPr>
          <p:cNvPr id="14" name="页脚占位符 2051"/>
          <p:cNvSpPr>
            <a:spLocks noGrp="1"/>
          </p:cNvSpPr>
          <p:nvPr>
            <p:ph type="ftr" sz="quarter" idx="3"/>
          </p:nvPr>
        </p:nvSpPr>
        <p:spPr>
          <a:xfrm>
            <a:off x="3200400" y="6553200"/>
            <a:ext cx="2895600" cy="244475"/>
          </a:xfrm>
          <a:prstGeom prst="rect">
            <a:avLst/>
          </a:prstGeom>
          <a:ln>
            <a:miter/>
          </a:ln>
        </p:spPr>
        <p:txBody>
          <a:bodyPr anchor="t"/>
          <a:lstStyle>
            <a:lvl1pPr algn="ctr">
              <a:defRPr sz="1000" b="0" noProof="1">
                <a:ea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1">
              <a:ln>
                <a:noFill/>
              </a:ln>
              <a:solidFill>
                <a:schemeClr val="tx1"/>
              </a:solidFill>
              <a:effectLst/>
              <a:uLnTx/>
              <a:uFillTx/>
              <a:latin typeface="Arial" panose="020B0604020202020204" pitchFamily="34" charset="0"/>
              <a:ea typeface="+mn-ea"/>
              <a:cs typeface="+mn-cs"/>
            </a:endParaRPr>
          </a:p>
        </p:txBody>
      </p:sp>
      <p:sp>
        <p:nvSpPr>
          <p:cNvPr id="15" name="灯片编号占位符 2052"/>
          <p:cNvSpPr>
            <a:spLocks noGrp="1"/>
          </p:cNvSpPr>
          <p:nvPr>
            <p:ph type="sldNum" sz="quarter" idx="4"/>
          </p:nvPr>
        </p:nvSpPr>
        <p:spPr>
          <a:xfrm>
            <a:off x="6781800" y="6553200"/>
            <a:ext cx="2133600" cy="244475"/>
          </a:xfrm>
          <a:prstGeom prst="rect">
            <a:avLst/>
          </a:prstGeom>
          <a:noFill/>
          <a:ln w="9525">
            <a:noFill/>
            <a:miter/>
          </a:ln>
        </p:spPr>
        <p:txBody>
          <a:bodyPr vert="horz" wrap="square" lIns="91440" tIns="45720" rIns="91440" bIns="45720" numCol="1" anchor="t" anchorCtr="0" compatLnSpc="1"/>
          <a:lstStyle/>
          <a:p>
            <a:pPr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algn="r" eaLnBrk="1" fontAlgn="base" hangingPunct="1"/>
              <a:t>‹#›</a:t>
            </a:fld>
            <a:endParaRPr lang="zh-CN" altLang="en-US" sz="1000" strike="noStrike" noProof="1"/>
          </a:p>
        </p:txBody>
      </p:sp>
    </p:spTree>
  </p:cSld>
  <p:clrMapOvr>
    <a:masterClrMapping/>
  </p:clrMapOvr>
  <p:transition>
    <p:random/>
  </p:transition>
</p:sldLayout>
</file>

<file path=ppt/slideLayouts/slideLayout23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23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72250" y="714375"/>
            <a:ext cx="2038350" cy="56102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714375"/>
            <a:ext cx="5996885" cy="561022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232.xml><?xml version="1.0" encoding="utf-8"?>
<p:sldLayout xmlns:a="http://schemas.openxmlformats.org/drawingml/2006/main" xmlns:r="http://schemas.openxmlformats.org/officeDocument/2006/relationships" xmlns:p="http://schemas.openxmlformats.org/presentationml/2006/main" showMasterSp="0" showMasterPhAnim="0" type="title">
  <p:cSld name="标题幻灯片">
    <p:bg>
      <p:bgPr>
        <a:solidFill>
          <a:schemeClr val="bg1"/>
        </a:solidFill>
        <a:effectLst/>
      </p:bgPr>
    </p:bg>
    <p:spTree>
      <p:nvGrpSpPr>
        <p:cNvPr id="1" name=""/>
        <p:cNvGrpSpPr/>
        <p:nvPr/>
      </p:nvGrpSpPr>
      <p:grpSpPr>
        <a:xfrm>
          <a:off x="0" y="0"/>
          <a:ext cx="0" cy="0"/>
          <a:chOff x="0" y="0"/>
          <a:chExt cx="0" cy="0"/>
        </a:xfrm>
      </p:grpSpPr>
      <p:pic>
        <p:nvPicPr>
          <p:cNvPr id="61442" name="图片 2049" descr="238"/>
          <p:cNvPicPr>
            <a:picLocks noChangeAspect="1"/>
          </p:cNvPicPr>
          <p:nvPr/>
        </p:nvPicPr>
        <p:blipFill>
          <a:blip r:embed="rId2"/>
          <a:srcRect t="1578"/>
          <a:stretch>
            <a:fillRect/>
          </a:stretch>
        </p:blipFill>
        <p:spPr>
          <a:xfrm>
            <a:off x="-9525" y="0"/>
            <a:ext cx="4270375" cy="6858000"/>
          </a:xfrm>
          <a:prstGeom prst="rect">
            <a:avLst/>
          </a:prstGeom>
          <a:noFill/>
          <a:ln w="9525">
            <a:noFill/>
          </a:ln>
        </p:spPr>
      </p:pic>
      <p:sp>
        <p:nvSpPr>
          <p:cNvPr id="61443" name="圆角矩形 2055"/>
          <p:cNvSpPr/>
          <p:nvPr/>
        </p:nvSpPr>
        <p:spPr>
          <a:xfrm>
            <a:off x="152400" y="228600"/>
            <a:ext cx="8839200" cy="6324600"/>
          </a:xfrm>
          <a:prstGeom prst="roundRect">
            <a:avLst>
              <a:gd name="adj" fmla="val 4569"/>
            </a:avLst>
          </a:prstGeom>
          <a:noFill/>
          <a:ln w="28575" cap="flat" cmpd="sng">
            <a:solidFill>
              <a:schemeClr val="bg2"/>
            </a:solidFill>
            <a:prstDash val="solid"/>
            <a:round/>
            <a:headEnd type="none" w="med" len="med"/>
            <a:tailEnd type="none" w="med" len="med"/>
          </a:ln>
        </p:spPr>
        <p:txBody>
          <a:bodyPr anchor="t"/>
          <a:lstStyle/>
          <a:p>
            <a:pPr lvl="0" indent="0"/>
            <a:endParaRPr lang="zh-CN" altLang="en-US" b="1" dirty="0">
              <a:latin typeface="Arial" panose="020B0604020202020204" pitchFamily="34" charset="0"/>
              <a:ea typeface="宋体" panose="02010600030101010101" pitchFamily="2" charset="-122"/>
            </a:endParaRPr>
          </a:p>
        </p:txBody>
      </p:sp>
      <p:sp>
        <p:nvSpPr>
          <p:cNvPr id="2054" name="标题 2053"/>
          <p:cNvSpPr>
            <a:spLocks noGrp="1"/>
          </p:cNvSpPr>
          <p:nvPr>
            <p:ph type="ctrTitle"/>
          </p:nvPr>
        </p:nvSpPr>
        <p:spPr>
          <a:xfrm>
            <a:off x="4343400" y="2895600"/>
            <a:ext cx="4038600" cy="685800"/>
          </a:xfrm>
          <a:prstGeom prst="rect">
            <a:avLst/>
          </a:prstGeom>
          <a:noFill/>
          <a:ln w="9525">
            <a:noFill/>
            <a:miter lim="800000"/>
          </a:ln>
        </p:spPr>
        <p:txBody>
          <a:bodyPr/>
          <a:lstStyle>
            <a:lvl1pPr lvl="0" algn="r">
              <a:defRPr sz="3600" kern="1200">
                <a:solidFill>
                  <a:schemeClr val="accent1"/>
                </a:solidFill>
              </a:defRPr>
            </a:lvl1pPr>
          </a:lstStyle>
          <a:p>
            <a:pPr lvl="0" fontAlgn="base"/>
            <a:r>
              <a:rPr lang="zh-CN" altLang="en-US" strike="noStrike" noProof="1"/>
              <a:t>单击此处编辑母版标题样式</a:t>
            </a:r>
          </a:p>
        </p:txBody>
      </p:sp>
      <p:sp>
        <p:nvSpPr>
          <p:cNvPr id="2055" name="副标题 2054"/>
          <p:cNvSpPr>
            <a:spLocks noGrp="1"/>
          </p:cNvSpPr>
          <p:nvPr>
            <p:ph type="subTitle" idx="1"/>
          </p:nvPr>
        </p:nvSpPr>
        <p:spPr>
          <a:xfrm>
            <a:off x="4343400" y="4038600"/>
            <a:ext cx="4038600" cy="533400"/>
          </a:xfrm>
          <a:prstGeom prst="rect">
            <a:avLst/>
          </a:prstGeom>
          <a:noFill/>
          <a:ln w="9525">
            <a:noFill/>
            <a:miter/>
          </a:ln>
        </p:spPr>
        <p:txBody>
          <a:bodyPr/>
          <a:lstStyle>
            <a:lvl1pPr marL="0" lvl="0" indent="0" algn="r">
              <a:buNone/>
              <a:defRPr sz="1600" kern="1200"/>
            </a:lvl1pPr>
            <a:lvl2pPr marL="457200" lvl="1" indent="-457200" algn="ctr">
              <a:buNone/>
              <a:defRPr sz="1600" kern="1200"/>
            </a:lvl2pPr>
            <a:lvl3pPr marL="914400" lvl="2" indent="-914400" algn="ctr">
              <a:buNone/>
              <a:defRPr sz="1600" kern="1200"/>
            </a:lvl3pPr>
            <a:lvl4pPr marL="1371600" lvl="3" indent="-1371600" algn="ctr">
              <a:buNone/>
              <a:defRPr sz="1600" kern="1200"/>
            </a:lvl4pPr>
            <a:lvl5pPr marL="1828800" lvl="4" indent="-1828800" algn="ctr">
              <a:buNone/>
              <a:defRPr sz="1600" kern="1200"/>
            </a:lvl5pPr>
          </a:lstStyle>
          <a:p>
            <a:pPr lvl="0" fontAlgn="base"/>
            <a:r>
              <a:rPr lang="zh-CN" altLang="en-US" strike="noStrike" noProof="1"/>
              <a:t>单击此处编辑母版副标题样式</a:t>
            </a:r>
          </a:p>
        </p:txBody>
      </p:sp>
      <p:sp>
        <p:nvSpPr>
          <p:cNvPr id="13" name="日期占位符 2050"/>
          <p:cNvSpPr>
            <a:spLocks noGrp="1"/>
          </p:cNvSpPr>
          <p:nvPr>
            <p:ph type="dt" sz="half" idx="2"/>
          </p:nvPr>
        </p:nvSpPr>
        <p:spPr>
          <a:xfrm>
            <a:off x="228600" y="6553200"/>
            <a:ext cx="2133600" cy="244475"/>
          </a:xfrm>
          <a:prstGeom prst="rect">
            <a:avLst/>
          </a:prstGeom>
          <a:noFill/>
          <a:ln w="9525">
            <a:noFill/>
            <a:miter/>
          </a:ln>
        </p:spPr>
        <p:txBody>
          <a:bodyPr vert="horz" wrap="square" lIns="91440" tIns="45720" rIns="91440" bIns="45720" numCol="1" anchor="t" anchorCtr="0" compatLnSpc="1"/>
          <a:lstStyle>
            <a:lvl1pPr>
              <a:defRPr sz="1000" b="0" noProof="1">
                <a:solidFill>
                  <a:schemeClr val="bg1"/>
                </a:solidFill>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i="0" strike="noStrike" kern="1200" cap="none" spc="0" normalizeH="0" baseline="0" noProof="1">
              <a:latin typeface="Verdana" panose="020B0604030504040204" pitchFamily="34" charset="0"/>
              <a:ea typeface="+mn-ea"/>
              <a:cs typeface="+mn-cs"/>
            </a:endParaRPr>
          </a:p>
        </p:txBody>
      </p:sp>
      <p:sp>
        <p:nvSpPr>
          <p:cNvPr id="14" name="页脚占位符 2051"/>
          <p:cNvSpPr>
            <a:spLocks noGrp="1"/>
          </p:cNvSpPr>
          <p:nvPr>
            <p:ph type="ftr" sz="quarter" idx="3"/>
          </p:nvPr>
        </p:nvSpPr>
        <p:spPr>
          <a:xfrm>
            <a:off x="3200400" y="6553200"/>
            <a:ext cx="2895600" cy="244475"/>
          </a:xfrm>
          <a:prstGeom prst="rect">
            <a:avLst/>
          </a:prstGeom>
          <a:ln>
            <a:miter/>
          </a:ln>
        </p:spPr>
        <p:txBody>
          <a:bodyPr anchor="t"/>
          <a:lstStyle>
            <a:lvl1pPr algn="ctr">
              <a:defRPr sz="1000" b="0" noProof="1">
                <a:ea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1">
              <a:ln>
                <a:noFill/>
              </a:ln>
              <a:solidFill>
                <a:schemeClr val="tx1"/>
              </a:solidFill>
              <a:effectLst/>
              <a:uLnTx/>
              <a:uFillTx/>
              <a:latin typeface="Arial" panose="020B0604020202020204" pitchFamily="34" charset="0"/>
              <a:ea typeface="+mn-ea"/>
              <a:cs typeface="+mn-cs"/>
            </a:endParaRPr>
          </a:p>
        </p:txBody>
      </p:sp>
      <p:sp>
        <p:nvSpPr>
          <p:cNvPr id="15" name="灯片编号占位符 2052"/>
          <p:cNvSpPr>
            <a:spLocks noGrp="1"/>
          </p:cNvSpPr>
          <p:nvPr>
            <p:ph type="sldNum" sz="quarter" idx="4"/>
          </p:nvPr>
        </p:nvSpPr>
        <p:spPr>
          <a:xfrm>
            <a:off x="6781800" y="6553200"/>
            <a:ext cx="2133600" cy="244475"/>
          </a:xfrm>
          <a:prstGeom prst="rect">
            <a:avLst/>
          </a:prstGeom>
          <a:noFill/>
          <a:ln w="9525">
            <a:noFill/>
            <a:miter/>
          </a:ln>
        </p:spPr>
        <p:txBody>
          <a:bodyPr vert="horz" wrap="square" lIns="91440" tIns="45720" rIns="91440" bIns="45720" numCol="1" anchor="t" anchorCtr="0" compatLnSpc="1"/>
          <a:lstStyle/>
          <a:p>
            <a:pPr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algn="r" eaLnBrk="1" fontAlgn="base" hangingPunct="1"/>
              <a:t>‹#›</a:t>
            </a:fld>
            <a:endParaRPr lang="zh-CN" altLang="en-US" sz="1000" strike="noStrike" noProof="1"/>
          </a:p>
        </p:txBody>
      </p:sp>
    </p:spTree>
  </p:cSld>
  <p:clrMapOvr>
    <a:masterClrMapping/>
  </p:clrMapOvr>
  <p:transition>
    <p:random/>
  </p:transition>
</p:sldLayout>
</file>

<file path=ppt/slideLayouts/slideLayout23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23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23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447800"/>
            <a:ext cx="3995166" cy="4876800"/>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15434" y="1447800"/>
            <a:ext cx="3995166" cy="4876800"/>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6" name="灯片编号占位符 5"/>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23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8" name="灯片编号占位符 7"/>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23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4" name="灯片编号占位符 3"/>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23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3" name="灯片编号占位符 2"/>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23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6" name="灯片编号占位符 5"/>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24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
                <a:schemeClr val="hlink"/>
              </a:buClr>
              <a:buSzTx/>
              <a:buFont typeface="Wingdings" panose="05000000000000000000" pitchFamily="2" charset="2"/>
              <a:buNone/>
              <a:defRPr/>
            </a:pPr>
            <a:endParaRPr kumimoji="0" lang="zh-CN" altLang="en-US" sz="2400" b="1"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6" name="灯片编号占位符 5"/>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24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242.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72250" y="714375"/>
            <a:ext cx="2038350" cy="56102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714375"/>
            <a:ext cx="5996885" cy="561022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243.xml><?xml version="1.0" encoding="utf-8"?>
<p:sldLayout xmlns:a="http://schemas.openxmlformats.org/drawingml/2006/main" xmlns:r="http://schemas.openxmlformats.org/officeDocument/2006/relationships" xmlns:p="http://schemas.openxmlformats.org/presentationml/2006/main" showMasterSp="0" showMasterPhAnim="0" type="title">
  <p:cSld name="标题幻灯片">
    <p:bg>
      <p:bgPr>
        <a:solidFill>
          <a:schemeClr val="bg1"/>
        </a:solidFill>
        <a:effectLst/>
      </p:bgPr>
    </p:bg>
    <p:spTree>
      <p:nvGrpSpPr>
        <p:cNvPr id="1" name=""/>
        <p:cNvGrpSpPr/>
        <p:nvPr/>
      </p:nvGrpSpPr>
      <p:grpSpPr>
        <a:xfrm>
          <a:off x="0" y="0"/>
          <a:ext cx="0" cy="0"/>
          <a:chOff x="0" y="0"/>
          <a:chExt cx="0" cy="0"/>
        </a:xfrm>
      </p:grpSpPr>
      <p:pic>
        <p:nvPicPr>
          <p:cNvPr id="62466" name="图片 2049" descr="238"/>
          <p:cNvPicPr>
            <a:picLocks noChangeAspect="1"/>
          </p:cNvPicPr>
          <p:nvPr/>
        </p:nvPicPr>
        <p:blipFill>
          <a:blip r:embed="rId2"/>
          <a:srcRect t="1578"/>
          <a:stretch>
            <a:fillRect/>
          </a:stretch>
        </p:blipFill>
        <p:spPr>
          <a:xfrm>
            <a:off x="-9525" y="0"/>
            <a:ext cx="4270375" cy="6858000"/>
          </a:xfrm>
          <a:prstGeom prst="rect">
            <a:avLst/>
          </a:prstGeom>
          <a:noFill/>
          <a:ln w="9525">
            <a:noFill/>
          </a:ln>
        </p:spPr>
      </p:pic>
      <p:sp>
        <p:nvSpPr>
          <p:cNvPr id="62467" name="圆角矩形 2055"/>
          <p:cNvSpPr/>
          <p:nvPr/>
        </p:nvSpPr>
        <p:spPr>
          <a:xfrm>
            <a:off x="152400" y="228600"/>
            <a:ext cx="8839200" cy="6324600"/>
          </a:xfrm>
          <a:prstGeom prst="roundRect">
            <a:avLst>
              <a:gd name="adj" fmla="val 4569"/>
            </a:avLst>
          </a:prstGeom>
          <a:noFill/>
          <a:ln w="28575" cap="flat" cmpd="sng">
            <a:solidFill>
              <a:schemeClr val="bg2"/>
            </a:solidFill>
            <a:prstDash val="solid"/>
            <a:round/>
            <a:headEnd type="none" w="med" len="med"/>
            <a:tailEnd type="none" w="med" len="med"/>
          </a:ln>
        </p:spPr>
        <p:txBody>
          <a:bodyPr anchor="t"/>
          <a:lstStyle/>
          <a:p>
            <a:pPr lvl="0" indent="0"/>
            <a:endParaRPr lang="zh-CN" altLang="en-US" dirty="0">
              <a:latin typeface="Arial" panose="020B0604020202020204" pitchFamily="34" charset="0"/>
              <a:ea typeface="宋体" panose="02010600030101010101" pitchFamily="2" charset="-122"/>
            </a:endParaRPr>
          </a:p>
        </p:txBody>
      </p:sp>
      <p:sp>
        <p:nvSpPr>
          <p:cNvPr id="2054" name="标题 2053"/>
          <p:cNvSpPr>
            <a:spLocks noGrp="1"/>
          </p:cNvSpPr>
          <p:nvPr>
            <p:ph type="ctrTitle"/>
          </p:nvPr>
        </p:nvSpPr>
        <p:spPr>
          <a:xfrm>
            <a:off x="4343400" y="2895600"/>
            <a:ext cx="4038600" cy="685800"/>
          </a:xfrm>
          <a:prstGeom prst="rect">
            <a:avLst/>
          </a:prstGeom>
          <a:noFill/>
          <a:ln w="9525">
            <a:noFill/>
            <a:miter/>
          </a:ln>
        </p:spPr>
        <p:txBody>
          <a:bodyPr/>
          <a:lstStyle>
            <a:lvl1pPr lvl="0" algn="r">
              <a:defRPr sz="3600" kern="1200">
                <a:solidFill>
                  <a:schemeClr val="accent1"/>
                </a:solidFill>
              </a:defRPr>
            </a:lvl1pPr>
          </a:lstStyle>
          <a:p>
            <a:pPr lvl="0" fontAlgn="base"/>
            <a:r>
              <a:rPr lang="zh-CN" altLang="en-US" strike="noStrike" noProof="1"/>
              <a:t>单击此处编辑母版标题样式</a:t>
            </a:r>
          </a:p>
        </p:txBody>
      </p:sp>
      <p:sp>
        <p:nvSpPr>
          <p:cNvPr id="2055" name="副标题 2054"/>
          <p:cNvSpPr>
            <a:spLocks noGrp="1"/>
          </p:cNvSpPr>
          <p:nvPr>
            <p:ph type="subTitle" idx="1"/>
          </p:nvPr>
        </p:nvSpPr>
        <p:spPr>
          <a:xfrm>
            <a:off x="4343400" y="4038600"/>
            <a:ext cx="4038600" cy="533400"/>
          </a:xfrm>
          <a:prstGeom prst="rect">
            <a:avLst/>
          </a:prstGeom>
          <a:noFill/>
          <a:ln w="9525">
            <a:noFill/>
            <a:miter/>
          </a:ln>
        </p:spPr>
        <p:txBody>
          <a:bodyPr/>
          <a:lstStyle>
            <a:lvl1pPr marL="0" lvl="0" indent="0" algn="r">
              <a:buNone/>
              <a:defRPr sz="1600" kern="1200"/>
            </a:lvl1pPr>
            <a:lvl2pPr marL="457200" lvl="1" indent="-457200" algn="ctr">
              <a:buNone/>
              <a:defRPr sz="1600" kern="1200"/>
            </a:lvl2pPr>
            <a:lvl3pPr marL="914400" lvl="2" indent="-914400" algn="ctr">
              <a:buNone/>
              <a:defRPr sz="1600" kern="1200"/>
            </a:lvl3pPr>
            <a:lvl4pPr marL="1371600" lvl="3" indent="-1371600" algn="ctr">
              <a:buNone/>
              <a:defRPr sz="1600" kern="1200"/>
            </a:lvl4pPr>
            <a:lvl5pPr marL="1828800" lvl="4" indent="-1828800" algn="ctr">
              <a:buNone/>
              <a:defRPr sz="1600" kern="1200"/>
            </a:lvl5pPr>
          </a:lstStyle>
          <a:p>
            <a:pPr lvl="0" fontAlgn="base"/>
            <a:r>
              <a:rPr lang="zh-CN" altLang="en-US" strike="noStrike" noProof="1"/>
              <a:t>单击此处编辑母版副标题样式</a:t>
            </a:r>
          </a:p>
        </p:txBody>
      </p:sp>
      <p:sp>
        <p:nvSpPr>
          <p:cNvPr id="13" name="日期占位符 2050"/>
          <p:cNvSpPr>
            <a:spLocks noGrp="1"/>
          </p:cNvSpPr>
          <p:nvPr>
            <p:ph type="dt" sz="half" idx="2"/>
          </p:nvPr>
        </p:nvSpPr>
        <p:spPr>
          <a:xfrm>
            <a:off x="228600" y="6553200"/>
            <a:ext cx="2133600" cy="244475"/>
          </a:xfrm>
          <a:prstGeom prst="rect">
            <a:avLst/>
          </a:prstGeom>
          <a:noFill/>
          <a:ln w="9525">
            <a:noFill/>
            <a:miter/>
          </a:ln>
        </p:spPr>
        <p:txBody>
          <a:bodyPr anchor="t"/>
          <a:lstStyle>
            <a:lvl1pPr>
              <a:defRPr sz="1000" b="0">
                <a:solidFill>
                  <a:schemeClr val="bg1"/>
                </a:solidFill>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i="0" strike="noStrike" kern="1200" cap="none" spc="0" normalizeH="0" baseline="0" noProof="1">
              <a:latin typeface="Verdana" panose="020B0604030504040204" pitchFamily="34" charset="0"/>
              <a:ea typeface="宋体" panose="02010600030101010101" pitchFamily="2" charset="-122"/>
              <a:cs typeface="+mn-ea"/>
            </a:endParaRPr>
          </a:p>
        </p:txBody>
      </p:sp>
      <p:sp>
        <p:nvSpPr>
          <p:cNvPr id="14" name="页脚占位符 2051"/>
          <p:cNvSpPr>
            <a:spLocks noGrp="1"/>
          </p:cNvSpPr>
          <p:nvPr>
            <p:ph type="ftr" sz="quarter" idx="3"/>
          </p:nvPr>
        </p:nvSpPr>
        <p:spPr>
          <a:xfrm>
            <a:off x="3200400" y="6553200"/>
            <a:ext cx="2895600" cy="244475"/>
          </a:xfrm>
          <a:prstGeom prst="rect">
            <a:avLst/>
          </a:prstGeom>
          <a:ln>
            <a:miter/>
          </a:ln>
        </p:spPr>
        <p:txBody>
          <a:bodyPr anchor="t"/>
          <a:lstStyle>
            <a:lvl1pPr algn="ctr">
              <a:defRPr sz="1000" b="0" noProof="1">
                <a:ea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1">
              <a:ln>
                <a:noFill/>
              </a:ln>
              <a:solidFill>
                <a:schemeClr val="tx1"/>
              </a:solidFill>
              <a:effectLst/>
              <a:uLnTx/>
              <a:uFillTx/>
              <a:latin typeface="Arial" panose="020B0604020202020204" pitchFamily="34" charset="0"/>
              <a:ea typeface="+mn-ea"/>
              <a:cs typeface="+mn-cs"/>
            </a:endParaRPr>
          </a:p>
        </p:txBody>
      </p:sp>
      <p:sp>
        <p:nvSpPr>
          <p:cNvPr id="15" name="灯片编号占位符 2052"/>
          <p:cNvSpPr>
            <a:spLocks noGrp="1"/>
          </p:cNvSpPr>
          <p:nvPr>
            <p:ph type="sldNum" sz="quarter" idx="4"/>
          </p:nvPr>
        </p:nvSpPr>
        <p:spPr>
          <a:xfrm>
            <a:off x="6781800" y="6553200"/>
            <a:ext cx="2133600" cy="244475"/>
          </a:xfrm>
          <a:prstGeom prst="rect">
            <a:avLst/>
          </a:prstGeom>
          <a:noFill/>
          <a:ln w="9525">
            <a:noFill/>
            <a:miter/>
          </a:ln>
        </p:spPr>
        <p:txBody>
          <a:bodyPr vert="horz" wrap="square" lIns="91440" tIns="45720" rIns="91440" bIns="45720" numCol="1" anchor="t" anchorCtr="0" compatLnSpc="1"/>
          <a:lstStyle/>
          <a:p>
            <a:pPr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algn="r" eaLnBrk="1" fontAlgn="base" hangingPunct="1"/>
              <a:t>‹#›</a:t>
            </a:fld>
            <a:endParaRPr lang="zh-CN" altLang="en-US" sz="1000" strike="noStrike" noProof="1"/>
          </a:p>
        </p:txBody>
      </p:sp>
    </p:spTree>
  </p:cSld>
  <p:clrMapOvr>
    <a:masterClrMapping/>
  </p:clrMapOvr>
  <p:transition>
    <p:random/>
  </p:transition>
</p:sldLayout>
</file>

<file path=ppt/slideLayouts/slideLayout24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24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24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447800"/>
            <a:ext cx="3995166" cy="4876800"/>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15434" y="1447800"/>
            <a:ext cx="3995166" cy="4876800"/>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6" name="灯片编号占位符 5"/>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24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8" name="灯片编号占位符 7"/>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24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4" name="灯片编号占位符 3"/>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24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3" name="灯片编号占位符 2"/>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25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6" name="灯片编号占位符 5"/>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25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
                <a:schemeClr val="hlink"/>
              </a:buClr>
              <a:buSzTx/>
              <a:buFont typeface="Wingdings" panose="05000000000000000000" pitchFamily="2" charset="2"/>
              <a:buNone/>
              <a:defRPr/>
            </a:pPr>
            <a:endParaRPr kumimoji="0" lang="zh-CN" altLang="en-US" sz="2400" b="1"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6" name="灯片编号占位符 5"/>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25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253.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72250" y="714375"/>
            <a:ext cx="2038350" cy="56102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714375"/>
            <a:ext cx="5996885" cy="561022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254.xml><?xml version="1.0" encoding="utf-8"?>
<p:sldLayout xmlns:a="http://schemas.openxmlformats.org/drawingml/2006/main" xmlns:r="http://schemas.openxmlformats.org/officeDocument/2006/relationships" xmlns:p="http://schemas.openxmlformats.org/presentationml/2006/main" showMasterSp="0" showMasterPhAnim="0" type="title">
  <p:cSld name="标题幻灯片">
    <p:bg>
      <p:bgPr>
        <a:solidFill>
          <a:schemeClr val="bg1"/>
        </a:solidFill>
        <a:effectLst/>
      </p:bgPr>
    </p:bg>
    <p:spTree>
      <p:nvGrpSpPr>
        <p:cNvPr id="1" name=""/>
        <p:cNvGrpSpPr/>
        <p:nvPr/>
      </p:nvGrpSpPr>
      <p:grpSpPr>
        <a:xfrm>
          <a:off x="0" y="0"/>
          <a:ext cx="0" cy="0"/>
          <a:chOff x="0" y="0"/>
          <a:chExt cx="0" cy="0"/>
        </a:xfrm>
      </p:grpSpPr>
      <p:pic>
        <p:nvPicPr>
          <p:cNvPr id="63490" name="图片 2049" descr="238"/>
          <p:cNvPicPr>
            <a:picLocks noChangeAspect="1"/>
          </p:cNvPicPr>
          <p:nvPr/>
        </p:nvPicPr>
        <p:blipFill>
          <a:blip r:embed="rId2"/>
          <a:srcRect t="1578"/>
          <a:stretch>
            <a:fillRect/>
          </a:stretch>
        </p:blipFill>
        <p:spPr>
          <a:xfrm>
            <a:off x="-9525" y="0"/>
            <a:ext cx="4270375" cy="6858000"/>
          </a:xfrm>
          <a:prstGeom prst="rect">
            <a:avLst/>
          </a:prstGeom>
          <a:noFill/>
          <a:ln w="9525">
            <a:noFill/>
          </a:ln>
        </p:spPr>
      </p:pic>
      <p:sp>
        <p:nvSpPr>
          <p:cNvPr id="63491" name="圆角矩形 2055"/>
          <p:cNvSpPr/>
          <p:nvPr/>
        </p:nvSpPr>
        <p:spPr>
          <a:xfrm>
            <a:off x="152400" y="228600"/>
            <a:ext cx="8839200" cy="6324600"/>
          </a:xfrm>
          <a:prstGeom prst="roundRect">
            <a:avLst>
              <a:gd name="adj" fmla="val 4569"/>
            </a:avLst>
          </a:prstGeom>
          <a:noFill/>
          <a:ln w="28575" cap="flat" cmpd="sng">
            <a:solidFill>
              <a:schemeClr val="bg2"/>
            </a:solidFill>
            <a:prstDash val="solid"/>
            <a:round/>
            <a:headEnd type="none" w="med" len="med"/>
            <a:tailEnd type="none" w="med" len="med"/>
          </a:ln>
        </p:spPr>
        <p:txBody>
          <a:bodyPr anchor="t"/>
          <a:lstStyle/>
          <a:p>
            <a:pPr lvl="0" indent="0"/>
            <a:endParaRPr lang="zh-CN" altLang="en-US" b="1" dirty="0">
              <a:latin typeface="Arial" panose="020B0604020202020204" pitchFamily="34" charset="0"/>
              <a:ea typeface="宋体" panose="02010600030101010101" pitchFamily="2" charset="-122"/>
            </a:endParaRPr>
          </a:p>
        </p:txBody>
      </p:sp>
      <p:sp>
        <p:nvSpPr>
          <p:cNvPr id="2054" name="标题 2053"/>
          <p:cNvSpPr>
            <a:spLocks noGrp="1"/>
          </p:cNvSpPr>
          <p:nvPr>
            <p:ph type="ctrTitle"/>
          </p:nvPr>
        </p:nvSpPr>
        <p:spPr>
          <a:xfrm>
            <a:off x="4343400" y="2895600"/>
            <a:ext cx="4038600" cy="685800"/>
          </a:xfrm>
          <a:prstGeom prst="rect">
            <a:avLst/>
          </a:prstGeom>
          <a:noFill/>
          <a:ln w="9525">
            <a:noFill/>
            <a:miter lim="800000"/>
          </a:ln>
        </p:spPr>
        <p:txBody>
          <a:bodyPr/>
          <a:lstStyle>
            <a:lvl1pPr lvl="0" algn="r">
              <a:defRPr sz="3600" kern="1200">
                <a:solidFill>
                  <a:schemeClr val="accent1"/>
                </a:solidFill>
              </a:defRPr>
            </a:lvl1pPr>
          </a:lstStyle>
          <a:p>
            <a:pPr lvl="0" fontAlgn="base"/>
            <a:r>
              <a:rPr lang="zh-CN" altLang="en-US" strike="noStrike" noProof="1"/>
              <a:t>单击此处编辑母版标题样式</a:t>
            </a:r>
          </a:p>
        </p:txBody>
      </p:sp>
      <p:sp>
        <p:nvSpPr>
          <p:cNvPr id="2055" name="副标题 2054"/>
          <p:cNvSpPr>
            <a:spLocks noGrp="1"/>
          </p:cNvSpPr>
          <p:nvPr>
            <p:ph type="subTitle" idx="1"/>
          </p:nvPr>
        </p:nvSpPr>
        <p:spPr>
          <a:xfrm>
            <a:off x="4343400" y="4038600"/>
            <a:ext cx="4038600" cy="533400"/>
          </a:xfrm>
          <a:prstGeom prst="rect">
            <a:avLst/>
          </a:prstGeom>
          <a:noFill/>
          <a:ln w="9525">
            <a:noFill/>
            <a:miter/>
          </a:ln>
        </p:spPr>
        <p:txBody>
          <a:bodyPr/>
          <a:lstStyle>
            <a:lvl1pPr marL="0" lvl="0" indent="0" algn="r">
              <a:buNone/>
              <a:defRPr sz="1600" kern="1200"/>
            </a:lvl1pPr>
            <a:lvl2pPr marL="457200" lvl="1" indent="-457200" algn="ctr">
              <a:buNone/>
              <a:defRPr sz="1600" kern="1200"/>
            </a:lvl2pPr>
            <a:lvl3pPr marL="914400" lvl="2" indent="-914400" algn="ctr">
              <a:buNone/>
              <a:defRPr sz="1600" kern="1200"/>
            </a:lvl3pPr>
            <a:lvl4pPr marL="1371600" lvl="3" indent="-1371600" algn="ctr">
              <a:buNone/>
              <a:defRPr sz="1600" kern="1200"/>
            </a:lvl4pPr>
            <a:lvl5pPr marL="1828800" lvl="4" indent="-1828800" algn="ctr">
              <a:buNone/>
              <a:defRPr sz="1600" kern="1200"/>
            </a:lvl5pPr>
          </a:lstStyle>
          <a:p>
            <a:pPr lvl="0" fontAlgn="base"/>
            <a:r>
              <a:rPr lang="zh-CN" altLang="en-US" strike="noStrike" noProof="1"/>
              <a:t>单击此处编辑母版副标题样式</a:t>
            </a:r>
          </a:p>
        </p:txBody>
      </p:sp>
      <p:sp>
        <p:nvSpPr>
          <p:cNvPr id="13" name="日期占位符 2050"/>
          <p:cNvSpPr>
            <a:spLocks noGrp="1"/>
          </p:cNvSpPr>
          <p:nvPr>
            <p:ph type="dt" sz="half" idx="2"/>
          </p:nvPr>
        </p:nvSpPr>
        <p:spPr>
          <a:xfrm>
            <a:off x="228600" y="6553200"/>
            <a:ext cx="2133600" cy="244475"/>
          </a:xfrm>
          <a:prstGeom prst="rect">
            <a:avLst/>
          </a:prstGeom>
          <a:noFill/>
          <a:ln w="9525">
            <a:noFill/>
            <a:miter/>
          </a:ln>
        </p:spPr>
        <p:txBody>
          <a:bodyPr vert="horz" wrap="square" lIns="91440" tIns="45720" rIns="91440" bIns="45720" numCol="1" anchor="t" anchorCtr="0" compatLnSpc="1"/>
          <a:lstStyle>
            <a:lvl1pPr>
              <a:defRPr sz="1000" b="0" noProof="1">
                <a:solidFill>
                  <a:schemeClr val="bg1"/>
                </a:solidFill>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i="0" strike="noStrike" kern="1200" cap="none" spc="0" normalizeH="0" baseline="0" noProof="1">
              <a:latin typeface="Verdana" panose="020B0604030504040204" pitchFamily="34" charset="0"/>
              <a:ea typeface="+mn-ea"/>
              <a:cs typeface="+mn-cs"/>
            </a:endParaRPr>
          </a:p>
        </p:txBody>
      </p:sp>
      <p:sp>
        <p:nvSpPr>
          <p:cNvPr id="14" name="页脚占位符 2051"/>
          <p:cNvSpPr>
            <a:spLocks noGrp="1"/>
          </p:cNvSpPr>
          <p:nvPr>
            <p:ph type="ftr" sz="quarter" idx="3"/>
          </p:nvPr>
        </p:nvSpPr>
        <p:spPr>
          <a:xfrm>
            <a:off x="3200400" y="6553200"/>
            <a:ext cx="2895600" cy="244475"/>
          </a:xfrm>
          <a:prstGeom prst="rect">
            <a:avLst/>
          </a:prstGeom>
          <a:ln>
            <a:miter/>
          </a:ln>
        </p:spPr>
        <p:txBody>
          <a:bodyPr anchor="t"/>
          <a:lstStyle>
            <a:lvl1pPr algn="ctr">
              <a:defRPr sz="1000" b="0" noProof="1">
                <a:ea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1">
              <a:ln>
                <a:noFill/>
              </a:ln>
              <a:solidFill>
                <a:schemeClr val="tx1"/>
              </a:solidFill>
              <a:effectLst/>
              <a:uLnTx/>
              <a:uFillTx/>
              <a:latin typeface="Arial" panose="020B0604020202020204" pitchFamily="34" charset="0"/>
              <a:ea typeface="+mn-ea"/>
              <a:cs typeface="+mn-cs"/>
            </a:endParaRPr>
          </a:p>
        </p:txBody>
      </p:sp>
      <p:sp>
        <p:nvSpPr>
          <p:cNvPr id="15" name="灯片编号占位符 2052"/>
          <p:cNvSpPr>
            <a:spLocks noGrp="1"/>
          </p:cNvSpPr>
          <p:nvPr>
            <p:ph type="sldNum" sz="quarter" idx="4"/>
          </p:nvPr>
        </p:nvSpPr>
        <p:spPr>
          <a:xfrm>
            <a:off x="6781800" y="6553200"/>
            <a:ext cx="2133600" cy="244475"/>
          </a:xfrm>
          <a:prstGeom prst="rect">
            <a:avLst/>
          </a:prstGeom>
          <a:noFill/>
          <a:ln w="9525">
            <a:noFill/>
            <a:miter/>
          </a:ln>
        </p:spPr>
        <p:txBody>
          <a:bodyPr vert="horz" wrap="square" lIns="91440" tIns="45720" rIns="91440" bIns="45720" numCol="1" anchor="t" anchorCtr="0" compatLnSpc="1"/>
          <a:lstStyle/>
          <a:p>
            <a:pPr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algn="r" eaLnBrk="1" fontAlgn="base" hangingPunct="1"/>
              <a:t>‹#›</a:t>
            </a:fld>
            <a:endParaRPr lang="zh-CN" altLang="en-US" sz="1000" strike="noStrike" noProof="1"/>
          </a:p>
        </p:txBody>
      </p:sp>
    </p:spTree>
  </p:cSld>
  <p:clrMapOvr>
    <a:masterClrMapping/>
  </p:clrMapOvr>
  <p:transition>
    <p:random/>
  </p:transition>
</p:sldLayout>
</file>

<file path=ppt/slideLayouts/slideLayout25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25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25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447800"/>
            <a:ext cx="3995166" cy="4876800"/>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15434" y="1447800"/>
            <a:ext cx="3995166" cy="4876800"/>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6" name="灯片编号占位符 5"/>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25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8" name="灯片编号占位符 7"/>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25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4" name="灯片编号占位符 3"/>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447800"/>
            <a:ext cx="3995166" cy="4876800"/>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15434" y="1447800"/>
            <a:ext cx="3995166" cy="4876800"/>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6" name="灯片编号占位符 5"/>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26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3" name="灯片编号占位符 2"/>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26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6" name="灯片编号占位符 5"/>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26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
                <a:schemeClr val="hlink"/>
              </a:buClr>
              <a:buSzTx/>
              <a:buFont typeface="Wingdings" panose="05000000000000000000" pitchFamily="2" charset="2"/>
              <a:buNone/>
              <a:defRPr/>
            </a:pPr>
            <a:endParaRPr kumimoji="0" lang="zh-CN" altLang="en-US" sz="2400" b="1"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6" name="灯片编号占位符 5"/>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26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264.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72250" y="714375"/>
            <a:ext cx="2038350" cy="56102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714375"/>
            <a:ext cx="5996885" cy="561022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265.xml><?xml version="1.0" encoding="utf-8"?>
<p:sldLayout xmlns:a="http://schemas.openxmlformats.org/drawingml/2006/main" xmlns:r="http://schemas.openxmlformats.org/officeDocument/2006/relationships" xmlns:p="http://schemas.openxmlformats.org/presentationml/2006/main" showMasterSp="0" showMasterPhAnim="0" type="title">
  <p:cSld name="标题幻灯片">
    <p:bg>
      <p:bgPr>
        <a:solidFill>
          <a:schemeClr val="bg1"/>
        </a:solidFill>
        <a:effectLst/>
      </p:bgPr>
    </p:bg>
    <p:spTree>
      <p:nvGrpSpPr>
        <p:cNvPr id="1" name=""/>
        <p:cNvGrpSpPr/>
        <p:nvPr/>
      </p:nvGrpSpPr>
      <p:grpSpPr>
        <a:xfrm>
          <a:off x="0" y="0"/>
          <a:ext cx="0" cy="0"/>
          <a:chOff x="0" y="0"/>
          <a:chExt cx="0" cy="0"/>
        </a:xfrm>
      </p:grpSpPr>
      <p:pic>
        <p:nvPicPr>
          <p:cNvPr id="64514" name="图片 2049" descr="238"/>
          <p:cNvPicPr>
            <a:picLocks noChangeAspect="1"/>
          </p:cNvPicPr>
          <p:nvPr/>
        </p:nvPicPr>
        <p:blipFill>
          <a:blip r:embed="rId2"/>
          <a:srcRect t="1578"/>
          <a:stretch>
            <a:fillRect/>
          </a:stretch>
        </p:blipFill>
        <p:spPr>
          <a:xfrm>
            <a:off x="-9525" y="0"/>
            <a:ext cx="4270375" cy="6858000"/>
          </a:xfrm>
          <a:prstGeom prst="rect">
            <a:avLst/>
          </a:prstGeom>
          <a:noFill/>
          <a:ln w="9525">
            <a:noFill/>
          </a:ln>
        </p:spPr>
      </p:pic>
      <p:sp>
        <p:nvSpPr>
          <p:cNvPr id="64515" name="圆角矩形 2055"/>
          <p:cNvSpPr/>
          <p:nvPr/>
        </p:nvSpPr>
        <p:spPr>
          <a:xfrm>
            <a:off x="152400" y="228600"/>
            <a:ext cx="8839200" cy="6324600"/>
          </a:xfrm>
          <a:prstGeom prst="roundRect">
            <a:avLst>
              <a:gd name="adj" fmla="val 4569"/>
            </a:avLst>
          </a:prstGeom>
          <a:noFill/>
          <a:ln w="28575" cap="flat" cmpd="sng">
            <a:solidFill>
              <a:schemeClr val="bg2"/>
            </a:solidFill>
            <a:prstDash val="solid"/>
            <a:round/>
            <a:headEnd type="none" w="med" len="med"/>
            <a:tailEnd type="none" w="med" len="med"/>
          </a:ln>
        </p:spPr>
        <p:txBody>
          <a:bodyPr anchor="t"/>
          <a:lstStyle/>
          <a:p>
            <a:pPr lvl="0" indent="0"/>
            <a:endParaRPr lang="zh-CN" altLang="en-US" b="1" dirty="0">
              <a:latin typeface="Arial" panose="020B0604020202020204" pitchFamily="34" charset="0"/>
              <a:ea typeface="宋体" panose="02010600030101010101" pitchFamily="2" charset="-122"/>
            </a:endParaRPr>
          </a:p>
        </p:txBody>
      </p:sp>
      <p:sp>
        <p:nvSpPr>
          <p:cNvPr id="2054" name="标题 2053"/>
          <p:cNvSpPr>
            <a:spLocks noGrp="1"/>
          </p:cNvSpPr>
          <p:nvPr>
            <p:ph type="ctrTitle"/>
          </p:nvPr>
        </p:nvSpPr>
        <p:spPr>
          <a:xfrm>
            <a:off x="4343400" y="2895600"/>
            <a:ext cx="4038600" cy="685800"/>
          </a:xfrm>
          <a:prstGeom prst="rect">
            <a:avLst/>
          </a:prstGeom>
          <a:noFill/>
          <a:ln w="9525">
            <a:noFill/>
            <a:miter lim="800000"/>
          </a:ln>
        </p:spPr>
        <p:txBody>
          <a:bodyPr/>
          <a:lstStyle>
            <a:lvl1pPr lvl="0" algn="r">
              <a:defRPr sz="3600" kern="1200">
                <a:solidFill>
                  <a:schemeClr val="accent1"/>
                </a:solidFill>
              </a:defRPr>
            </a:lvl1pPr>
          </a:lstStyle>
          <a:p>
            <a:pPr lvl="0" fontAlgn="base"/>
            <a:r>
              <a:rPr lang="zh-CN" altLang="en-US" strike="noStrike" noProof="1"/>
              <a:t>单击此处编辑母版标题样式</a:t>
            </a:r>
          </a:p>
        </p:txBody>
      </p:sp>
      <p:sp>
        <p:nvSpPr>
          <p:cNvPr id="2055" name="副标题 2054"/>
          <p:cNvSpPr>
            <a:spLocks noGrp="1"/>
          </p:cNvSpPr>
          <p:nvPr>
            <p:ph type="subTitle" idx="1"/>
          </p:nvPr>
        </p:nvSpPr>
        <p:spPr>
          <a:xfrm>
            <a:off x="4343400" y="4038600"/>
            <a:ext cx="4038600" cy="533400"/>
          </a:xfrm>
          <a:prstGeom prst="rect">
            <a:avLst/>
          </a:prstGeom>
          <a:noFill/>
          <a:ln w="9525">
            <a:noFill/>
            <a:miter/>
          </a:ln>
        </p:spPr>
        <p:txBody>
          <a:bodyPr/>
          <a:lstStyle>
            <a:lvl1pPr marL="0" lvl="0" indent="0" algn="r">
              <a:buNone/>
              <a:defRPr sz="1600" kern="1200"/>
            </a:lvl1pPr>
            <a:lvl2pPr marL="457200" lvl="1" indent="-457200" algn="ctr">
              <a:buNone/>
              <a:defRPr sz="1600" kern="1200"/>
            </a:lvl2pPr>
            <a:lvl3pPr marL="914400" lvl="2" indent="-914400" algn="ctr">
              <a:buNone/>
              <a:defRPr sz="1600" kern="1200"/>
            </a:lvl3pPr>
            <a:lvl4pPr marL="1371600" lvl="3" indent="-1371600" algn="ctr">
              <a:buNone/>
              <a:defRPr sz="1600" kern="1200"/>
            </a:lvl4pPr>
            <a:lvl5pPr marL="1828800" lvl="4" indent="-1828800" algn="ctr">
              <a:buNone/>
              <a:defRPr sz="1600" kern="1200"/>
            </a:lvl5pPr>
          </a:lstStyle>
          <a:p>
            <a:pPr lvl="0" fontAlgn="base"/>
            <a:r>
              <a:rPr lang="zh-CN" altLang="en-US" strike="noStrike" noProof="1"/>
              <a:t>单击此处编辑母版副标题样式</a:t>
            </a:r>
          </a:p>
        </p:txBody>
      </p:sp>
      <p:sp>
        <p:nvSpPr>
          <p:cNvPr id="13" name="日期占位符 2050"/>
          <p:cNvSpPr>
            <a:spLocks noGrp="1"/>
          </p:cNvSpPr>
          <p:nvPr>
            <p:ph type="dt" sz="half" idx="2"/>
          </p:nvPr>
        </p:nvSpPr>
        <p:spPr>
          <a:xfrm>
            <a:off x="228600" y="6553200"/>
            <a:ext cx="2133600" cy="244475"/>
          </a:xfrm>
          <a:prstGeom prst="rect">
            <a:avLst/>
          </a:prstGeom>
          <a:noFill/>
          <a:ln w="9525">
            <a:noFill/>
            <a:miter/>
          </a:ln>
        </p:spPr>
        <p:txBody>
          <a:bodyPr vert="horz" wrap="square" lIns="91440" tIns="45720" rIns="91440" bIns="45720" numCol="1" anchor="t" anchorCtr="0" compatLnSpc="1"/>
          <a:lstStyle>
            <a:lvl1pPr>
              <a:defRPr sz="1000" b="0" noProof="1">
                <a:solidFill>
                  <a:schemeClr val="bg1"/>
                </a:solidFill>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i="0" strike="noStrike" kern="1200" cap="none" spc="0" normalizeH="0" baseline="0" noProof="1">
              <a:latin typeface="Verdana" panose="020B0604030504040204" pitchFamily="34" charset="0"/>
              <a:ea typeface="+mn-ea"/>
              <a:cs typeface="+mn-cs"/>
            </a:endParaRPr>
          </a:p>
        </p:txBody>
      </p:sp>
      <p:sp>
        <p:nvSpPr>
          <p:cNvPr id="14" name="页脚占位符 2051"/>
          <p:cNvSpPr>
            <a:spLocks noGrp="1"/>
          </p:cNvSpPr>
          <p:nvPr>
            <p:ph type="ftr" sz="quarter" idx="3"/>
          </p:nvPr>
        </p:nvSpPr>
        <p:spPr>
          <a:xfrm>
            <a:off x="3200400" y="6553200"/>
            <a:ext cx="2895600" cy="244475"/>
          </a:xfrm>
          <a:prstGeom prst="rect">
            <a:avLst/>
          </a:prstGeom>
          <a:ln>
            <a:miter/>
          </a:ln>
        </p:spPr>
        <p:txBody>
          <a:bodyPr anchor="t"/>
          <a:lstStyle>
            <a:lvl1pPr algn="ctr">
              <a:defRPr sz="1000" b="0" noProof="1">
                <a:ea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1">
              <a:ln>
                <a:noFill/>
              </a:ln>
              <a:solidFill>
                <a:schemeClr val="tx1"/>
              </a:solidFill>
              <a:effectLst/>
              <a:uLnTx/>
              <a:uFillTx/>
              <a:latin typeface="Arial" panose="020B0604020202020204" pitchFamily="34" charset="0"/>
              <a:ea typeface="+mn-ea"/>
              <a:cs typeface="+mn-cs"/>
            </a:endParaRPr>
          </a:p>
        </p:txBody>
      </p:sp>
      <p:sp>
        <p:nvSpPr>
          <p:cNvPr id="15" name="灯片编号占位符 2052"/>
          <p:cNvSpPr>
            <a:spLocks noGrp="1"/>
          </p:cNvSpPr>
          <p:nvPr>
            <p:ph type="sldNum" sz="quarter" idx="4"/>
          </p:nvPr>
        </p:nvSpPr>
        <p:spPr>
          <a:xfrm>
            <a:off x="6781800" y="6553200"/>
            <a:ext cx="2133600" cy="244475"/>
          </a:xfrm>
          <a:prstGeom prst="rect">
            <a:avLst/>
          </a:prstGeom>
          <a:noFill/>
          <a:ln w="9525">
            <a:noFill/>
            <a:miter/>
          </a:ln>
        </p:spPr>
        <p:txBody>
          <a:bodyPr vert="horz" wrap="square" lIns="91440" tIns="45720" rIns="91440" bIns="45720" numCol="1" anchor="t" anchorCtr="0" compatLnSpc="1"/>
          <a:lstStyle/>
          <a:p>
            <a:pPr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algn="r" eaLnBrk="1" fontAlgn="base" hangingPunct="1"/>
              <a:t>‹#›</a:t>
            </a:fld>
            <a:endParaRPr lang="zh-CN" altLang="en-US" sz="1000" strike="noStrike" noProof="1"/>
          </a:p>
        </p:txBody>
      </p:sp>
    </p:spTree>
  </p:cSld>
  <p:clrMapOvr>
    <a:masterClrMapping/>
  </p:clrMapOvr>
  <p:transition>
    <p:random/>
  </p:transition>
</p:sldLayout>
</file>

<file path=ppt/slideLayouts/slideLayout26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26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26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447800"/>
            <a:ext cx="3995166" cy="4876800"/>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15434" y="1447800"/>
            <a:ext cx="3995166" cy="4876800"/>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6" name="灯片编号占位符 5"/>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26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8" name="灯片编号占位符 7"/>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8" name="灯片编号占位符 7"/>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27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4" name="灯片编号占位符 3"/>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27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3" name="灯片编号占位符 2"/>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27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6" name="灯片编号占位符 5"/>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27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
                <a:schemeClr val="hlink"/>
              </a:buClr>
              <a:buSzTx/>
              <a:buFont typeface="Wingdings" panose="05000000000000000000" pitchFamily="2" charset="2"/>
              <a:buNone/>
              <a:defRPr/>
            </a:pPr>
            <a:endParaRPr kumimoji="0" lang="zh-CN" altLang="en-US" sz="2400" b="1"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6" name="灯片编号占位符 5"/>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27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275.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72250" y="714375"/>
            <a:ext cx="2038350" cy="56102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714375"/>
            <a:ext cx="5996885" cy="561022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276.xml><?xml version="1.0" encoding="utf-8"?>
<p:sldLayout xmlns:a="http://schemas.openxmlformats.org/drawingml/2006/main" xmlns:r="http://schemas.openxmlformats.org/officeDocument/2006/relationships" xmlns:p="http://schemas.openxmlformats.org/presentationml/2006/main" showMasterSp="0" showMasterPhAnim="0" type="title">
  <p:cSld name="标题幻灯片">
    <p:bg>
      <p:bgPr>
        <a:solidFill>
          <a:schemeClr val="bg1"/>
        </a:solidFill>
        <a:effectLst/>
      </p:bgPr>
    </p:bg>
    <p:spTree>
      <p:nvGrpSpPr>
        <p:cNvPr id="1" name=""/>
        <p:cNvGrpSpPr/>
        <p:nvPr/>
      </p:nvGrpSpPr>
      <p:grpSpPr>
        <a:xfrm>
          <a:off x="0" y="0"/>
          <a:ext cx="0" cy="0"/>
          <a:chOff x="0" y="0"/>
          <a:chExt cx="0" cy="0"/>
        </a:xfrm>
      </p:grpSpPr>
      <p:pic>
        <p:nvPicPr>
          <p:cNvPr id="65538" name="图片 2049" descr="238"/>
          <p:cNvPicPr>
            <a:picLocks noChangeAspect="1"/>
          </p:cNvPicPr>
          <p:nvPr/>
        </p:nvPicPr>
        <p:blipFill>
          <a:blip r:embed="rId2"/>
          <a:srcRect t="1578"/>
          <a:stretch>
            <a:fillRect/>
          </a:stretch>
        </p:blipFill>
        <p:spPr>
          <a:xfrm>
            <a:off x="-9525" y="0"/>
            <a:ext cx="4270375" cy="6858000"/>
          </a:xfrm>
          <a:prstGeom prst="rect">
            <a:avLst/>
          </a:prstGeom>
          <a:noFill/>
          <a:ln w="9525">
            <a:noFill/>
          </a:ln>
        </p:spPr>
      </p:pic>
      <p:sp>
        <p:nvSpPr>
          <p:cNvPr id="65539" name="圆角矩形 2055"/>
          <p:cNvSpPr/>
          <p:nvPr/>
        </p:nvSpPr>
        <p:spPr>
          <a:xfrm>
            <a:off x="152400" y="228600"/>
            <a:ext cx="8839200" cy="6324600"/>
          </a:xfrm>
          <a:prstGeom prst="roundRect">
            <a:avLst>
              <a:gd name="adj" fmla="val 4569"/>
            </a:avLst>
          </a:prstGeom>
          <a:noFill/>
          <a:ln w="28575" cap="flat" cmpd="sng">
            <a:solidFill>
              <a:schemeClr val="bg2"/>
            </a:solidFill>
            <a:prstDash val="solid"/>
            <a:round/>
            <a:headEnd type="none" w="med" len="med"/>
            <a:tailEnd type="none" w="med" len="med"/>
          </a:ln>
        </p:spPr>
        <p:txBody>
          <a:bodyPr anchor="t"/>
          <a:lstStyle/>
          <a:p>
            <a:pPr lvl="0" indent="0"/>
            <a:endParaRPr lang="zh-CN" altLang="en-US" b="1" dirty="0">
              <a:latin typeface="Arial" panose="020B0604020202020204" pitchFamily="34" charset="0"/>
              <a:ea typeface="宋体" panose="02010600030101010101" pitchFamily="2" charset="-122"/>
            </a:endParaRPr>
          </a:p>
        </p:txBody>
      </p:sp>
      <p:sp>
        <p:nvSpPr>
          <p:cNvPr id="2054" name="标题 2053"/>
          <p:cNvSpPr>
            <a:spLocks noGrp="1"/>
          </p:cNvSpPr>
          <p:nvPr>
            <p:ph type="ctrTitle"/>
          </p:nvPr>
        </p:nvSpPr>
        <p:spPr>
          <a:xfrm>
            <a:off x="4343400" y="2895600"/>
            <a:ext cx="4038600" cy="685800"/>
          </a:xfrm>
          <a:prstGeom prst="rect">
            <a:avLst/>
          </a:prstGeom>
          <a:noFill/>
          <a:ln w="9525">
            <a:noFill/>
            <a:miter lim="800000"/>
          </a:ln>
        </p:spPr>
        <p:txBody>
          <a:bodyPr/>
          <a:lstStyle>
            <a:lvl1pPr lvl="0" algn="r">
              <a:defRPr sz="3600" kern="1200">
                <a:solidFill>
                  <a:schemeClr val="accent1"/>
                </a:solidFill>
              </a:defRPr>
            </a:lvl1pPr>
          </a:lstStyle>
          <a:p>
            <a:pPr lvl="0" fontAlgn="base"/>
            <a:r>
              <a:rPr lang="zh-CN" altLang="en-US" strike="noStrike" noProof="1"/>
              <a:t>单击此处编辑母版标题样式</a:t>
            </a:r>
          </a:p>
        </p:txBody>
      </p:sp>
      <p:sp>
        <p:nvSpPr>
          <p:cNvPr id="2055" name="副标题 2054"/>
          <p:cNvSpPr>
            <a:spLocks noGrp="1"/>
          </p:cNvSpPr>
          <p:nvPr>
            <p:ph type="subTitle" idx="1"/>
          </p:nvPr>
        </p:nvSpPr>
        <p:spPr>
          <a:xfrm>
            <a:off x="4343400" y="4038600"/>
            <a:ext cx="4038600" cy="533400"/>
          </a:xfrm>
          <a:prstGeom prst="rect">
            <a:avLst/>
          </a:prstGeom>
          <a:noFill/>
          <a:ln w="9525">
            <a:noFill/>
            <a:miter/>
          </a:ln>
        </p:spPr>
        <p:txBody>
          <a:bodyPr/>
          <a:lstStyle>
            <a:lvl1pPr marL="0" lvl="0" indent="0" algn="r">
              <a:buNone/>
              <a:defRPr sz="1600" kern="1200"/>
            </a:lvl1pPr>
            <a:lvl2pPr marL="457200" lvl="1" indent="-457200" algn="ctr">
              <a:buNone/>
              <a:defRPr sz="1600" kern="1200"/>
            </a:lvl2pPr>
            <a:lvl3pPr marL="914400" lvl="2" indent="-914400" algn="ctr">
              <a:buNone/>
              <a:defRPr sz="1600" kern="1200"/>
            </a:lvl3pPr>
            <a:lvl4pPr marL="1371600" lvl="3" indent="-1371600" algn="ctr">
              <a:buNone/>
              <a:defRPr sz="1600" kern="1200"/>
            </a:lvl4pPr>
            <a:lvl5pPr marL="1828800" lvl="4" indent="-1828800" algn="ctr">
              <a:buNone/>
              <a:defRPr sz="1600" kern="1200"/>
            </a:lvl5pPr>
          </a:lstStyle>
          <a:p>
            <a:pPr lvl="0" fontAlgn="base"/>
            <a:r>
              <a:rPr lang="zh-CN" altLang="en-US" strike="noStrike" noProof="1"/>
              <a:t>单击此处编辑母版副标题样式</a:t>
            </a:r>
          </a:p>
        </p:txBody>
      </p:sp>
      <p:sp>
        <p:nvSpPr>
          <p:cNvPr id="13" name="日期占位符 2050"/>
          <p:cNvSpPr>
            <a:spLocks noGrp="1"/>
          </p:cNvSpPr>
          <p:nvPr>
            <p:ph type="dt" sz="half" idx="2"/>
          </p:nvPr>
        </p:nvSpPr>
        <p:spPr>
          <a:xfrm>
            <a:off x="228600" y="6553200"/>
            <a:ext cx="2133600" cy="244475"/>
          </a:xfrm>
          <a:prstGeom prst="rect">
            <a:avLst/>
          </a:prstGeom>
          <a:noFill/>
          <a:ln w="9525">
            <a:noFill/>
            <a:miter/>
          </a:ln>
        </p:spPr>
        <p:txBody>
          <a:bodyPr vert="horz" wrap="square" lIns="91440" tIns="45720" rIns="91440" bIns="45720" numCol="1" anchor="t" anchorCtr="0" compatLnSpc="1"/>
          <a:lstStyle>
            <a:lvl1pPr>
              <a:defRPr sz="1000" b="0" noProof="1">
                <a:solidFill>
                  <a:schemeClr val="bg1"/>
                </a:solidFill>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i="0" strike="noStrike" kern="1200" cap="none" spc="0" normalizeH="0" baseline="0" noProof="1">
              <a:latin typeface="Verdana" panose="020B0604030504040204" pitchFamily="34" charset="0"/>
              <a:ea typeface="+mn-ea"/>
              <a:cs typeface="+mn-cs"/>
            </a:endParaRPr>
          </a:p>
        </p:txBody>
      </p:sp>
      <p:sp>
        <p:nvSpPr>
          <p:cNvPr id="14" name="页脚占位符 2051"/>
          <p:cNvSpPr>
            <a:spLocks noGrp="1"/>
          </p:cNvSpPr>
          <p:nvPr>
            <p:ph type="ftr" sz="quarter" idx="3"/>
          </p:nvPr>
        </p:nvSpPr>
        <p:spPr>
          <a:xfrm>
            <a:off x="3200400" y="6553200"/>
            <a:ext cx="2895600" cy="244475"/>
          </a:xfrm>
          <a:prstGeom prst="rect">
            <a:avLst/>
          </a:prstGeom>
          <a:ln>
            <a:miter/>
          </a:ln>
        </p:spPr>
        <p:txBody>
          <a:bodyPr anchor="t"/>
          <a:lstStyle>
            <a:lvl1pPr algn="ctr">
              <a:defRPr sz="1000" b="0" noProof="1">
                <a:ea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1">
              <a:ln>
                <a:noFill/>
              </a:ln>
              <a:solidFill>
                <a:schemeClr val="tx1"/>
              </a:solidFill>
              <a:effectLst/>
              <a:uLnTx/>
              <a:uFillTx/>
              <a:latin typeface="Arial" panose="020B0604020202020204" pitchFamily="34" charset="0"/>
              <a:ea typeface="+mn-ea"/>
              <a:cs typeface="+mn-cs"/>
            </a:endParaRPr>
          </a:p>
        </p:txBody>
      </p:sp>
      <p:sp>
        <p:nvSpPr>
          <p:cNvPr id="15" name="灯片编号占位符 2052"/>
          <p:cNvSpPr>
            <a:spLocks noGrp="1"/>
          </p:cNvSpPr>
          <p:nvPr>
            <p:ph type="sldNum" sz="quarter" idx="4"/>
          </p:nvPr>
        </p:nvSpPr>
        <p:spPr>
          <a:xfrm>
            <a:off x="6781800" y="6553200"/>
            <a:ext cx="2133600" cy="244475"/>
          </a:xfrm>
          <a:prstGeom prst="rect">
            <a:avLst/>
          </a:prstGeom>
          <a:noFill/>
          <a:ln w="9525">
            <a:noFill/>
            <a:miter/>
          </a:ln>
        </p:spPr>
        <p:txBody>
          <a:bodyPr vert="horz" wrap="square" lIns="91440" tIns="45720" rIns="91440" bIns="45720" numCol="1" anchor="t" anchorCtr="0" compatLnSpc="1"/>
          <a:lstStyle/>
          <a:p>
            <a:pPr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algn="r" eaLnBrk="1" fontAlgn="base" hangingPunct="1"/>
              <a:t>‹#›</a:t>
            </a:fld>
            <a:endParaRPr lang="zh-CN" altLang="en-US" sz="1000" strike="noStrike" noProof="1"/>
          </a:p>
        </p:txBody>
      </p:sp>
    </p:spTree>
  </p:cSld>
  <p:clrMapOvr>
    <a:masterClrMapping/>
  </p:clrMapOvr>
  <p:transition>
    <p:random/>
  </p:transition>
</p:sldLayout>
</file>

<file path=ppt/slideLayouts/slideLayout27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27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27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447800"/>
            <a:ext cx="3995166" cy="4876800"/>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15434" y="1447800"/>
            <a:ext cx="3995166" cy="4876800"/>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6" name="灯片编号占位符 5"/>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4" name="灯片编号占位符 3"/>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28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8" name="灯片编号占位符 7"/>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28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4" name="灯片编号占位符 3"/>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28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3" name="灯片编号占位符 2"/>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28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6" name="灯片编号占位符 5"/>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28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
                <a:schemeClr val="hlink"/>
              </a:buClr>
              <a:buSzTx/>
              <a:buFont typeface="Wingdings" panose="05000000000000000000" pitchFamily="2" charset="2"/>
              <a:buNone/>
              <a:defRPr/>
            </a:pPr>
            <a:endParaRPr kumimoji="0" lang="zh-CN" altLang="en-US" sz="2400" b="1"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6" name="灯片编号占位符 5"/>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28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286.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72250" y="714375"/>
            <a:ext cx="2038350" cy="56102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714375"/>
            <a:ext cx="5996885" cy="561022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287.xml><?xml version="1.0" encoding="utf-8"?>
<p:sldLayout xmlns:a="http://schemas.openxmlformats.org/drawingml/2006/main" xmlns:r="http://schemas.openxmlformats.org/officeDocument/2006/relationships" xmlns:p="http://schemas.openxmlformats.org/presentationml/2006/main" showMasterSp="0" showMasterPhAnim="0" type="title">
  <p:cSld name="标题幻灯片">
    <p:bg>
      <p:bgPr>
        <a:solidFill>
          <a:schemeClr val="bg1"/>
        </a:solidFill>
        <a:effectLst/>
      </p:bgPr>
    </p:bg>
    <p:spTree>
      <p:nvGrpSpPr>
        <p:cNvPr id="1" name=""/>
        <p:cNvGrpSpPr/>
        <p:nvPr/>
      </p:nvGrpSpPr>
      <p:grpSpPr>
        <a:xfrm>
          <a:off x="0" y="0"/>
          <a:ext cx="0" cy="0"/>
          <a:chOff x="0" y="0"/>
          <a:chExt cx="0" cy="0"/>
        </a:xfrm>
      </p:grpSpPr>
      <p:pic>
        <p:nvPicPr>
          <p:cNvPr id="66562" name="图片 2049" descr="238"/>
          <p:cNvPicPr>
            <a:picLocks noChangeAspect="1"/>
          </p:cNvPicPr>
          <p:nvPr/>
        </p:nvPicPr>
        <p:blipFill>
          <a:blip r:embed="rId2"/>
          <a:srcRect t="1578"/>
          <a:stretch>
            <a:fillRect/>
          </a:stretch>
        </p:blipFill>
        <p:spPr>
          <a:xfrm>
            <a:off x="-9525" y="0"/>
            <a:ext cx="4270375" cy="6858000"/>
          </a:xfrm>
          <a:prstGeom prst="rect">
            <a:avLst/>
          </a:prstGeom>
          <a:noFill/>
          <a:ln w="9525">
            <a:noFill/>
          </a:ln>
        </p:spPr>
      </p:pic>
      <p:sp>
        <p:nvSpPr>
          <p:cNvPr id="66563" name="圆角矩形 2055"/>
          <p:cNvSpPr/>
          <p:nvPr/>
        </p:nvSpPr>
        <p:spPr>
          <a:xfrm>
            <a:off x="152400" y="228600"/>
            <a:ext cx="8839200" cy="6324600"/>
          </a:xfrm>
          <a:prstGeom prst="roundRect">
            <a:avLst>
              <a:gd name="adj" fmla="val 4569"/>
            </a:avLst>
          </a:prstGeom>
          <a:noFill/>
          <a:ln w="28575" cap="flat" cmpd="sng">
            <a:solidFill>
              <a:schemeClr val="bg2"/>
            </a:solidFill>
            <a:prstDash val="solid"/>
            <a:round/>
            <a:headEnd type="none" w="med" len="med"/>
            <a:tailEnd type="none" w="med" len="med"/>
          </a:ln>
        </p:spPr>
        <p:txBody>
          <a:bodyPr anchor="t"/>
          <a:lstStyle/>
          <a:p>
            <a:pPr lvl="0" indent="0"/>
            <a:endParaRPr lang="zh-CN" altLang="en-US" dirty="0">
              <a:latin typeface="Arial" panose="020B0604020202020204" pitchFamily="34" charset="0"/>
              <a:ea typeface="宋体" panose="02010600030101010101" pitchFamily="2" charset="-122"/>
            </a:endParaRPr>
          </a:p>
        </p:txBody>
      </p:sp>
      <p:sp>
        <p:nvSpPr>
          <p:cNvPr id="2054" name="标题 2053"/>
          <p:cNvSpPr>
            <a:spLocks noGrp="1"/>
          </p:cNvSpPr>
          <p:nvPr>
            <p:ph type="ctrTitle"/>
          </p:nvPr>
        </p:nvSpPr>
        <p:spPr>
          <a:xfrm>
            <a:off x="4343400" y="2895600"/>
            <a:ext cx="4038600" cy="685800"/>
          </a:xfrm>
          <a:prstGeom prst="rect">
            <a:avLst/>
          </a:prstGeom>
          <a:noFill/>
          <a:ln w="9525">
            <a:noFill/>
            <a:miter/>
          </a:ln>
        </p:spPr>
        <p:txBody>
          <a:bodyPr/>
          <a:lstStyle>
            <a:lvl1pPr lvl="0" algn="r">
              <a:defRPr sz="3600" kern="1200">
                <a:solidFill>
                  <a:schemeClr val="accent1"/>
                </a:solidFill>
              </a:defRPr>
            </a:lvl1pPr>
          </a:lstStyle>
          <a:p>
            <a:pPr lvl="0" fontAlgn="base"/>
            <a:r>
              <a:rPr lang="zh-CN" altLang="en-US" strike="noStrike" noProof="1"/>
              <a:t>单击此处编辑母版标题样式</a:t>
            </a:r>
          </a:p>
        </p:txBody>
      </p:sp>
      <p:sp>
        <p:nvSpPr>
          <p:cNvPr id="2055" name="副标题 2054"/>
          <p:cNvSpPr>
            <a:spLocks noGrp="1"/>
          </p:cNvSpPr>
          <p:nvPr>
            <p:ph type="subTitle" idx="1"/>
          </p:nvPr>
        </p:nvSpPr>
        <p:spPr>
          <a:xfrm>
            <a:off x="4343400" y="4038600"/>
            <a:ext cx="4038600" cy="533400"/>
          </a:xfrm>
          <a:prstGeom prst="rect">
            <a:avLst/>
          </a:prstGeom>
          <a:noFill/>
          <a:ln w="9525">
            <a:noFill/>
            <a:miter/>
          </a:ln>
        </p:spPr>
        <p:txBody>
          <a:bodyPr/>
          <a:lstStyle>
            <a:lvl1pPr marL="0" lvl="0" indent="0" algn="r">
              <a:buNone/>
              <a:defRPr sz="1600" kern="1200"/>
            </a:lvl1pPr>
            <a:lvl2pPr marL="457200" lvl="1" indent="-457200" algn="ctr">
              <a:buNone/>
              <a:defRPr sz="1600" kern="1200"/>
            </a:lvl2pPr>
            <a:lvl3pPr marL="914400" lvl="2" indent="-914400" algn="ctr">
              <a:buNone/>
              <a:defRPr sz="1600" kern="1200"/>
            </a:lvl3pPr>
            <a:lvl4pPr marL="1371600" lvl="3" indent="-1371600" algn="ctr">
              <a:buNone/>
              <a:defRPr sz="1600" kern="1200"/>
            </a:lvl4pPr>
            <a:lvl5pPr marL="1828800" lvl="4" indent="-1828800" algn="ctr">
              <a:buNone/>
              <a:defRPr sz="1600" kern="1200"/>
            </a:lvl5pPr>
          </a:lstStyle>
          <a:p>
            <a:pPr lvl="0" fontAlgn="base"/>
            <a:r>
              <a:rPr lang="zh-CN" altLang="en-US" strike="noStrike" noProof="1"/>
              <a:t>单击此处编辑母版副标题样式</a:t>
            </a:r>
          </a:p>
        </p:txBody>
      </p:sp>
      <p:sp>
        <p:nvSpPr>
          <p:cNvPr id="13" name="日期占位符 2050"/>
          <p:cNvSpPr>
            <a:spLocks noGrp="1"/>
          </p:cNvSpPr>
          <p:nvPr>
            <p:ph type="dt" sz="half" idx="2"/>
          </p:nvPr>
        </p:nvSpPr>
        <p:spPr>
          <a:xfrm>
            <a:off x="228600" y="6553200"/>
            <a:ext cx="2133600" cy="244475"/>
          </a:xfrm>
          <a:prstGeom prst="rect">
            <a:avLst/>
          </a:prstGeom>
          <a:noFill/>
          <a:ln w="9525">
            <a:noFill/>
            <a:miter/>
          </a:ln>
        </p:spPr>
        <p:txBody>
          <a:bodyPr anchor="t"/>
          <a:lstStyle>
            <a:lvl1pPr>
              <a:defRPr sz="1000" b="0">
                <a:solidFill>
                  <a:schemeClr val="bg1"/>
                </a:solidFill>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i="0" strike="noStrike" kern="1200" cap="none" spc="0" normalizeH="0" baseline="0" noProof="1">
              <a:latin typeface="Verdana" panose="020B0604030504040204" pitchFamily="34" charset="0"/>
              <a:ea typeface="宋体" panose="02010600030101010101" pitchFamily="2" charset="-122"/>
              <a:cs typeface="+mn-ea"/>
            </a:endParaRPr>
          </a:p>
        </p:txBody>
      </p:sp>
      <p:sp>
        <p:nvSpPr>
          <p:cNvPr id="14" name="页脚占位符 2051"/>
          <p:cNvSpPr>
            <a:spLocks noGrp="1"/>
          </p:cNvSpPr>
          <p:nvPr>
            <p:ph type="ftr" sz="quarter" idx="3"/>
          </p:nvPr>
        </p:nvSpPr>
        <p:spPr>
          <a:xfrm>
            <a:off x="3200400" y="6553200"/>
            <a:ext cx="2895600" cy="244475"/>
          </a:xfrm>
          <a:prstGeom prst="rect">
            <a:avLst/>
          </a:prstGeom>
          <a:ln>
            <a:miter/>
          </a:ln>
        </p:spPr>
        <p:txBody>
          <a:bodyPr anchor="t"/>
          <a:lstStyle>
            <a:lvl1pPr algn="ctr">
              <a:defRPr sz="1000" b="0" noProof="1">
                <a:ea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1">
              <a:ln>
                <a:noFill/>
              </a:ln>
              <a:solidFill>
                <a:schemeClr val="tx1"/>
              </a:solidFill>
              <a:effectLst/>
              <a:uLnTx/>
              <a:uFillTx/>
              <a:latin typeface="Arial" panose="020B0604020202020204" pitchFamily="34" charset="0"/>
              <a:ea typeface="+mn-ea"/>
              <a:cs typeface="+mn-cs"/>
            </a:endParaRPr>
          </a:p>
        </p:txBody>
      </p:sp>
      <p:sp>
        <p:nvSpPr>
          <p:cNvPr id="15" name="灯片编号占位符 2052"/>
          <p:cNvSpPr>
            <a:spLocks noGrp="1"/>
          </p:cNvSpPr>
          <p:nvPr>
            <p:ph type="sldNum" sz="quarter" idx="4"/>
          </p:nvPr>
        </p:nvSpPr>
        <p:spPr>
          <a:xfrm>
            <a:off x="6781800" y="6553200"/>
            <a:ext cx="2133600" cy="244475"/>
          </a:xfrm>
          <a:prstGeom prst="rect">
            <a:avLst/>
          </a:prstGeom>
          <a:noFill/>
          <a:ln w="9525">
            <a:noFill/>
            <a:miter/>
          </a:ln>
        </p:spPr>
        <p:txBody>
          <a:bodyPr vert="horz" wrap="square" lIns="91440" tIns="45720" rIns="91440" bIns="45720" numCol="1" anchor="t" anchorCtr="0" compatLnSpc="1"/>
          <a:lstStyle/>
          <a:p>
            <a:pPr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algn="r" eaLnBrk="1" fontAlgn="base" hangingPunct="1"/>
              <a:t>‹#›</a:t>
            </a:fld>
            <a:endParaRPr lang="zh-CN" altLang="en-US" sz="1000" strike="noStrike" noProof="1"/>
          </a:p>
        </p:txBody>
      </p:sp>
    </p:spTree>
  </p:cSld>
  <p:clrMapOvr>
    <a:masterClrMapping/>
  </p:clrMapOvr>
  <p:transition>
    <p:random/>
  </p:transition>
</p:sldLayout>
</file>

<file path=ppt/slideLayouts/slideLayout28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28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3" name="灯片编号占位符 2"/>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29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447800"/>
            <a:ext cx="3995166" cy="4876800"/>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15434" y="1447800"/>
            <a:ext cx="3995166" cy="4876800"/>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6" name="灯片编号占位符 5"/>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29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8" name="灯片编号占位符 7"/>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29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4" name="灯片编号占位符 3"/>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29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3" name="灯片编号占位符 2"/>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29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6" name="灯片编号占位符 5"/>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29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
                <a:schemeClr val="hlink"/>
              </a:buClr>
              <a:buSzTx/>
              <a:buFont typeface="Wingdings" panose="05000000000000000000" pitchFamily="2" charset="2"/>
              <a:buNone/>
              <a:defRPr/>
            </a:pPr>
            <a:endParaRPr kumimoji="0" lang="zh-CN" altLang="en-US" sz="2400" b="1"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6" name="灯片编号占位符 5"/>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29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297.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72250" y="714375"/>
            <a:ext cx="2038350" cy="56102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714375"/>
            <a:ext cx="5996885" cy="561022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298.xml><?xml version="1.0" encoding="utf-8"?>
<p:sldLayout xmlns:a="http://schemas.openxmlformats.org/drawingml/2006/main" xmlns:r="http://schemas.openxmlformats.org/officeDocument/2006/relationships" xmlns:p="http://schemas.openxmlformats.org/presentationml/2006/main" showMasterSp="0" showMasterPhAnim="0" type="title">
  <p:cSld name="标题幻灯片">
    <p:bg>
      <p:bgPr>
        <a:solidFill>
          <a:schemeClr val="bg1"/>
        </a:solidFill>
        <a:effectLst/>
      </p:bgPr>
    </p:bg>
    <p:spTree>
      <p:nvGrpSpPr>
        <p:cNvPr id="1" name=""/>
        <p:cNvGrpSpPr/>
        <p:nvPr/>
      </p:nvGrpSpPr>
      <p:grpSpPr>
        <a:xfrm>
          <a:off x="0" y="0"/>
          <a:ext cx="0" cy="0"/>
          <a:chOff x="0" y="0"/>
          <a:chExt cx="0" cy="0"/>
        </a:xfrm>
      </p:grpSpPr>
      <p:pic>
        <p:nvPicPr>
          <p:cNvPr id="67586" name="图片 2049" descr="238"/>
          <p:cNvPicPr>
            <a:picLocks noChangeAspect="1"/>
          </p:cNvPicPr>
          <p:nvPr/>
        </p:nvPicPr>
        <p:blipFill>
          <a:blip r:embed="rId2"/>
          <a:srcRect t="1578"/>
          <a:stretch>
            <a:fillRect/>
          </a:stretch>
        </p:blipFill>
        <p:spPr>
          <a:xfrm>
            <a:off x="-9525" y="0"/>
            <a:ext cx="4270375" cy="6858000"/>
          </a:xfrm>
          <a:prstGeom prst="rect">
            <a:avLst/>
          </a:prstGeom>
          <a:noFill/>
          <a:ln w="9525">
            <a:noFill/>
          </a:ln>
        </p:spPr>
      </p:pic>
      <p:sp>
        <p:nvSpPr>
          <p:cNvPr id="67587" name="圆角矩形 2055"/>
          <p:cNvSpPr/>
          <p:nvPr/>
        </p:nvSpPr>
        <p:spPr>
          <a:xfrm>
            <a:off x="152400" y="228600"/>
            <a:ext cx="8839200" cy="6324600"/>
          </a:xfrm>
          <a:prstGeom prst="roundRect">
            <a:avLst>
              <a:gd name="adj" fmla="val 4569"/>
            </a:avLst>
          </a:prstGeom>
          <a:noFill/>
          <a:ln w="28575" cap="flat" cmpd="sng">
            <a:solidFill>
              <a:schemeClr val="bg2"/>
            </a:solidFill>
            <a:prstDash val="solid"/>
            <a:round/>
            <a:headEnd type="none" w="med" len="med"/>
            <a:tailEnd type="none" w="med" len="med"/>
          </a:ln>
        </p:spPr>
        <p:txBody>
          <a:bodyPr anchor="t"/>
          <a:lstStyle/>
          <a:p>
            <a:pPr lvl="0" indent="0"/>
            <a:endParaRPr lang="zh-CN" altLang="en-US" dirty="0">
              <a:latin typeface="Arial" panose="020B0604020202020204" pitchFamily="34" charset="0"/>
              <a:ea typeface="宋体" panose="02010600030101010101" pitchFamily="2" charset="-122"/>
            </a:endParaRPr>
          </a:p>
        </p:txBody>
      </p:sp>
      <p:sp>
        <p:nvSpPr>
          <p:cNvPr id="2054" name="标题 2053"/>
          <p:cNvSpPr>
            <a:spLocks noGrp="1"/>
          </p:cNvSpPr>
          <p:nvPr>
            <p:ph type="ctrTitle"/>
          </p:nvPr>
        </p:nvSpPr>
        <p:spPr>
          <a:xfrm>
            <a:off x="4343400" y="2895600"/>
            <a:ext cx="4038600" cy="685800"/>
          </a:xfrm>
          <a:prstGeom prst="rect">
            <a:avLst/>
          </a:prstGeom>
          <a:noFill/>
          <a:ln w="9525">
            <a:noFill/>
            <a:miter/>
          </a:ln>
        </p:spPr>
        <p:txBody>
          <a:bodyPr/>
          <a:lstStyle>
            <a:lvl1pPr lvl="0" algn="r">
              <a:defRPr sz="3600" kern="1200">
                <a:solidFill>
                  <a:schemeClr val="accent1"/>
                </a:solidFill>
              </a:defRPr>
            </a:lvl1pPr>
          </a:lstStyle>
          <a:p>
            <a:pPr lvl="0" fontAlgn="base"/>
            <a:r>
              <a:rPr lang="zh-CN" altLang="en-US" strike="noStrike" noProof="1"/>
              <a:t>单击此处编辑母版标题样式</a:t>
            </a:r>
          </a:p>
        </p:txBody>
      </p:sp>
      <p:sp>
        <p:nvSpPr>
          <p:cNvPr id="2055" name="副标题 2054"/>
          <p:cNvSpPr>
            <a:spLocks noGrp="1"/>
          </p:cNvSpPr>
          <p:nvPr>
            <p:ph type="subTitle" idx="1"/>
          </p:nvPr>
        </p:nvSpPr>
        <p:spPr>
          <a:xfrm>
            <a:off x="4343400" y="4038600"/>
            <a:ext cx="4038600" cy="533400"/>
          </a:xfrm>
          <a:prstGeom prst="rect">
            <a:avLst/>
          </a:prstGeom>
          <a:noFill/>
          <a:ln w="9525">
            <a:noFill/>
            <a:miter/>
          </a:ln>
        </p:spPr>
        <p:txBody>
          <a:bodyPr/>
          <a:lstStyle>
            <a:lvl1pPr marL="0" lvl="0" indent="0" algn="r">
              <a:buNone/>
              <a:defRPr sz="1600" kern="1200"/>
            </a:lvl1pPr>
            <a:lvl2pPr marL="457200" lvl="1" indent="-457200" algn="ctr">
              <a:buNone/>
              <a:defRPr sz="1600" kern="1200"/>
            </a:lvl2pPr>
            <a:lvl3pPr marL="914400" lvl="2" indent="-914400" algn="ctr">
              <a:buNone/>
              <a:defRPr sz="1600" kern="1200"/>
            </a:lvl3pPr>
            <a:lvl4pPr marL="1371600" lvl="3" indent="-1371600" algn="ctr">
              <a:buNone/>
              <a:defRPr sz="1600" kern="1200"/>
            </a:lvl4pPr>
            <a:lvl5pPr marL="1828800" lvl="4" indent="-1828800" algn="ctr">
              <a:buNone/>
              <a:defRPr sz="1600" kern="1200"/>
            </a:lvl5pPr>
          </a:lstStyle>
          <a:p>
            <a:pPr lvl="0" fontAlgn="base"/>
            <a:r>
              <a:rPr lang="zh-CN" altLang="en-US" strike="noStrike" noProof="1"/>
              <a:t>单击此处编辑母版副标题样式</a:t>
            </a:r>
          </a:p>
        </p:txBody>
      </p:sp>
      <p:sp>
        <p:nvSpPr>
          <p:cNvPr id="13" name="日期占位符 2050"/>
          <p:cNvSpPr>
            <a:spLocks noGrp="1"/>
          </p:cNvSpPr>
          <p:nvPr>
            <p:ph type="dt" sz="half" idx="2"/>
          </p:nvPr>
        </p:nvSpPr>
        <p:spPr>
          <a:xfrm>
            <a:off x="228600" y="6553200"/>
            <a:ext cx="2133600" cy="244475"/>
          </a:xfrm>
          <a:prstGeom prst="rect">
            <a:avLst/>
          </a:prstGeom>
          <a:noFill/>
          <a:ln w="9525">
            <a:noFill/>
            <a:miter/>
          </a:ln>
        </p:spPr>
        <p:txBody>
          <a:bodyPr anchor="t"/>
          <a:lstStyle>
            <a:lvl1pPr>
              <a:defRPr sz="1000" b="0">
                <a:solidFill>
                  <a:schemeClr val="bg1"/>
                </a:solidFill>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i="0" strike="noStrike" kern="1200" cap="none" spc="0" normalizeH="0" baseline="0" noProof="1">
              <a:latin typeface="Verdana" panose="020B0604030504040204" pitchFamily="34" charset="0"/>
              <a:ea typeface="宋体" panose="02010600030101010101" pitchFamily="2" charset="-122"/>
              <a:cs typeface="+mn-ea"/>
            </a:endParaRPr>
          </a:p>
        </p:txBody>
      </p:sp>
      <p:sp>
        <p:nvSpPr>
          <p:cNvPr id="14" name="页脚占位符 2051"/>
          <p:cNvSpPr>
            <a:spLocks noGrp="1"/>
          </p:cNvSpPr>
          <p:nvPr>
            <p:ph type="ftr" sz="quarter" idx="3"/>
          </p:nvPr>
        </p:nvSpPr>
        <p:spPr>
          <a:xfrm>
            <a:off x="3200400" y="6553200"/>
            <a:ext cx="2895600" cy="244475"/>
          </a:xfrm>
          <a:prstGeom prst="rect">
            <a:avLst/>
          </a:prstGeom>
          <a:ln>
            <a:miter/>
          </a:ln>
        </p:spPr>
        <p:txBody>
          <a:bodyPr anchor="t"/>
          <a:lstStyle>
            <a:lvl1pPr algn="ctr">
              <a:defRPr sz="1000" b="0" noProof="1">
                <a:ea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1">
              <a:ln>
                <a:noFill/>
              </a:ln>
              <a:solidFill>
                <a:schemeClr val="tx1"/>
              </a:solidFill>
              <a:effectLst/>
              <a:uLnTx/>
              <a:uFillTx/>
              <a:latin typeface="Arial" panose="020B0604020202020204" pitchFamily="34" charset="0"/>
              <a:ea typeface="+mn-ea"/>
              <a:cs typeface="+mn-cs"/>
            </a:endParaRPr>
          </a:p>
        </p:txBody>
      </p:sp>
      <p:sp>
        <p:nvSpPr>
          <p:cNvPr id="15" name="灯片编号占位符 2052"/>
          <p:cNvSpPr>
            <a:spLocks noGrp="1"/>
          </p:cNvSpPr>
          <p:nvPr>
            <p:ph type="sldNum" sz="quarter" idx="4"/>
          </p:nvPr>
        </p:nvSpPr>
        <p:spPr>
          <a:xfrm>
            <a:off x="6781800" y="6553200"/>
            <a:ext cx="2133600" cy="244475"/>
          </a:xfrm>
          <a:prstGeom prst="rect">
            <a:avLst/>
          </a:prstGeom>
          <a:noFill/>
          <a:ln w="9525">
            <a:noFill/>
            <a:miter/>
          </a:ln>
        </p:spPr>
        <p:txBody>
          <a:bodyPr vert="horz" wrap="square" lIns="91440" tIns="45720" rIns="91440" bIns="45720" numCol="1" anchor="t" anchorCtr="0" compatLnSpc="1"/>
          <a:lstStyle/>
          <a:p>
            <a:pPr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algn="r" eaLnBrk="1" fontAlgn="base" hangingPunct="1"/>
              <a:t>‹#›</a:t>
            </a:fld>
            <a:endParaRPr lang="zh-CN" altLang="en-US" sz="1000" strike="noStrike" noProof="1"/>
          </a:p>
        </p:txBody>
      </p:sp>
    </p:spTree>
  </p:cSld>
  <p:clrMapOvr>
    <a:masterClrMapping/>
  </p:clrMapOvr>
  <p:transition>
    <p:random/>
  </p:transition>
</p:sldLayout>
</file>

<file path=ppt/slideLayouts/slideLayout29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6" name="灯片编号占位符 5"/>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30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30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447800"/>
            <a:ext cx="3995166" cy="4876800"/>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15434" y="1447800"/>
            <a:ext cx="3995166" cy="4876800"/>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6" name="灯片编号占位符 5"/>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30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8" name="灯片编号占位符 7"/>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30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4" name="灯片编号占位符 3"/>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30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3" name="灯片编号占位符 2"/>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30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6" name="灯片编号占位符 5"/>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30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
                <a:schemeClr val="hlink"/>
              </a:buClr>
              <a:buSzTx/>
              <a:buFont typeface="Wingdings" panose="05000000000000000000" pitchFamily="2" charset="2"/>
              <a:buNone/>
              <a:defRPr/>
            </a:pPr>
            <a:endParaRPr kumimoji="0" lang="zh-CN" altLang="en-US" sz="2400" b="1"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6" name="灯片编号占位符 5"/>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30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308.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72250" y="714375"/>
            <a:ext cx="2038350" cy="56102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714375"/>
            <a:ext cx="5996885" cy="561022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309.xml><?xml version="1.0" encoding="utf-8"?>
<p:sldLayout xmlns:a="http://schemas.openxmlformats.org/drawingml/2006/main" xmlns:r="http://schemas.openxmlformats.org/officeDocument/2006/relationships" xmlns:p="http://schemas.openxmlformats.org/presentationml/2006/main" showMasterSp="0" showMasterPhAnim="0" type="title">
  <p:cSld name="标题幻灯片">
    <p:bg>
      <p:bgPr>
        <a:solidFill>
          <a:schemeClr val="bg1"/>
        </a:solidFill>
        <a:effectLst/>
      </p:bgPr>
    </p:bg>
    <p:spTree>
      <p:nvGrpSpPr>
        <p:cNvPr id="1" name=""/>
        <p:cNvGrpSpPr/>
        <p:nvPr/>
      </p:nvGrpSpPr>
      <p:grpSpPr>
        <a:xfrm>
          <a:off x="0" y="0"/>
          <a:ext cx="0" cy="0"/>
          <a:chOff x="0" y="0"/>
          <a:chExt cx="0" cy="0"/>
        </a:xfrm>
      </p:grpSpPr>
      <p:pic>
        <p:nvPicPr>
          <p:cNvPr id="68610" name="图片 2049" descr="238"/>
          <p:cNvPicPr>
            <a:picLocks noChangeAspect="1"/>
          </p:cNvPicPr>
          <p:nvPr/>
        </p:nvPicPr>
        <p:blipFill>
          <a:blip r:embed="rId2"/>
          <a:srcRect t="1578"/>
          <a:stretch>
            <a:fillRect/>
          </a:stretch>
        </p:blipFill>
        <p:spPr>
          <a:xfrm>
            <a:off x="-9525" y="0"/>
            <a:ext cx="4270375" cy="6858000"/>
          </a:xfrm>
          <a:prstGeom prst="rect">
            <a:avLst/>
          </a:prstGeom>
          <a:noFill/>
          <a:ln w="9525">
            <a:noFill/>
          </a:ln>
        </p:spPr>
      </p:pic>
      <p:sp>
        <p:nvSpPr>
          <p:cNvPr id="68611" name="圆角矩形 2055"/>
          <p:cNvSpPr/>
          <p:nvPr/>
        </p:nvSpPr>
        <p:spPr>
          <a:xfrm>
            <a:off x="152400" y="228600"/>
            <a:ext cx="8839200" cy="6324600"/>
          </a:xfrm>
          <a:prstGeom prst="roundRect">
            <a:avLst>
              <a:gd name="adj" fmla="val 4569"/>
            </a:avLst>
          </a:prstGeom>
          <a:noFill/>
          <a:ln w="28575" cap="flat" cmpd="sng">
            <a:solidFill>
              <a:schemeClr val="bg2"/>
            </a:solidFill>
            <a:prstDash val="solid"/>
            <a:round/>
            <a:headEnd type="none" w="med" len="med"/>
            <a:tailEnd type="none" w="med" len="med"/>
          </a:ln>
        </p:spPr>
        <p:txBody>
          <a:bodyPr anchor="t"/>
          <a:lstStyle/>
          <a:p>
            <a:pPr lvl="0" indent="0"/>
            <a:endParaRPr lang="zh-CN" altLang="en-US" b="1" dirty="0">
              <a:latin typeface="Arial" panose="020B0604020202020204" pitchFamily="34" charset="0"/>
              <a:ea typeface="宋体" panose="02010600030101010101" pitchFamily="2" charset="-122"/>
            </a:endParaRPr>
          </a:p>
        </p:txBody>
      </p:sp>
      <p:sp>
        <p:nvSpPr>
          <p:cNvPr id="2054" name="标题 2053"/>
          <p:cNvSpPr>
            <a:spLocks noGrp="1"/>
          </p:cNvSpPr>
          <p:nvPr>
            <p:ph type="ctrTitle"/>
          </p:nvPr>
        </p:nvSpPr>
        <p:spPr>
          <a:xfrm>
            <a:off x="4343400" y="2895600"/>
            <a:ext cx="4038600" cy="685800"/>
          </a:xfrm>
          <a:prstGeom prst="rect">
            <a:avLst/>
          </a:prstGeom>
          <a:noFill/>
          <a:ln w="9525">
            <a:noFill/>
            <a:miter lim="800000"/>
          </a:ln>
        </p:spPr>
        <p:txBody>
          <a:bodyPr/>
          <a:lstStyle>
            <a:lvl1pPr lvl="0" algn="r">
              <a:defRPr sz="3600" kern="1200">
                <a:solidFill>
                  <a:schemeClr val="accent1"/>
                </a:solidFill>
              </a:defRPr>
            </a:lvl1pPr>
          </a:lstStyle>
          <a:p>
            <a:pPr lvl="0" fontAlgn="base"/>
            <a:r>
              <a:rPr lang="zh-CN" altLang="en-US" strike="noStrike" noProof="1"/>
              <a:t>单击此处编辑母版标题样式</a:t>
            </a:r>
          </a:p>
        </p:txBody>
      </p:sp>
      <p:sp>
        <p:nvSpPr>
          <p:cNvPr id="2055" name="副标题 2054"/>
          <p:cNvSpPr>
            <a:spLocks noGrp="1"/>
          </p:cNvSpPr>
          <p:nvPr>
            <p:ph type="subTitle" idx="1"/>
          </p:nvPr>
        </p:nvSpPr>
        <p:spPr>
          <a:xfrm>
            <a:off x="4343400" y="4038600"/>
            <a:ext cx="4038600" cy="533400"/>
          </a:xfrm>
          <a:prstGeom prst="rect">
            <a:avLst/>
          </a:prstGeom>
          <a:noFill/>
          <a:ln w="9525">
            <a:noFill/>
            <a:miter/>
          </a:ln>
        </p:spPr>
        <p:txBody>
          <a:bodyPr/>
          <a:lstStyle>
            <a:lvl1pPr marL="0" lvl="0" indent="0" algn="r">
              <a:buNone/>
              <a:defRPr sz="1600" kern="1200"/>
            </a:lvl1pPr>
            <a:lvl2pPr marL="457200" lvl="1" indent="-457200" algn="ctr">
              <a:buNone/>
              <a:defRPr sz="1600" kern="1200"/>
            </a:lvl2pPr>
            <a:lvl3pPr marL="914400" lvl="2" indent="-914400" algn="ctr">
              <a:buNone/>
              <a:defRPr sz="1600" kern="1200"/>
            </a:lvl3pPr>
            <a:lvl4pPr marL="1371600" lvl="3" indent="-1371600" algn="ctr">
              <a:buNone/>
              <a:defRPr sz="1600" kern="1200"/>
            </a:lvl4pPr>
            <a:lvl5pPr marL="1828800" lvl="4" indent="-1828800" algn="ctr">
              <a:buNone/>
              <a:defRPr sz="1600" kern="1200"/>
            </a:lvl5pPr>
          </a:lstStyle>
          <a:p>
            <a:pPr lvl="0" fontAlgn="base"/>
            <a:r>
              <a:rPr lang="zh-CN" altLang="en-US" strike="noStrike" noProof="1"/>
              <a:t>单击此处编辑母版副标题样式</a:t>
            </a:r>
          </a:p>
        </p:txBody>
      </p:sp>
      <p:sp>
        <p:nvSpPr>
          <p:cNvPr id="13" name="日期占位符 2050"/>
          <p:cNvSpPr>
            <a:spLocks noGrp="1"/>
          </p:cNvSpPr>
          <p:nvPr>
            <p:ph type="dt" sz="half" idx="2"/>
          </p:nvPr>
        </p:nvSpPr>
        <p:spPr>
          <a:xfrm>
            <a:off x="228600" y="6553200"/>
            <a:ext cx="2133600" cy="244475"/>
          </a:xfrm>
          <a:prstGeom prst="rect">
            <a:avLst/>
          </a:prstGeom>
          <a:noFill/>
          <a:ln w="9525">
            <a:noFill/>
            <a:miter/>
          </a:ln>
        </p:spPr>
        <p:txBody>
          <a:bodyPr vert="horz" wrap="square" lIns="91440" tIns="45720" rIns="91440" bIns="45720" numCol="1" anchor="t" anchorCtr="0" compatLnSpc="1"/>
          <a:lstStyle>
            <a:lvl1pPr>
              <a:defRPr sz="1000" b="0" noProof="1">
                <a:solidFill>
                  <a:schemeClr val="bg1"/>
                </a:solidFill>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i="0" strike="noStrike" kern="1200" cap="none" spc="0" normalizeH="0" baseline="0" noProof="1">
              <a:latin typeface="Verdana" panose="020B0604030504040204" pitchFamily="34" charset="0"/>
              <a:ea typeface="+mn-ea"/>
              <a:cs typeface="+mn-cs"/>
            </a:endParaRPr>
          </a:p>
        </p:txBody>
      </p:sp>
      <p:sp>
        <p:nvSpPr>
          <p:cNvPr id="14" name="页脚占位符 2051"/>
          <p:cNvSpPr>
            <a:spLocks noGrp="1"/>
          </p:cNvSpPr>
          <p:nvPr>
            <p:ph type="ftr" sz="quarter" idx="3"/>
          </p:nvPr>
        </p:nvSpPr>
        <p:spPr>
          <a:xfrm>
            <a:off x="3200400" y="6553200"/>
            <a:ext cx="2895600" cy="244475"/>
          </a:xfrm>
          <a:prstGeom prst="rect">
            <a:avLst/>
          </a:prstGeom>
          <a:ln>
            <a:miter/>
          </a:ln>
        </p:spPr>
        <p:txBody>
          <a:bodyPr anchor="t"/>
          <a:lstStyle>
            <a:lvl1pPr algn="ctr">
              <a:defRPr sz="1000" b="0" noProof="1">
                <a:ea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1">
              <a:ln>
                <a:noFill/>
              </a:ln>
              <a:solidFill>
                <a:schemeClr val="tx1"/>
              </a:solidFill>
              <a:effectLst/>
              <a:uLnTx/>
              <a:uFillTx/>
              <a:latin typeface="Arial" panose="020B0604020202020204" pitchFamily="34" charset="0"/>
              <a:ea typeface="+mn-ea"/>
              <a:cs typeface="+mn-cs"/>
            </a:endParaRPr>
          </a:p>
        </p:txBody>
      </p:sp>
      <p:sp>
        <p:nvSpPr>
          <p:cNvPr id="15" name="灯片编号占位符 2052"/>
          <p:cNvSpPr>
            <a:spLocks noGrp="1"/>
          </p:cNvSpPr>
          <p:nvPr>
            <p:ph type="sldNum" sz="quarter" idx="4"/>
          </p:nvPr>
        </p:nvSpPr>
        <p:spPr>
          <a:xfrm>
            <a:off x="6781800" y="6553200"/>
            <a:ext cx="2133600" cy="244475"/>
          </a:xfrm>
          <a:prstGeom prst="rect">
            <a:avLst/>
          </a:prstGeom>
          <a:noFill/>
          <a:ln w="9525">
            <a:noFill/>
            <a:miter/>
          </a:ln>
        </p:spPr>
        <p:txBody>
          <a:bodyPr vert="horz" wrap="square" lIns="91440" tIns="45720" rIns="91440" bIns="45720" numCol="1" anchor="t" anchorCtr="0" compatLnSpc="1"/>
          <a:lstStyle/>
          <a:p>
            <a:pPr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algn="r" eaLnBrk="1" fontAlgn="base" hangingPunct="1"/>
              <a:t>‹#›</a:t>
            </a:fld>
            <a:endParaRPr lang="zh-CN" altLang="en-US" sz="1000" strike="noStrike" noProof="1"/>
          </a:p>
        </p:txBody>
      </p:sp>
    </p:spTree>
  </p:cSld>
  <p:clrMapOvr>
    <a:masterClrMapping/>
  </p:clrMapOvr>
  <p:transition>
    <p:random/>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
                <a:schemeClr val="hlink"/>
              </a:buClr>
              <a:buSzTx/>
              <a:buFont typeface="Wingdings" panose="05000000000000000000" pitchFamily="2" charset="2"/>
              <a:buNone/>
              <a:defRPr/>
            </a:pPr>
            <a:endParaRPr kumimoji="0" lang="zh-CN" altLang="en-US" sz="2400" b="1"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6" name="灯片编号占位符 5"/>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31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31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31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447800"/>
            <a:ext cx="3995166" cy="4876800"/>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15434" y="1447800"/>
            <a:ext cx="3995166" cy="4876800"/>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6" name="灯片编号占位符 5"/>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31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8" name="灯片编号占位符 7"/>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31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4" name="灯片编号占位符 3"/>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31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3" name="灯片编号占位符 2"/>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31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6" name="灯片编号占位符 5"/>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31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
                <a:schemeClr val="hlink"/>
              </a:buClr>
              <a:buSzTx/>
              <a:buFont typeface="Wingdings" panose="05000000000000000000" pitchFamily="2" charset="2"/>
              <a:buNone/>
              <a:defRPr/>
            </a:pPr>
            <a:endParaRPr kumimoji="0" lang="zh-CN" altLang="en-US" sz="2400" b="1"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6" name="灯片编号占位符 5"/>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31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31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72250" y="714375"/>
            <a:ext cx="2038350" cy="56102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714375"/>
            <a:ext cx="5996885" cy="561022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320.xml><?xml version="1.0" encoding="utf-8"?>
<p:sldLayout xmlns:a="http://schemas.openxmlformats.org/drawingml/2006/main" xmlns:r="http://schemas.openxmlformats.org/officeDocument/2006/relationships" xmlns:p="http://schemas.openxmlformats.org/presentationml/2006/main" showMasterSp="0" showMasterPhAnim="0" type="title">
  <p:cSld name="标题幻灯片">
    <p:bg>
      <p:bgPr>
        <a:solidFill>
          <a:schemeClr val="bg1"/>
        </a:solidFill>
        <a:effectLst/>
      </p:bgPr>
    </p:bg>
    <p:spTree>
      <p:nvGrpSpPr>
        <p:cNvPr id="1" name=""/>
        <p:cNvGrpSpPr/>
        <p:nvPr/>
      </p:nvGrpSpPr>
      <p:grpSpPr>
        <a:xfrm>
          <a:off x="0" y="0"/>
          <a:ext cx="0" cy="0"/>
          <a:chOff x="0" y="0"/>
          <a:chExt cx="0" cy="0"/>
        </a:xfrm>
      </p:grpSpPr>
      <p:pic>
        <p:nvPicPr>
          <p:cNvPr id="69634" name="图片 2049" descr="238"/>
          <p:cNvPicPr>
            <a:picLocks noChangeAspect="1"/>
          </p:cNvPicPr>
          <p:nvPr/>
        </p:nvPicPr>
        <p:blipFill>
          <a:blip r:embed="rId2"/>
          <a:srcRect t="1578"/>
          <a:stretch>
            <a:fillRect/>
          </a:stretch>
        </p:blipFill>
        <p:spPr>
          <a:xfrm>
            <a:off x="-9525" y="0"/>
            <a:ext cx="4270375" cy="6858000"/>
          </a:xfrm>
          <a:prstGeom prst="rect">
            <a:avLst/>
          </a:prstGeom>
          <a:noFill/>
          <a:ln w="9525">
            <a:noFill/>
          </a:ln>
        </p:spPr>
      </p:pic>
      <p:sp>
        <p:nvSpPr>
          <p:cNvPr id="69635" name="圆角矩形 2055"/>
          <p:cNvSpPr/>
          <p:nvPr/>
        </p:nvSpPr>
        <p:spPr>
          <a:xfrm>
            <a:off x="152400" y="228600"/>
            <a:ext cx="8839200" cy="6324600"/>
          </a:xfrm>
          <a:prstGeom prst="roundRect">
            <a:avLst>
              <a:gd name="adj" fmla="val 4569"/>
            </a:avLst>
          </a:prstGeom>
          <a:noFill/>
          <a:ln w="28575" cap="flat" cmpd="sng">
            <a:solidFill>
              <a:schemeClr val="bg2"/>
            </a:solidFill>
            <a:prstDash val="solid"/>
            <a:round/>
            <a:headEnd type="none" w="med" len="med"/>
            <a:tailEnd type="none" w="med" len="med"/>
          </a:ln>
        </p:spPr>
        <p:txBody>
          <a:bodyPr anchor="t"/>
          <a:lstStyle/>
          <a:p>
            <a:pPr lvl="0" indent="0"/>
            <a:endParaRPr lang="zh-CN" altLang="en-US" dirty="0">
              <a:latin typeface="Arial" panose="020B0604020202020204" pitchFamily="34" charset="0"/>
              <a:ea typeface="宋体" panose="02010600030101010101" pitchFamily="2" charset="-122"/>
            </a:endParaRPr>
          </a:p>
        </p:txBody>
      </p:sp>
      <p:sp>
        <p:nvSpPr>
          <p:cNvPr id="2054" name="标题 2053"/>
          <p:cNvSpPr>
            <a:spLocks noGrp="1"/>
          </p:cNvSpPr>
          <p:nvPr>
            <p:ph type="ctrTitle"/>
          </p:nvPr>
        </p:nvSpPr>
        <p:spPr>
          <a:xfrm>
            <a:off x="4343400" y="2895600"/>
            <a:ext cx="4038600" cy="685800"/>
          </a:xfrm>
          <a:prstGeom prst="rect">
            <a:avLst/>
          </a:prstGeom>
          <a:noFill/>
          <a:ln w="9525">
            <a:noFill/>
            <a:miter/>
          </a:ln>
        </p:spPr>
        <p:txBody>
          <a:bodyPr/>
          <a:lstStyle>
            <a:lvl1pPr lvl="0" algn="r">
              <a:defRPr sz="3600" kern="1200">
                <a:solidFill>
                  <a:schemeClr val="accent1"/>
                </a:solidFill>
              </a:defRPr>
            </a:lvl1pPr>
          </a:lstStyle>
          <a:p>
            <a:pPr lvl="0" fontAlgn="base"/>
            <a:r>
              <a:rPr lang="zh-CN" altLang="en-US" strike="noStrike" noProof="1"/>
              <a:t>单击此处编辑母版标题样式</a:t>
            </a:r>
          </a:p>
        </p:txBody>
      </p:sp>
      <p:sp>
        <p:nvSpPr>
          <p:cNvPr id="2055" name="副标题 2054"/>
          <p:cNvSpPr>
            <a:spLocks noGrp="1"/>
          </p:cNvSpPr>
          <p:nvPr>
            <p:ph type="subTitle" idx="1"/>
          </p:nvPr>
        </p:nvSpPr>
        <p:spPr>
          <a:xfrm>
            <a:off x="4343400" y="4038600"/>
            <a:ext cx="4038600" cy="533400"/>
          </a:xfrm>
          <a:prstGeom prst="rect">
            <a:avLst/>
          </a:prstGeom>
          <a:noFill/>
          <a:ln w="9525">
            <a:noFill/>
            <a:miter/>
          </a:ln>
        </p:spPr>
        <p:txBody>
          <a:bodyPr/>
          <a:lstStyle>
            <a:lvl1pPr marL="0" lvl="0" indent="0" algn="r">
              <a:buNone/>
              <a:defRPr sz="1600" kern="1200"/>
            </a:lvl1pPr>
            <a:lvl2pPr marL="457200" lvl="1" indent="-457200" algn="ctr">
              <a:buNone/>
              <a:defRPr sz="1600" kern="1200"/>
            </a:lvl2pPr>
            <a:lvl3pPr marL="914400" lvl="2" indent="-914400" algn="ctr">
              <a:buNone/>
              <a:defRPr sz="1600" kern="1200"/>
            </a:lvl3pPr>
            <a:lvl4pPr marL="1371600" lvl="3" indent="-1371600" algn="ctr">
              <a:buNone/>
              <a:defRPr sz="1600" kern="1200"/>
            </a:lvl4pPr>
            <a:lvl5pPr marL="1828800" lvl="4" indent="-1828800" algn="ctr">
              <a:buNone/>
              <a:defRPr sz="1600" kern="1200"/>
            </a:lvl5pPr>
          </a:lstStyle>
          <a:p>
            <a:pPr lvl="0" fontAlgn="base"/>
            <a:r>
              <a:rPr lang="zh-CN" altLang="en-US" strike="noStrike" noProof="1"/>
              <a:t>单击此处编辑母版副标题样式</a:t>
            </a:r>
          </a:p>
        </p:txBody>
      </p:sp>
      <p:sp>
        <p:nvSpPr>
          <p:cNvPr id="13" name="日期占位符 2050"/>
          <p:cNvSpPr>
            <a:spLocks noGrp="1"/>
          </p:cNvSpPr>
          <p:nvPr>
            <p:ph type="dt" sz="half" idx="2"/>
          </p:nvPr>
        </p:nvSpPr>
        <p:spPr>
          <a:xfrm>
            <a:off x="228600" y="6553200"/>
            <a:ext cx="2133600" cy="244475"/>
          </a:xfrm>
          <a:prstGeom prst="rect">
            <a:avLst/>
          </a:prstGeom>
          <a:noFill/>
          <a:ln w="9525">
            <a:noFill/>
            <a:miter/>
          </a:ln>
        </p:spPr>
        <p:txBody>
          <a:bodyPr anchor="t"/>
          <a:lstStyle>
            <a:lvl1pPr>
              <a:defRPr sz="1000" b="0">
                <a:solidFill>
                  <a:schemeClr val="bg1"/>
                </a:solidFill>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i="0" strike="noStrike" kern="1200" cap="none" spc="0" normalizeH="0" baseline="0" noProof="1">
              <a:latin typeface="Verdana" panose="020B0604030504040204" pitchFamily="34" charset="0"/>
              <a:ea typeface="宋体" panose="02010600030101010101" pitchFamily="2" charset="-122"/>
              <a:cs typeface="+mn-ea"/>
            </a:endParaRPr>
          </a:p>
        </p:txBody>
      </p:sp>
      <p:sp>
        <p:nvSpPr>
          <p:cNvPr id="14" name="页脚占位符 2051"/>
          <p:cNvSpPr>
            <a:spLocks noGrp="1"/>
          </p:cNvSpPr>
          <p:nvPr>
            <p:ph type="ftr" sz="quarter" idx="3"/>
          </p:nvPr>
        </p:nvSpPr>
        <p:spPr>
          <a:xfrm>
            <a:off x="3200400" y="6553200"/>
            <a:ext cx="2895600" cy="244475"/>
          </a:xfrm>
          <a:prstGeom prst="rect">
            <a:avLst/>
          </a:prstGeom>
          <a:ln>
            <a:miter/>
          </a:ln>
        </p:spPr>
        <p:txBody>
          <a:bodyPr anchor="t"/>
          <a:lstStyle>
            <a:lvl1pPr algn="ctr">
              <a:defRPr sz="1000" b="0" noProof="1">
                <a:ea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1">
              <a:ln>
                <a:noFill/>
              </a:ln>
              <a:solidFill>
                <a:schemeClr val="tx1"/>
              </a:solidFill>
              <a:effectLst/>
              <a:uLnTx/>
              <a:uFillTx/>
              <a:latin typeface="Arial" panose="020B0604020202020204" pitchFamily="34" charset="0"/>
              <a:ea typeface="+mn-ea"/>
              <a:cs typeface="+mn-cs"/>
            </a:endParaRPr>
          </a:p>
        </p:txBody>
      </p:sp>
      <p:sp>
        <p:nvSpPr>
          <p:cNvPr id="15" name="灯片编号占位符 2052"/>
          <p:cNvSpPr>
            <a:spLocks noGrp="1"/>
          </p:cNvSpPr>
          <p:nvPr>
            <p:ph type="sldNum" sz="quarter" idx="4"/>
          </p:nvPr>
        </p:nvSpPr>
        <p:spPr>
          <a:xfrm>
            <a:off x="6781800" y="6553200"/>
            <a:ext cx="2133600" cy="244475"/>
          </a:xfrm>
          <a:prstGeom prst="rect">
            <a:avLst/>
          </a:prstGeom>
          <a:noFill/>
          <a:ln w="9525">
            <a:noFill/>
            <a:miter/>
          </a:ln>
        </p:spPr>
        <p:txBody>
          <a:bodyPr vert="horz" wrap="square" lIns="91440" tIns="45720" rIns="91440" bIns="45720" numCol="1" anchor="t" anchorCtr="0" compatLnSpc="1"/>
          <a:lstStyle/>
          <a:p>
            <a:pPr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algn="r" eaLnBrk="1" fontAlgn="base" hangingPunct="1"/>
              <a:t>‹#›</a:t>
            </a:fld>
            <a:endParaRPr lang="zh-CN" altLang="en-US" sz="1000" strike="noStrike" noProof="1"/>
          </a:p>
        </p:txBody>
      </p:sp>
    </p:spTree>
  </p:cSld>
  <p:clrMapOvr>
    <a:masterClrMapping/>
  </p:clrMapOvr>
  <p:transition>
    <p:random/>
  </p:transition>
</p:sldLayout>
</file>

<file path=ppt/slideLayouts/slideLayout32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32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32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447800"/>
            <a:ext cx="3995166" cy="4876800"/>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15434" y="1447800"/>
            <a:ext cx="3995166" cy="4876800"/>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6" name="灯片编号占位符 5"/>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32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8" name="灯片编号占位符 7"/>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32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4" name="灯片编号占位符 3"/>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32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3" name="灯片编号占位符 2"/>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32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6" name="灯片编号占位符 5"/>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32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
                <a:schemeClr val="hlink"/>
              </a:buClr>
              <a:buSzTx/>
              <a:buFont typeface="Wingdings" panose="05000000000000000000" pitchFamily="2" charset="2"/>
              <a:buNone/>
              <a:defRPr/>
            </a:pPr>
            <a:endParaRPr kumimoji="0" lang="zh-CN" altLang="en-US" sz="2400" b="1"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6" name="灯片编号占位符 5"/>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32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72250" y="714375"/>
            <a:ext cx="2038350" cy="56102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714375"/>
            <a:ext cx="5996885" cy="561022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330.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72250" y="714375"/>
            <a:ext cx="2038350" cy="56102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714375"/>
            <a:ext cx="5996885" cy="561022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331.xml><?xml version="1.0" encoding="utf-8"?>
<p:sldLayout xmlns:a="http://schemas.openxmlformats.org/drawingml/2006/main" xmlns:r="http://schemas.openxmlformats.org/officeDocument/2006/relationships" xmlns:p="http://schemas.openxmlformats.org/presentationml/2006/main" showMasterSp="0" showMasterPhAnim="0" type="title">
  <p:cSld name="标题幻灯片">
    <p:bg>
      <p:bgPr>
        <a:solidFill>
          <a:schemeClr val="bg1"/>
        </a:solidFill>
        <a:effectLst/>
      </p:bgPr>
    </p:bg>
    <p:spTree>
      <p:nvGrpSpPr>
        <p:cNvPr id="1" name=""/>
        <p:cNvGrpSpPr/>
        <p:nvPr/>
      </p:nvGrpSpPr>
      <p:grpSpPr>
        <a:xfrm>
          <a:off x="0" y="0"/>
          <a:ext cx="0" cy="0"/>
          <a:chOff x="0" y="0"/>
          <a:chExt cx="0" cy="0"/>
        </a:xfrm>
      </p:grpSpPr>
      <p:pic>
        <p:nvPicPr>
          <p:cNvPr id="70658" name="图片 2049" descr="238"/>
          <p:cNvPicPr>
            <a:picLocks noChangeAspect="1"/>
          </p:cNvPicPr>
          <p:nvPr/>
        </p:nvPicPr>
        <p:blipFill>
          <a:blip r:embed="rId2"/>
          <a:srcRect t="1578"/>
          <a:stretch>
            <a:fillRect/>
          </a:stretch>
        </p:blipFill>
        <p:spPr>
          <a:xfrm>
            <a:off x="-9525" y="0"/>
            <a:ext cx="4270375" cy="6858000"/>
          </a:xfrm>
          <a:prstGeom prst="rect">
            <a:avLst/>
          </a:prstGeom>
          <a:noFill/>
          <a:ln w="9525">
            <a:noFill/>
          </a:ln>
        </p:spPr>
      </p:pic>
      <p:sp>
        <p:nvSpPr>
          <p:cNvPr id="70659" name="圆角矩形 2055"/>
          <p:cNvSpPr/>
          <p:nvPr/>
        </p:nvSpPr>
        <p:spPr>
          <a:xfrm>
            <a:off x="152400" y="228600"/>
            <a:ext cx="8839200" cy="6324600"/>
          </a:xfrm>
          <a:prstGeom prst="roundRect">
            <a:avLst>
              <a:gd name="adj" fmla="val 4569"/>
            </a:avLst>
          </a:prstGeom>
          <a:noFill/>
          <a:ln w="28575" cap="flat" cmpd="sng">
            <a:solidFill>
              <a:schemeClr val="bg2"/>
            </a:solidFill>
            <a:prstDash val="solid"/>
            <a:round/>
            <a:headEnd type="none" w="med" len="med"/>
            <a:tailEnd type="none" w="med" len="med"/>
          </a:ln>
        </p:spPr>
        <p:txBody>
          <a:bodyPr anchor="t"/>
          <a:lstStyle/>
          <a:p>
            <a:pPr lvl="0" indent="0"/>
            <a:endParaRPr lang="zh-CN" altLang="en-US" b="1" dirty="0">
              <a:latin typeface="Arial" panose="020B0604020202020204" pitchFamily="34" charset="0"/>
              <a:ea typeface="宋体" panose="02010600030101010101" pitchFamily="2" charset="-122"/>
            </a:endParaRPr>
          </a:p>
        </p:txBody>
      </p:sp>
      <p:sp>
        <p:nvSpPr>
          <p:cNvPr id="2054" name="标题 2053"/>
          <p:cNvSpPr>
            <a:spLocks noGrp="1"/>
          </p:cNvSpPr>
          <p:nvPr>
            <p:ph type="ctrTitle"/>
          </p:nvPr>
        </p:nvSpPr>
        <p:spPr>
          <a:xfrm>
            <a:off x="4343400" y="2895600"/>
            <a:ext cx="4038600" cy="685800"/>
          </a:xfrm>
          <a:prstGeom prst="rect">
            <a:avLst/>
          </a:prstGeom>
          <a:noFill/>
          <a:ln w="9525">
            <a:noFill/>
            <a:miter lim="800000"/>
          </a:ln>
        </p:spPr>
        <p:txBody>
          <a:bodyPr/>
          <a:lstStyle>
            <a:lvl1pPr lvl="0" algn="r">
              <a:defRPr sz="3600" kern="1200">
                <a:solidFill>
                  <a:schemeClr val="accent1"/>
                </a:solidFill>
              </a:defRPr>
            </a:lvl1pPr>
          </a:lstStyle>
          <a:p>
            <a:pPr lvl="0" fontAlgn="base"/>
            <a:r>
              <a:rPr lang="zh-CN" altLang="en-US" strike="noStrike" noProof="1"/>
              <a:t>单击此处编辑母版标题样式</a:t>
            </a:r>
          </a:p>
        </p:txBody>
      </p:sp>
      <p:sp>
        <p:nvSpPr>
          <p:cNvPr id="2055" name="副标题 2054"/>
          <p:cNvSpPr>
            <a:spLocks noGrp="1"/>
          </p:cNvSpPr>
          <p:nvPr>
            <p:ph type="subTitle" idx="1"/>
          </p:nvPr>
        </p:nvSpPr>
        <p:spPr>
          <a:xfrm>
            <a:off x="4343400" y="4038600"/>
            <a:ext cx="4038600" cy="533400"/>
          </a:xfrm>
          <a:prstGeom prst="rect">
            <a:avLst/>
          </a:prstGeom>
          <a:noFill/>
          <a:ln w="9525">
            <a:noFill/>
            <a:miter/>
          </a:ln>
        </p:spPr>
        <p:txBody>
          <a:bodyPr/>
          <a:lstStyle>
            <a:lvl1pPr marL="0" lvl="0" indent="0" algn="r">
              <a:buNone/>
              <a:defRPr sz="1600" kern="1200"/>
            </a:lvl1pPr>
            <a:lvl2pPr marL="457200" lvl="1" indent="-457200" algn="ctr">
              <a:buNone/>
              <a:defRPr sz="1600" kern="1200"/>
            </a:lvl2pPr>
            <a:lvl3pPr marL="914400" lvl="2" indent="-914400" algn="ctr">
              <a:buNone/>
              <a:defRPr sz="1600" kern="1200"/>
            </a:lvl3pPr>
            <a:lvl4pPr marL="1371600" lvl="3" indent="-1371600" algn="ctr">
              <a:buNone/>
              <a:defRPr sz="1600" kern="1200"/>
            </a:lvl4pPr>
            <a:lvl5pPr marL="1828800" lvl="4" indent="-1828800" algn="ctr">
              <a:buNone/>
              <a:defRPr sz="1600" kern="1200"/>
            </a:lvl5pPr>
          </a:lstStyle>
          <a:p>
            <a:pPr lvl="0" fontAlgn="base"/>
            <a:r>
              <a:rPr lang="zh-CN" altLang="en-US" strike="noStrike" noProof="1"/>
              <a:t>单击此处编辑母版副标题样式</a:t>
            </a:r>
          </a:p>
        </p:txBody>
      </p:sp>
      <p:sp>
        <p:nvSpPr>
          <p:cNvPr id="13" name="日期占位符 2050"/>
          <p:cNvSpPr>
            <a:spLocks noGrp="1"/>
          </p:cNvSpPr>
          <p:nvPr>
            <p:ph type="dt" sz="half" idx="2"/>
          </p:nvPr>
        </p:nvSpPr>
        <p:spPr>
          <a:xfrm>
            <a:off x="228600" y="6553200"/>
            <a:ext cx="2133600" cy="244475"/>
          </a:xfrm>
          <a:prstGeom prst="rect">
            <a:avLst/>
          </a:prstGeom>
          <a:noFill/>
          <a:ln w="9525">
            <a:noFill/>
            <a:miter/>
          </a:ln>
        </p:spPr>
        <p:txBody>
          <a:bodyPr vert="horz" wrap="square" lIns="91440" tIns="45720" rIns="91440" bIns="45720" numCol="1" anchor="t" anchorCtr="0" compatLnSpc="1"/>
          <a:lstStyle>
            <a:lvl1pPr>
              <a:defRPr sz="1000" b="0" noProof="1">
                <a:solidFill>
                  <a:schemeClr val="bg1"/>
                </a:solidFill>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i="0" strike="noStrike" kern="1200" cap="none" spc="0" normalizeH="0" baseline="0" noProof="1">
              <a:latin typeface="Verdana" panose="020B0604030504040204" pitchFamily="34" charset="0"/>
              <a:ea typeface="+mn-ea"/>
              <a:cs typeface="+mn-cs"/>
            </a:endParaRPr>
          </a:p>
        </p:txBody>
      </p:sp>
      <p:sp>
        <p:nvSpPr>
          <p:cNvPr id="14" name="页脚占位符 2051"/>
          <p:cNvSpPr>
            <a:spLocks noGrp="1"/>
          </p:cNvSpPr>
          <p:nvPr>
            <p:ph type="ftr" sz="quarter" idx="3"/>
          </p:nvPr>
        </p:nvSpPr>
        <p:spPr>
          <a:xfrm>
            <a:off x="3200400" y="6553200"/>
            <a:ext cx="2895600" cy="244475"/>
          </a:xfrm>
          <a:prstGeom prst="rect">
            <a:avLst/>
          </a:prstGeom>
          <a:ln>
            <a:miter/>
          </a:ln>
        </p:spPr>
        <p:txBody>
          <a:bodyPr anchor="t"/>
          <a:lstStyle>
            <a:lvl1pPr algn="ctr">
              <a:defRPr sz="1000" b="0" noProof="1">
                <a:ea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1">
              <a:ln>
                <a:noFill/>
              </a:ln>
              <a:solidFill>
                <a:schemeClr val="tx1"/>
              </a:solidFill>
              <a:effectLst/>
              <a:uLnTx/>
              <a:uFillTx/>
              <a:latin typeface="Arial" panose="020B0604020202020204" pitchFamily="34" charset="0"/>
              <a:ea typeface="+mn-ea"/>
              <a:cs typeface="+mn-cs"/>
            </a:endParaRPr>
          </a:p>
        </p:txBody>
      </p:sp>
      <p:sp>
        <p:nvSpPr>
          <p:cNvPr id="15" name="灯片编号占位符 2052"/>
          <p:cNvSpPr>
            <a:spLocks noGrp="1"/>
          </p:cNvSpPr>
          <p:nvPr>
            <p:ph type="sldNum" sz="quarter" idx="4"/>
          </p:nvPr>
        </p:nvSpPr>
        <p:spPr>
          <a:xfrm>
            <a:off x="6781800" y="6553200"/>
            <a:ext cx="2133600" cy="244475"/>
          </a:xfrm>
          <a:prstGeom prst="rect">
            <a:avLst/>
          </a:prstGeom>
          <a:noFill/>
          <a:ln w="9525">
            <a:noFill/>
            <a:miter/>
          </a:ln>
        </p:spPr>
        <p:txBody>
          <a:bodyPr vert="horz" wrap="square" lIns="91440" tIns="45720" rIns="91440" bIns="45720" numCol="1" anchor="t" anchorCtr="0" compatLnSpc="1"/>
          <a:lstStyle/>
          <a:p>
            <a:pPr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algn="r" eaLnBrk="1" fontAlgn="base" hangingPunct="1"/>
              <a:t>‹#›</a:t>
            </a:fld>
            <a:endParaRPr lang="zh-CN" altLang="en-US" sz="1000" strike="noStrike" noProof="1"/>
          </a:p>
        </p:txBody>
      </p:sp>
    </p:spTree>
  </p:cSld>
  <p:clrMapOvr>
    <a:masterClrMapping/>
  </p:clrMapOvr>
  <p:transition>
    <p:random/>
  </p:transition>
</p:sldLayout>
</file>

<file path=ppt/slideLayouts/slideLayout33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33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33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447800"/>
            <a:ext cx="3995166" cy="4876800"/>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15434" y="1447800"/>
            <a:ext cx="3995166" cy="4876800"/>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6" name="灯片编号占位符 5"/>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33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8" name="灯片编号占位符 7"/>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33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4" name="灯片编号占位符 3"/>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33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3" name="灯片编号占位符 2"/>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33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6" name="灯片编号占位符 5"/>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33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
                <a:schemeClr val="hlink"/>
              </a:buClr>
              <a:buSzTx/>
              <a:buFont typeface="Wingdings" panose="05000000000000000000" pitchFamily="2" charset="2"/>
              <a:buNone/>
              <a:defRPr/>
            </a:pPr>
            <a:endParaRPr kumimoji="0" lang="zh-CN" altLang="en-US" sz="2400" b="1"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6" name="灯片编号占位符 5"/>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showMasterPhAnim="0" type="title">
  <p:cSld name="标题幻灯片">
    <p:bg>
      <p:bgPr>
        <a:solidFill>
          <a:schemeClr val="bg1"/>
        </a:solidFill>
        <a:effectLst/>
      </p:bgPr>
    </p:bg>
    <p:spTree>
      <p:nvGrpSpPr>
        <p:cNvPr id="1" name=""/>
        <p:cNvGrpSpPr/>
        <p:nvPr/>
      </p:nvGrpSpPr>
      <p:grpSpPr>
        <a:xfrm>
          <a:off x="0" y="0"/>
          <a:ext cx="0" cy="0"/>
          <a:chOff x="0" y="0"/>
          <a:chExt cx="0" cy="0"/>
        </a:xfrm>
      </p:grpSpPr>
      <p:pic>
        <p:nvPicPr>
          <p:cNvPr id="41986" name="图片 2049" descr="238"/>
          <p:cNvPicPr>
            <a:picLocks noChangeAspect="1"/>
          </p:cNvPicPr>
          <p:nvPr/>
        </p:nvPicPr>
        <p:blipFill>
          <a:blip r:embed="rId2"/>
          <a:srcRect t="1578"/>
          <a:stretch>
            <a:fillRect/>
          </a:stretch>
        </p:blipFill>
        <p:spPr>
          <a:xfrm>
            <a:off x="-9525" y="0"/>
            <a:ext cx="4270375" cy="6858000"/>
          </a:xfrm>
          <a:prstGeom prst="rect">
            <a:avLst/>
          </a:prstGeom>
          <a:noFill/>
          <a:ln w="9525">
            <a:noFill/>
          </a:ln>
        </p:spPr>
      </p:pic>
      <p:sp>
        <p:nvSpPr>
          <p:cNvPr id="41987" name="圆角矩形 2055"/>
          <p:cNvSpPr/>
          <p:nvPr/>
        </p:nvSpPr>
        <p:spPr>
          <a:xfrm>
            <a:off x="152400" y="228600"/>
            <a:ext cx="8839200" cy="6324600"/>
          </a:xfrm>
          <a:prstGeom prst="roundRect">
            <a:avLst>
              <a:gd name="adj" fmla="val 4569"/>
            </a:avLst>
          </a:prstGeom>
          <a:noFill/>
          <a:ln w="28575" cap="flat" cmpd="sng">
            <a:solidFill>
              <a:schemeClr val="bg2"/>
            </a:solidFill>
            <a:prstDash val="solid"/>
            <a:round/>
            <a:headEnd type="none" w="med" len="med"/>
            <a:tailEnd type="none" w="med" len="med"/>
          </a:ln>
        </p:spPr>
        <p:txBody>
          <a:bodyPr anchor="t"/>
          <a:lstStyle/>
          <a:p>
            <a:pPr lvl="0" indent="0"/>
            <a:endParaRPr lang="zh-CN" altLang="en-US" dirty="0">
              <a:latin typeface="Arial" panose="020B0604020202020204" pitchFamily="34" charset="0"/>
              <a:ea typeface="宋体" panose="02010600030101010101" pitchFamily="2" charset="-122"/>
            </a:endParaRPr>
          </a:p>
        </p:txBody>
      </p:sp>
      <p:sp>
        <p:nvSpPr>
          <p:cNvPr id="2054" name="标题 2053"/>
          <p:cNvSpPr>
            <a:spLocks noGrp="1"/>
          </p:cNvSpPr>
          <p:nvPr>
            <p:ph type="ctrTitle"/>
          </p:nvPr>
        </p:nvSpPr>
        <p:spPr>
          <a:xfrm>
            <a:off x="4343400" y="2895600"/>
            <a:ext cx="4038600" cy="685800"/>
          </a:xfrm>
          <a:prstGeom prst="rect">
            <a:avLst/>
          </a:prstGeom>
          <a:noFill/>
          <a:ln w="9525">
            <a:noFill/>
            <a:miter/>
          </a:ln>
        </p:spPr>
        <p:txBody>
          <a:bodyPr/>
          <a:lstStyle>
            <a:lvl1pPr lvl="0" algn="r">
              <a:defRPr sz="3600" kern="1200">
                <a:solidFill>
                  <a:schemeClr val="accent1"/>
                </a:solidFill>
              </a:defRPr>
            </a:lvl1pPr>
          </a:lstStyle>
          <a:p>
            <a:pPr lvl="0" fontAlgn="base"/>
            <a:r>
              <a:rPr lang="zh-CN" altLang="en-US" strike="noStrike" noProof="1"/>
              <a:t>单击此处编辑母版标题样式</a:t>
            </a:r>
          </a:p>
        </p:txBody>
      </p:sp>
      <p:sp>
        <p:nvSpPr>
          <p:cNvPr id="2055" name="副标题 2054"/>
          <p:cNvSpPr>
            <a:spLocks noGrp="1"/>
          </p:cNvSpPr>
          <p:nvPr>
            <p:ph type="subTitle" idx="1"/>
          </p:nvPr>
        </p:nvSpPr>
        <p:spPr>
          <a:xfrm>
            <a:off x="4343400" y="4038600"/>
            <a:ext cx="4038600" cy="533400"/>
          </a:xfrm>
          <a:prstGeom prst="rect">
            <a:avLst/>
          </a:prstGeom>
          <a:noFill/>
          <a:ln w="9525">
            <a:noFill/>
            <a:miter/>
          </a:ln>
        </p:spPr>
        <p:txBody>
          <a:bodyPr/>
          <a:lstStyle>
            <a:lvl1pPr marL="0" lvl="0" indent="0" algn="r">
              <a:buNone/>
              <a:defRPr sz="1600" kern="1200"/>
            </a:lvl1pPr>
            <a:lvl2pPr marL="457200" lvl="1" indent="-457200" algn="ctr">
              <a:buNone/>
              <a:defRPr sz="1600" kern="1200"/>
            </a:lvl2pPr>
            <a:lvl3pPr marL="914400" lvl="2" indent="-914400" algn="ctr">
              <a:buNone/>
              <a:defRPr sz="1600" kern="1200"/>
            </a:lvl3pPr>
            <a:lvl4pPr marL="1371600" lvl="3" indent="-1371600" algn="ctr">
              <a:buNone/>
              <a:defRPr sz="1600" kern="1200"/>
            </a:lvl4pPr>
            <a:lvl5pPr marL="1828800" lvl="4" indent="-1828800" algn="ctr">
              <a:buNone/>
              <a:defRPr sz="1600" kern="1200"/>
            </a:lvl5pPr>
          </a:lstStyle>
          <a:p>
            <a:pPr lvl="0" fontAlgn="base"/>
            <a:r>
              <a:rPr lang="zh-CN" altLang="en-US" strike="noStrike" noProof="1"/>
              <a:t>单击此处编辑母版副标题样式</a:t>
            </a:r>
          </a:p>
        </p:txBody>
      </p:sp>
      <p:sp>
        <p:nvSpPr>
          <p:cNvPr id="13" name="日期占位符 2050"/>
          <p:cNvSpPr>
            <a:spLocks noGrp="1"/>
          </p:cNvSpPr>
          <p:nvPr>
            <p:ph type="dt" sz="half" idx="2"/>
          </p:nvPr>
        </p:nvSpPr>
        <p:spPr>
          <a:xfrm>
            <a:off x="228600" y="6553200"/>
            <a:ext cx="2133600" cy="244475"/>
          </a:xfrm>
          <a:prstGeom prst="rect">
            <a:avLst/>
          </a:prstGeom>
          <a:noFill/>
          <a:ln w="9525">
            <a:noFill/>
            <a:miter/>
          </a:ln>
        </p:spPr>
        <p:txBody>
          <a:bodyPr anchor="t"/>
          <a:lstStyle>
            <a:lvl1pPr>
              <a:defRPr sz="1000" b="0">
                <a:solidFill>
                  <a:schemeClr val="bg1"/>
                </a:solidFill>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i="0" strike="noStrike" kern="1200" cap="none" spc="0" normalizeH="0" baseline="0" noProof="1">
              <a:latin typeface="Verdana" panose="020B0604030504040204" pitchFamily="34" charset="0"/>
              <a:ea typeface="宋体" panose="02010600030101010101" pitchFamily="2" charset="-122"/>
              <a:cs typeface="+mn-ea"/>
            </a:endParaRPr>
          </a:p>
        </p:txBody>
      </p:sp>
      <p:sp>
        <p:nvSpPr>
          <p:cNvPr id="14" name="页脚占位符 2051"/>
          <p:cNvSpPr>
            <a:spLocks noGrp="1"/>
          </p:cNvSpPr>
          <p:nvPr>
            <p:ph type="ftr" sz="quarter" idx="3"/>
          </p:nvPr>
        </p:nvSpPr>
        <p:spPr>
          <a:xfrm>
            <a:off x="3200400" y="6553200"/>
            <a:ext cx="2895600" cy="244475"/>
          </a:xfrm>
          <a:prstGeom prst="rect">
            <a:avLst/>
          </a:prstGeom>
          <a:ln>
            <a:miter/>
          </a:ln>
        </p:spPr>
        <p:txBody>
          <a:bodyPr anchor="t"/>
          <a:lstStyle>
            <a:lvl1pPr algn="ctr">
              <a:defRPr sz="1000" b="0" noProof="1">
                <a:ea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1">
              <a:ln>
                <a:noFill/>
              </a:ln>
              <a:solidFill>
                <a:schemeClr val="tx1"/>
              </a:solidFill>
              <a:effectLst/>
              <a:uLnTx/>
              <a:uFillTx/>
              <a:latin typeface="Arial" panose="020B0604020202020204" pitchFamily="34" charset="0"/>
              <a:ea typeface="+mn-ea"/>
              <a:cs typeface="+mn-cs"/>
            </a:endParaRPr>
          </a:p>
        </p:txBody>
      </p:sp>
      <p:sp>
        <p:nvSpPr>
          <p:cNvPr id="15" name="灯片编号占位符 2052"/>
          <p:cNvSpPr>
            <a:spLocks noGrp="1"/>
          </p:cNvSpPr>
          <p:nvPr>
            <p:ph type="sldNum" sz="quarter" idx="4"/>
          </p:nvPr>
        </p:nvSpPr>
        <p:spPr>
          <a:xfrm>
            <a:off x="6781800" y="6553200"/>
            <a:ext cx="2133600" cy="244475"/>
          </a:xfrm>
          <a:prstGeom prst="rect">
            <a:avLst/>
          </a:prstGeom>
          <a:noFill/>
          <a:ln w="9525">
            <a:noFill/>
            <a:miter/>
          </a:ln>
        </p:spPr>
        <p:txBody>
          <a:bodyPr vert="horz" wrap="square" lIns="91440" tIns="45720" rIns="91440" bIns="45720" numCol="1" anchor="t" anchorCtr="0" compatLnSpc="1"/>
          <a:lstStyle/>
          <a:p>
            <a:pPr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algn="r" eaLnBrk="1" fontAlgn="base" hangingPunct="1"/>
              <a:t>‹#›</a:t>
            </a:fld>
            <a:endParaRPr lang="zh-CN" altLang="en-US" sz="1000" strike="noStrike" noProof="1"/>
          </a:p>
        </p:txBody>
      </p:sp>
    </p:spTree>
  </p:cSld>
  <p:clrMapOvr>
    <a:masterClrMapping/>
  </p:clrMapOvr>
  <p:transition>
    <p:random/>
  </p:transition>
</p:sldLayout>
</file>

<file path=ppt/slideLayouts/slideLayout34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34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72250" y="714375"/>
            <a:ext cx="2038350" cy="56102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714375"/>
            <a:ext cx="5996885" cy="561022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342.xml><?xml version="1.0" encoding="utf-8"?>
<p:sldLayout xmlns:a="http://schemas.openxmlformats.org/drawingml/2006/main" xmlns:r="http://schemas.openxmlformats.org/officeDocument/2006/relationships" xmlns:p="http://schemas.openxmlformats.org/presentationml/2006/main" showMasterSp="0" showMasterPhAnim="0" type="title">
  <p:cSld name="标题幻灯片">
    <p:bg>
      <p:bgPr>
        <a:solidFill>
          <a:schemeClr val="bg1"/>
        </a:solidFill>
        <a:effectLst/>
      </p:bgPr>
    </p:bg>
    <p:spTree>
      <p:nvGrpSpPr>
        <p:cNvPr id="1" name=""/>
        <p:cNvGrpSpPr/>
        <p:nvPr/>
      </p:nvGrpSpPr>
      <p:grpSpPr>
        <a:xfrm>
          <a:off x="0" y="0"/>
          <a:ext cx="0" cy="0"/>
          <a:chOff x="0" y="0"/>
          <a:chExt cx="0" cy="0"/>
        </a:xfrm>
      </p:grpSpPr>
      <p:pic>
        <p:nvPicPr>
          <p:cNvPr id="71682" name="图片 2049" descr="238"/>
          <p:cNvPicPr>
            <a:picLocks noChangeAspect="1"/>
          </p:cNvPicPr>
          <p:nvPr/>
        </p:nvPicPr>
        <p:blipFill>
          <a:blip r:embed="rId2"/>
          <a:srcRect t="1578"/>
          <a:stretch>
            <a:fillRect/>
          </a:stretch>
        </p:blipFill>
        <p:spPr>
          <a:xfrm>
            <a:off x="-9525" y="0"/>
            <a:ext cx="4270375" cy="6858000"/>
          </a:xfrm>
          <a:prstGeom prst="rect">
            <a:avLst/>
          </a:prstGeom>
          <a:noFill/>
          <a:ln w="9525">
            <a:noFill/>
          </a:ln>
        </p:spPr>
      </p:pic>
      <p:sp>
        <p:nvSpPr>
          <p:cNvPr id="71683" name="圆角矩形 2055"/>
          <p:cNvSpPr/>
          <p:nvPr/>
        </p:nvSpPr>
        <p:spPr>
          <a:xfrm>
            <a:off x="152400" y="228600"/>
            <a:ext cx="8839200" cy="6324600"/>
          </a:xfrm>
          <a:prstGeom prst="roundRect">
            <a:avLst>
              <a:gd name="adj" fmla="val 4569"/>
            </a:avLst>
          </a:prstGeom>
          <a:noFill/>
          <a:ln w="28575" cap="flat" cmpd="sng">
            <a:solidFill>
              <a:schemeClr val="bg2"/>
            </a:solidFill>
            <a:prstDash val="solid"/>
            <a:round/>
            <a:headEnd type="none" w="med" len="med"/>
            <a:tailEnd type="none" w="med" len="med"/>
          </a:ln>
        </p:spPr>
        <p:txBody>
          <a:bodyPr anchor="t"/>
          <a:lstStyle/>
          <a:p>
            <a:pPr lvl="0" indent="0"/>
            <a:endParaRPr lang="zh-CN" altLang="en-US" b="1" dirty="0">
              <a:latin typeface="Arial" panose="020B0604020202020204" pitchFamily="34" charset="0"/>
              <a:ea typeface="宋体" panose="02010600030101010101" pitchFamily="2" charset="-122"/>
            </a:endParaRPr>
          </a:p>
        </p:txBody>
      </p:sp>
      <p:sp>
        <p:nvSpPr>
          <p:cNvPr id="2054" name="标题 2053"/>
          <p:cNvSpPr>
            <a:spLocks noGrp="1"/>
          </p:cNvSpPr>
          <p:nvPr>
            <p:ph type="ctrTitle"/>
          </p:nvPr>
        </p:nvSpPr>
        <p:spPr>
          <a:xfrm>
            <a:off x="4343400" y="2895600"/>
            <a:ext cx="4038600" cy="685800"/>
          </a:xfrm>
          <a:prstGeom prst="rect">
            <a:avLst/>
          </a:prstGeom>
          <a:noFill/>
          <a:ln w="9525">
            <a:noFill/>
            <a:miter lim="800000"/>
          </a:ln>
        </p:spPr>
        <p:txBody>
          <a:bodyPr/>
          <a:lstStyle>
            <a:lvl1pPr lvl="0" algn="r">
              <a:defRPr sz="3600" kern="1200">
                <a:solidFill>
                  <a:schemeClr val="accent1"/>
                </a:solidFill>
              </a:defRPr>
            </a:lvl1pPr>
          </a:lstStyle>
          <a:p>
            <a:pPr lvl="0" fontAlgn="base"/>
            <a:r>
              <a:rPr lang="zh-CN" altLang="en-US" strike="noStrike" noProof="1"/>
              <a:t>单击此处编辑母版标题样式</a:t>
            </a:r>
          </a:p>
        </p:txBody>
      </p:sp>
      <p:sp>
        <p:nvSpPr>
          <p:cNvPr id="2055" name="副标题 2054"/>
          <p:cNvSpPr>
            <a:spLocks noGrp="1"/>
          </p:cNvSpPr>
          <p:nvPr>
            <p:ph type="subTitle" idx="1"/>
          </p:nvPr>
        </p:nvSpPr>
        <p:spPr>
          <a:xfrm>
            <a:off x="4343400" y="4038600"/>
            <a:ext cx="4038600" cy="533400"/>
          </a:xfrm>
          <a:prstGeom prst="rect">
            <a:avLst/>
          </a:prstGeom>
          <a:noFill/>
          <a:ln w="9525">
            <a:noFill/>
            <a:miter/>
          </a:ln>
        </p:spPr>
        <p:txBody>
          <a:bodyPr/>
          <a:lstStyle>
            <a:lvl1pPr marL="0" lvl="0" indent="0" algn="r">
              <a:buNone/>
              <a:defRPr sz="1600" kern="1200"/>
            </a:lvl1pPr>
            <a:lvl2pPr marL="457200" lvl="1" indent="-457200" algn="ctr">
              <a:buNone/>
              <a:defRPr sz="1600" kern="1200"/>
            </a:lvl2pPr>
            <a:lvl3pPr marL="914400" lvl="2" indent="-914400" algn="ctr">
              <a:buNone/>
              <a:defRPr sz="1600" kern="1200"/>
            </a:lvl3pPr>
            <a:lvl4pPr marL="1371600" lvl="3" indent="-1371600" algn="ctr">
              <a:buNone/>
              <a:defRPr sz="1600" kern="1200"/>
            </a:lvl4pPr>
            <a:lvl5pPr marL="1828800" lvl="4" indent="-1828800" algn="ctr">
              <a:buNone/>
              <a:defRPr sz="1600" kern="1200"/>
            </a:lvl5pPr>
          </a:lstStyle>
          <a:p>
            <a:pPr lvl="0" fontAlgn="base"/>
            <a:r>
              <a:rPr lang="zh-CN" altLang="en-US" strike="noStrike" noProof="1"/>
              <a:t>单击此处编辑母版副标题样式</a:t>
            </a:r>
          </a:p>
        </p:txBody>
      </p:sp>
      <p:sp>
        <p:nvSpPr>
          <p:cNvPr id="13" name="日期占位符 2050"/>
          <p:cNvSpPr>
            <a:spLocks noGrp="1"/>
          </p:cNvSpPr>
          <p:nvPr>
            <p:ph type="dt" sz="half" idx="2"/>
          </p:nvPr>
        </p:nvSpPr>
        <p:spPr>
          <a:xfrm>
            <a:off x="228600" y="6553200"/>
            <a:ext cx="2133600" cy="244475"/>
          </a:xfrm>
          <a:prstGeom prst="rect">
            <a:avLst/>
          </a:prstGeom>
          <a:noFill/>
          <a:ln w="9525">
            <a:noFill/>
            <a:miter/>
          </a:ln>
        </p:spPr>
        <p:txBody>
          <a:bodyPr vert="horz" wrap="square" lIns="91440" tIns="45720" rIns="91440" bIns="45720" numCol="1" anchor="t" anchorCtr="0" compatLnSpc="1"/>
          <a:lstStyle>
            <a:lvl1pPr>
              <a:defRPr sz="1000" b="0" noProof="1">
                <a:solidFill>
                  <a:schemeClr val="bg1"/>
                </a:solidFill>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i="0" strike="noStrike" kern="1200" cap="none" spc="0" normalizeH="0" baseline="0" noProof="1">
              <a:latin typeface="Verdana" panose="020B0604030504040204" pitchFamily="34" charset="0"/>
              <a:ea typeface="+mn-ea"/>
              <a:cs typeface="+mn-cs"/>
            </a:endParaRPr>
          </a:p>
        </p:txBody>
      </p:sp>
      <p:sp>
        <p:nvSpPr>
          <p:cNvPr id="14" name="页脚占位符 2051"/>
          <p:cNvSpPr>
            <a:spLocks noGrp="1"/>
          </p:cNvSpPr>
          <p:nvPr>
            <p:ph type="ftr" sz="quarter" idx="3"/>
          </p:nvPr>
        </p:nvSpPr>
        <p:spPr>
          <a:xfrm>
            <a:off x="3200400" y="6553200"/>
            <a:ext cx="2895600" cy="244475"/>
          </a:xfrm>
          <a:prstGeom prst="rect">
            <a:avLst/>
          </a:prstGeom>
          <a:ln>
            <a:miter/>
          </a:ln>
        </p:spPr>
        <p:txBody>
          <a:bodyPr anchor="t"/>
          <a:lstStyle>
            <a:lvl1pPr algn="ctr">
              <a:defRPr sz="1000" b="0" noProof="1">
                <a:ea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1">
              <a:ln>
                <a:noFill/>
              </a:ln>
              <a:solidFill>
                <a:schemeClr val="tx1"/>
              </a:solidFill>
              <a:effectLst/>
              <a:uLnTx/>
              <a:uFillTx/>
              <a:latin typeface="Arial" panose="020B0604020202020204" pitchFamily="34" charset="0"/>
              <a:ea typeface="+mn-ea"/>
              <a:cs typeface="+mn-cs"/>
            </a:endParaRPr>
          </a:p>
        </p:txBody>
      </p:sp>
      <p:sp>
        <p:nvSpPr>
          <p:cNvPr id="15" name="灯片编号占位符 2052"/>
          <p:cNvSpPr>
            <a:spLocks noGrp="1"/>
          </p:cNvSpPr>
          <p:nvPr>
            <p:ph type="sldNum" sz="quarter" idx="4"/>
          </p:nvPr>
        </p:nvSpPr>
        <p:spPr>
          <a:xfrm>
            <a:off x="6781800" y="6553200"/>
            <a:ext cx="2133600" cy="244475"/>
          </a:xfrm>
          <a:prstGeom prst="rect">
            <a:avLst/>
          </a:prstGeom>
          <a:noFill/>
          <a:ln w="9525">
            <a:noFill/>
            <a:miter/>
          </a:ln>
        </p:spPr>
        <p:txBody>
          <a:bodyPr vert="horz" wrap="square" lIns="91440" tIns="45720" rIns="91440" bIns="45720" numCol="1" anchor="t" anchorCtr="0" compatLnSpc="1"/>
          <a:lstStyle/>
          <a:p>
            <a:pPr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algn="r" eaLnBrk="1" fontAlgn="base" hangingPunct="1"/>
              <a:t>‹#›</a:t>
            </a:fld>
            <a:endParaRPr lang="zh-CN" altLang="en-US" sz="1000" strike="noStrike" noProof="1"/>
          </a:p>
        </p:txBody>
      </p:sp>
    </p:spTree>
  </p:cSld>
  <p:clrMapOvr>
    <a:masterClrMapping/>
  </p:clrMapOvr>
  <p:transition>
    <p:random/>
  </p:transition>
</p:sldLayout>
</file>

<file path=ppt/slideLayouts/slideLayout34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34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34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447800"/>
            <a:ext cx="3995166" cy="4876800"/>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15434" y="1447800"/>
            <a:ext cx="3995166" cy="4876800"/>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6" name="灯片编号占位符 5"/>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34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8" name="灯片编号占位符 7"/>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34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4" name="灯片编号占位符 3"/>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34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3" name="灯片编号占位符 2"/>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34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6" name="灯片编号占位符 5"/>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35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
                <a:schemeClr val="hlink"/>
              </a:buClr>
              <a:buSzTx/>
              <a:buFont typeface="Wingdings" panose="05000000000000000000" pitchFamily="2" charset="2"/>
              <a:buNone/>
              <a:defRPr/>
            </a:pPr>
            <a:endParaRPr kumimoji="0" lang="zh-CN" altLang="en-US" sz="2400" b="1"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6" name="灯片编号占位符 5"/>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35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352.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72250" y="714375"/>
            <a:ext cx="2038350" cy="56102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714375"/>
            <a:ext cx="5996885" cy="561022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353.xml><?xml version="1.0" encoding="utf-8"?>
<p:sldLayout xmlns:a="http://schemas.openxmlformats.org/drawingml/2006/main" xmlns:r="http://schemas.openxmlformats.org/officeDocument/2006/relationships" xmlns:p="http://schemas.openxmlformats.org/presentationml/2006/main" showMasterSp="0" showMasterPhAnim="0" type="title">
  <p:cSld name="标题幻灯片">
    <p:bg>
      <p:bgPr>
        <a:solidFill>
          <a:schemeClr val="bg1"/>
        </a:solidFill>
        <a:effectLst/>
      </p:bgPr>
    </p:bg>
    <p:spTree>
      <p:nvGrpSpPr>
        <p:cNvPr id="1" name=""/>
        <p:cNvGrpSpPr/>
        <p:nvPr/>
      </p:nvGrpSpPr>
      <p:grpSpPr>
        <a:xfrm>
          <a:off x="0" y="0"/>
          <a:ext cx="0" cy="0"/>
          <a:chOff x="0" y="0"/>
          <a:chExt cx="0" cy="0"/>
        </a:xfrm>
      </p:grpSpPr>
      <p:pic>
        <p:nvPicPr>
          <p:cNvPr id="72706" name="图片 2049" descr="238"/>
          <p:cNvPicPr>
            <a:picLocks noChangeAspect="1"/>
          </p:cNvPicPr>
          <p:nvPr/>
        </p:nvPicPr>
        <p:blipFill>
          <a:blip r:embed="rId2"/>
          <a:srcRect t="1578"/>
          <a:stretch>
            <a:fillRect/>
          </a:stretch>
        </p:blipFill>
        <p:spPr>
          <a:xfrm>
            <a:off x="-9525" y="0"/>
            <a:ext cx="4270375" cy="6858000"/>
          </a:xfrm>
          <a:prstGeom prst="rect">
            <a:avLst/>
          </a:prstGeom>
          <a:noFill/>
          <a:ln w="9525">
            <a:noFill/>
          </a:ln>
        </p:spPr>
      </p:pic>
      <p:sp>
        <p:nvSpPr>
          <p:cNvPr id="72707" name="圆角矩形 2055"/>
          <p:cNvSpPr/>
          <p:nvPr/>
        </p:nvSpPr>
        <p:spPr>
          <a:xfrm>
            <a:off x="152400" y="228600"/>
            <a:ext cx="8839200" cy="6324600"/>
          </a:xfrm>
          <a:prstGeom prst="roundRect">
            <a:avLst>
              <a:gd name="adj" fmla="val 4569"/>
            </a:avLst>
          </a:prstGeom>
          <a:noFill/>
          <a:ln w="28575" cap="flat" cmpd="sng">
            <a:solidFill>
              <a:schemeClr val="bg2"/>
            </a:solidFill>
            <a:prstDash val="solid"/>
            <a:round/>
            <a:headEnd type="none" w="med" len="med"/>
            <a:tailEnd type="none" w="med" len="med"/>
          </a:ln>
        </p:spPr>
        <p:txBody>
          <a:bodyPr anchor="t"/>
          <a:lstStyle/>
          <a:p>
            <a:pPr lvl="0" indent="0"/>
            <a:endParaRPr lang="zh-CN" altLang="en-US" b="1" dirty="0">
              <a:latin typeface="Arial" panose="020B0604020202020204" pitchFamily="34" charset="0"/>
              <a:ea typeface="宋体" panose="02010600030101010101" pitchFamily="2" charset="-122"/>
            </a:endParaRPr>
          </a:p>
        </p:txBody>
      </p:sp>
      <p:sp>
        <p:nvSpPr>
          <p:cNvPr id="2054" name="标题 2053"/>
          <p:cNvSpPr>
            <a:spLocks noGrp="1"/>
          </p:cNvSpPr>
          <p:nvPr>
            <p:ph type="ctrTitle"/>
          </p:nvPr>
        </p:nvSpPr>
        <p:spPr>
          <a:xfrm>
            <a:off x="4343400" y="2895600"/>
            <a:ext cx="4038600" cy="685800"/>
          </a:xfrm>
          <a:prstGeom prst="rect">
            <a:avLst/>
          </a:prstGeom>
          <a:noFill/>
          <a:ln w="9525">
            <a:noFill/>
            <a:miter lim="800000"/>
          </a:ln>
        </p:spPr>
        <p:txBody>
          <a:bodyPr/>
          <a:lstStyle>
            <a:lvl1pPr lvl="0" algn="r">
              <a:defRPr sz="3600" kern="1200">
                <a:solidFill>
                  <a:schemeClr val="accent1"/>
                </a:solidFill>
              </a:defRPr>
            </a:lvl1pPr>
          </a:lstStyle>
          <a:p>
            <a:pPr lvl="0" fontAlgn="base"/>
            <a:r>
              <a:rPr lang="zh-CN" altLang="en-US" strike="noStrike" noProof="1"/>
              <a:t>单击此处编辑母版标题样式</a:t>
            </a:r>
          </a:p>
        </p:txBody>
      </p:sp>
      <p:sp>
        <p:nvSpPr>
          <p:cNvPr id="2055" name="副标题 2054"/>
          <p:cNvSpPr>
            <a:spLocks noGrp="1"/>
          </p:cNvSpPr>
          <p:nvPr>
            <p:ph type="subTitle" idx="1"/>
          </p:nvPr>
        </p:nvSpPr>
        <p:spPr>
          <a:xfrm>
            <a:off x="4343400" y="4038600"/>
            <a:ext cx="4038600" cy="533400"/>
          </a:xfrm>
          <a:prstGeom prst="rect">
            <a:avLst/>
          </a:prstGeom>
          <a:noFill/>
          <a:ln w="9525">
            <a:noFill/>
            <a:miter/>
          </a:ln>
        </p:spPr>
        <p:txBody>
          <a:bodyPr/>
          <a:lstStyle>
            <a:lvl1pPr marL="0" lvl="0" indent="0" algn="r">
              <a:buNone/>
              <a:defRPr sz="1600" kern="1200"/>
            </a:lvl1pPr>
            <a:lvl2pPr marL="457200" lvl="1" indent="-457200" algn="ctr">
              <a:buNone/>
              <a:defRPr sz="1600" kern="1200"/>
            </a:lvl2pPr>
            <a:lvl3pPr marL="914400" lvl="2" indent="-914400" algn="ctr">
              <a:buNone/>
              <a:defRPr sz="1600" kern="1200"/>
            </a:lvl3pPr>
            <a:lvl4pPr marL="1371600" lvl="3" indent="-1371600" algn="ctr">
              <a:buNone/>
              <a:defRPr sz="1600" kern="1200"/>
            </a:lvl4pPr>
            <a:lvl5pPr marL="1828800" lvl="4" indent="-1828800" algn="ctr">
              <a:buNone/>
              <a:defRPr sz="1600" kern="1200"/>
            </a:lvl5pPr>
          </a:lstStyle>
          <a:p>
            <a:pPr lvl="0" fontAlgn="base"/>
            <a:r>
              <a:rPr lang="zh-CN" altLang="en-US" strike="noStrike" noProof="1"/>
              <a:t>单击此处编辑母版副标题样式</a:t>
            </a:r>
          </a:p>
        </p:txBody>
      </p:sp>
      <p:sp>
        <p:nvSpPr>
          <p:cNvPr id="13" name="日期占位符 2050"/>
          <p:cNvSpPr>
            <a:spLocks noGrp="1"/>
          </p:cNvSpPr>
          <p:nvPr>
            <p:ph type="dt" sz="half" idx="2"/>
          </p:nvPr>
        </p:nvSpPr>
        <p:spPr>
          <a:xfrm>
            <a:off x="228600" y="6553200"/>
            <a:ext cx="2133600" cy="244475"/>
          </a:xfrm>
          <a:prstGeom prst="rect">
            <a:avLst/>
          </a:prstGeom>
          <a:noFill/>
          <a:ln w="9525">
            <a:noFill/>
            <a:miter/>
          </a:ln>
        </p:spPr>
        <p:txBody>
          <a:bodyPr vert="horz" wrap="square" lIns="91440" tIns="45720" rIns="91440" bIns="45720" numCol="1" anchor="t" anchorCtr="0" compatLnSpc="1"/>
          <a:lstStyle>
            <a:lvl1pPr>
              <a:defRPr sz="1000" b="0" noProof="1">
                <a:solidFill>
                  <a:schemeClr val="bg1"/>
                </a:solidFill>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i="0" strike="noStrike" kern="1200" cap="none" spc="0" normalizeH="0" baseline="0" noProof="1">
              <a:latin typeface="Verdana" panose="020B0604030504040204" pitchFamily="34" charset="0"/>
              <a:ea typeface="+mn-ea"/>
              <a:cs typeface="+mn-cs"/>
            </a:endParaRPr>
          </a:p>
        </p:txBody>
      </p:sp>
      <p:sp>
        <p:nvSpPr>
          <p:cNvPr id="14" name="页脚占位符 2051"/>
          <p:cNvSpPr>
            <a:spLocks noGrp="1"/>
          </p:cNvSpPr>
          <p:nvPr>
            <p:ph type="ftr" sz="quarter" idx="3"/>
          </p:nvPr>
        </p:nvSpPr>
        <p:spPr>
          <a:xfrm>
            <a:off x="3200400" y="6553200"/>
            <a:ext cx="2895600" cy="244475"/>
          </a:xfrm>
          <a:prstGeom prst="rect">
            <a:avLst/>
          </a:prstGeom>
          <a:ln>
            <a:miter/>
          </a:ln>
        </p:spPr>
        <p:txBody>
          <a:bodyPr anchor="t"/>
          <a:lstStyle>
            <a:lvl1pPr algn="ctr">
              <a:defRPr sz="1000" b="0" noProof="1">
                <a:ea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1">
              <a:ln>
                <a:noFill/>
              </a:ln>
              <a:solidFill>
                <a:schemeClr val="tx1"/>
              </a:solidFill>
              <a:effectLst/>
              <a:uLnTx/>
              <a:uFillTx/>
              <a:latin typeface="Arial" panose="020B0604020202020204" pitchFamily="34" charset="0"/>
              <a:ea typeface="+mn-ea"/>
              <a:cs typeface="+mn-cs"/>
            </a:endParaRPr>
          </a:p>
        </p:txBody>
      </p:sp>
      <p:sp>
        <p:nvSpPr>
          <p:cNvPr id="15" name="灯片编号占位符 2052"/>
          <p:cNvSpPr>
            <a:spLocks noGrp="1"/>
          </p:cNvSpPr>
          <p:nvPr>
            <p:ph type="sldNum" sz="quarter" idx="4"/>
          </p:nvPr>
        </p:nvSpPr>
        <p:spPr>
          <a:xfrm>
            <a:off x="6781800" y="6553200"/>
            <a:ext cx="2133600" cy="244475"/>
          </a:xfrm>
          <a:prstGeom prst="rect">
            <a:avLst/>
          </a:prstGeom>
          <a:noFill/>
          <a:ln w="9525">
            <a:noFill/>
            <a:miter/>
          </a:ln>
        </p:spPr>
        <p:txBody>
          <a:bodyPr vert="horz" wrap="square" lIns="91440" tIns="45720" rIns="91440" bIns="45720" numCol="1" anchor="t" anchorCtr="0" compatLnSpc="1"/>
          <a:lstStyle/>
          <a:p>
            <a:pPr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algn="r" eaLnBrk="1" fontAlgn="base" hangingPunct="1"/>
              <a:t>‹#›</a:t>
            </a:fld>
            <a:endParaRPr lang="zh-CN" altLang="en-US" sz="1000" strike="noStrike" noProof="1"/>
          </a:p>
        </p:txBody>
      </p:sp>
    </p:spTree>
  </p:cSld>
  <p:clrMapOvr>
    <a:masterClrMapping/>
  </p:clrMapOvr>
  <p:transition>
    <p:random/>
  </p:transition>
</p:sldLayout>
</file>

<file path=ppt/slideLayouts/slideLayout35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35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35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447800"/>
            <a:ext cx="3995166" cy="4876800"/>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15434" y="1447800"/>
            <a:ext cx="3995166" cy="4876800"/>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6" name="灯片编号占位符 5"/>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35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8" name="灯片编号占位符 7"/>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35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4" name="灯片编号占位符 3"/>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35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3" name="灯片编号占位符 2"/>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36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6" name="灯片编号占位符 5"/>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36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
                <a:schemeClr val="hlink"/>
              </a:buClr>
              <a:buSzTx/>
              <a:buFont typeface="Wingdings" panose="05000000000000000000" pitchFamily="2" charset="2"/>
              <a:buNone/>
              <a:defRPr/>
            </a:pPr>
            <a:endParaRPr kumimoji="0" lang="zh-CN" altLang="en-US" sz="2400" b="1"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6" name="灯片编号占位符 5"/>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36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363.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72250" y="714375"/>
            <a:ext cx="2038350" cy="56102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714375"/>
            <a:ext cx="5996885" cy="561022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364.xml><?xml version="1.0" encoding="utf-8"?>
<p:sldLayout xmlns:a="http://schemas.openxmlformats.org/drawingml/2006/main" xmlns:r="http://schemas.openxmlformats.org/officeDocument/2006/relationships" xmlns:p="http://schemas.openxmlformats.org/presentationml/2006/main" showMasterSp="0" showMasterPhAnim="0" type="title">
  <p:cSld name="标题幻灯片">
    <p:bg>
      <p:bgPr>
        <a:solidFill>
          <a:schemeClr val="bg1"/>
        </a:solidFill>
        <a:effectLst/>
      </p:bgPr>
    </p:bg>
    <p:spTree>
      <p:nvGrpSpPr>
        <p:cNvPr id="1" name=""/>
        <p:cNvGrpSpPr/>
        <p:nvPr/>
      </p:nvGrpSpPr>
      <p:grpSpPr>
        <a:xfrm>
          <a:off x="0" y="0"/>
          <a:ext cx="0" cy="0"/>
          <a:chOff x="0" y="0"/>
          <a:chExt cx="0" cy="0"/>
        </a:xfrm>
      </p:grpSpPr>
      <p:pic>
        <p:nvPicPr>
          <p:cNvPr id="73730" name="图片 2049" descr="238"/>
          <p:cNvPicPr>
            <a:picLocks noChangeAspect="1"/>
          </p:cNvPicPr>
          <p:nvPr/>
        </p:nvPicPr>
        <p:blipFill>
          <a:blip r:embed="rId2"/>
          <a:srcRect t="1578"/>
          <a:stretch>
            <a:fillRect/>
          </a:stretch>
        </p:blipFill>
        <p:spPr>
          <a:xfrm>
            <a:off x="-9525" y="0"/>
            <a:ext cx="4270375" cy="6858000"/>
          </a:xfrm>
          <a:prstGeom prst="rect">
            <a:avLst/>
          </a:prstGeom>
          <a:noFill/>
          <a:ln w="9525">
            <a:noFill/>
          </a:ln>
        </p:spPr>
      </p:pic>
      <p:sp>
        <p:nvSpPr>
          <p:cNvPr id="73731" name="圆角矩形 2055"/>
          <p:cNvSpPr/>
          <p:nvPr/>
        </p:nvSpPr>
        <p:spPr>
          <a:xfrm>
            <a:off x="152400" y="228600"/>
            <a:ext cx="8839200" cy="6324600"/>
          </a:xfrm>
          <a:prstGeom prst="roundRect">
            <a:avLst>
              <a:gd name="adj" fmla="val 4569"/>
            </a:avLst>
          </a:prstGeom>
          <a:noFill/>
          <a:ln w="28575" cap="flat" cmpd="sng">
            <a:solidFill>
              <a:schemeClr val="bg2"/>
            </a:solidFill>
            <a:prstDash val="solid"/>
            <a:round/>
            <a:headEnd type="none" w="med" len="med"/>
            <a:tailEnd type="none" w="med" len="med"/>
          </a:ln>
        </p:spPr>
        <p:txBody>
          <a:bodyPr anchor="t"/>
          <a:lstStyle/>
          <a:p>
            <a:pPr lvl="0" indent="0"/>
            <a:endParaRPr lang="zh-CN" altLang="en-US" dirty="0">
              <a:latin typeface="Arial" panose="020B0604020202020204" pitchFamily="34" charset="0"/>
              <a:ea typeface="宋体" panose="02010600030101010101" pitchFamily="2" charset="-122"/>
            </a:endParaRPr>
          </a:p>
        </p:txBody>
      </p:sp>
      <p:sp>
        <p:nvSpPr>
          <p:cNvPr id="2054" name="标题 2053"/>
          <p:cNvSpPr>
            <a:spLocks noGrp="1"/>
          </p:cNvSpPr>
          <p:nvPr>
            <p:ph type="ctrTitle"/>
          </p:nvPr>
        </p:nvSpPr>
        <p:spPr>
          <a:xfrm>
            <a:off x="4343400" y="2895600"/>
            <a:ext cx="4038600" cy="685800"/>
          </a:xfrm>
          <a:prstGeom prst="rect">
            <a:avLst/>
          </a:prstGeom>
          <a:noFill/>
          <a:ln w="9525">
            <a:noFill/>
            <a:miter/>
          </a:ln>
        </p:spPr>
        <p:txBody>
          <a:bodyPr/>
          <a:lstStyle>
            <a:lvl1pPr lvl="0" algn="r">
              <a:defRPr sz="3600" kern="1200">
                <a:solidFill>
                  <a:schemeClr val="accent1"/>
                </a:solidFill>
              </a:defRPr>
            </a:lvl1pPr>
          </a:lstStyle>
          <a:p>
            <a:pPr lvl="0" fontAlgn="base"/>
            <a:r>
              <a:rPr lang="zh-CN" altLang="en-US" strike="noStrike" noProof="1"/>
              <a:t>单击此处编辑母版标题样式</a:t>
            </a:r>
          </a:p>
        </p:txBody>
      </p:sp>
      <p:sp>
        <p:nvSpPr>
          <p:cNvPr id="2055" name="副标题 2054"/>
          <p:cNvSpPr>
            <a:spLocks noGrp="1"/>
          </p:cNvSpPr>
          <p:nvPr>
            <p:ph type="subTitle" idx="1"/>
          </p:nvPr>
        </p:nvSpPr>
        <p:spPr>
          <a:xfrm>
            <a:off x="4343400" y="4038600"/>
            <a:ext cx="4038600" cy="533400"/>
          </a:xfrm>
          <a:prstGeom prst="rect">
            <a:avLst/>
          </a:prstGeom>
          <a:noFill/>
          <a:ln w="9525">
            <a:noFill/>
            <a:miter/>
          </a:ln>
        </p:spPr>
        <p:txBody>
          <a:bodyPr/>
          <a:lstStyle>
            <a:lvl1pPr marL="0" lvl="0" indent="0" algn="r">
              <a:buNone/>
              <a:defRPr sz="1600" kern="1200"/>
            </a:lvl1pPr>
            <a:lvl2pPr marL="457200" lvl="1" indent="-457200" algn="ctr">
              <a:buNone/>
              <a:defRPr sz="1600" kern="1200"/>
            </a:lvl2pPr>
            <a:lvl3pPr marL="914400" lvl="2" indent="-914400" algn="ctr">
              <a:buNone/>
              <a:defRPr sz="1600" kern="1200"/>
            </a:lvl3pPr>
            <a:lvl4pPr marL="1371600" lvl="3" indent="-1371600" algn="ctr">
              <a:buNone/>
              <a:defRPr sz="1600" kern="1200"/>
            </a:lvl4pPr>
            <a:lvl5pPr marL="1828800" lvl="4" indent="-1828800" algn="ctr">
              <a:buNone/>
              <a:defRPr sz="1600" kern="1200"/>
            </a:lvl5pPr>
          </a:lstStyle>
          <a:p>
            <a:pPr lvl="0" fontAlgn="base"/>
            <a:r>
              <a:rPr lang="zh-CN" altLang="en-US" strike="noStrike" noProof="1"/>
              <a:t>单击此处编辑母版副标题样式</a:t>
            </a:r>
          </a:p>
        </p:txBody>
      </p:sp>
      <p:sp>
        <p:nvSpPr>
          <p:cNvPr id="13" name="日期占位符 2050"/>
          <p:cNvSpPr>
            <a:spLocks noGrp="1"/>
          </p:cNvSpPr>
          <p:nvPr>
            <p:ph type="dt" sz="half" idx="2"/>
          </p:nvPr>
        </p:nvSpPr>
        <p:spPr>
          <a:xfrm>
            <a:off x="228600" y="6553200"/>
            <a:ext cx="2133600" cy="244475"/>
          </a:xfrm>
          <a:prstGeom prst="rect">
            <a:avLst/>
          </a:prstGeom>
          <a:noFill/>
          <a:ln w="9525">
            <a:noFill/>
            <a:miter/>
          </a:ln>
        </p:spPr>
        <p:txBody>
          <a:bodyPr anchor="t"/>
          <a:lstStyle>
            <a:lvl1pPr>
              <a:defRPr sz="1000" b="0">
                <a:solidFill>
                  <a:schemeClr val="bg1"/>
                </a:solidFill>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i="0" strike="noStrike" kern="1200" cap="none" spc="0" normalizeH="0" baseline="0" noProof="1">
              <a:latin typeface="Verdana" panose="020B0604030504040204" pitchFamily="34" charset="0"/>
              <a:ea typeface="宋体" panose="02010600030101010101" pitchFamily="2" charset="-122"/>
              <a:cs typeface="+mn-ea"/>
            </a:endParaRPr>
          </a:p>
        </p:txBody>
      </p:sp>
      <p:sp>
        <p:nvSpPr>
          <p:cNvPr id="14" name="页脚占位符 2051"/>
          <p:cNvSpPr>
            <a:spLocks noGrp="1"/>
          </p:cNvSpPr>
          <p:nvPr>
            <p:ph type="ftr" sz="quarter" idx="3"/>
          </p:nvPr>
        </p:nvSpPr>
        <p:spPr>
          <a:xfrm>
            <a:off x="3200400" y="6553200"/>
            <a:ext cx="2895600" cy="244475"/>
          </a:xfrm>
          <a:prstGeom prst="rect">
            <a:avLst/>
          </a:prstGeom>
          <a:ln>
            <a:miter/>
          </a:ln>
        </p:spPr>
        <p:txBody>
          <a:bodyPr anchor="t"/>
          <a:lstStyle>
            <a:lvl1pPr algn="ctr">
              <a:defRPr sz="1000" b="0" noProof="1">
                <a:ea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1">
              <a:ln>
                <a:noFill/>
              </a:ln>
              <a:solidFill>
                <a:schemeClr val="tx1"/>
              </a:solidFill>
              <a:effectLst/>
              <a:uLnTx/>
              <a:uFillTx/>
              <a:latin typeface="Arial" panose="020B0604020202020204" pitchFamily="34" charset="0"/>
              <a:ea typeface="+mn-ea"/>
              <a:cs typeface="+mn-cs"/>
            </a:endParaRPr>
          </a:p>
        </p:txBody>
      </p:sp>
      <p:sp>
        <p:nvSpPr>
          <p:cNvPr id="15" name="灯片编号占位符 2052"/>
          <p:cNvSpPr>
            <a:spLocks noGrp="1"/>
          </p:cNvSpPr>
          <p:nvPr>
            <p:ph type="sldNum" sz="quarter" idx="4"/>
          </p:nvPr>
        </p:nvSpPr>
        <p:spPr>
          <a:xfrm>
            <a:off x="6781800" y="6553200"/>
            <a:ext cx="2133600" cy="244475"/>
          </a:xfrm>
          <a:prstGeom prst="rect">
            <a:avLst/>
          </a:prstGeom>
          <a:noFill/>
          <a:ln w="9525">
            <a:noFill/>
            <a:miter/>
          </a:ln>
        </p:spPr>
        <p:txBody>
          <a:bodyPr vert="horz" wrap="square" lIns="91440" tIns="45720" rIns="91440" bIns="45720" numCol="1" anchor="t" anchorCtr="0" compatLnSpc="1"/>
          <a:lstStyle/>
          <a:p>
            <a:pPr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algn="r" eaLnBrk="1" fontAlgn="base" hangingPunct="1"/>
              <a:t>‹#›</a:t>
            </a:fld>
            <a:endParaRPr lang="zh-CN" altLang="en-US" sz="1000" strike="noStrike" noProof="1"/>
          </a:p>
        </p:txBody>
      </p:sp>
    </p:spTree>
  </p:cSld>
  <p:clrMapOvr>
    <a:masterClrMapping/>
  </p:clrMapOvr>
  <p:transition>
    <p:random/>
  </p:transition>
</p:sldLayout>
</file>

<file path=ppt/slideLayouts/slideLayout36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36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36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447800"/>
            <a:ext cx="3995166" cy="4876800"/>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15434" y="1447800"/>
            <a:ext cx="3995166" cy="4876800"/>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6" name="灯片编号占位符 5"/>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36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8" name="灯片编号占位符 7"/>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36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4" name="灯片编号占位符 3"/>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447800"/>
            <a:ext cx="3995166" cy="4876800"/>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15434" y="1447800"/>
            <a:ext cx="3995166" cy="4876800"/>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6" name="灯片编号占位符 5"/>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37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3" name="灯片编号占位符 2"/>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37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6" name="灯片编号占位符 5"/>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37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
                <a:schemeClr val="hlink"/>
              </a:buClr>
              <a:buSzTx/>
              <a:buFont typeface="Wingdings" panose="05000000000000000000" pitchFamily="2" charset="2"/>
              <a:buNone/>
              <a:defRPr/>
            </a:pPr>
            <a:endParaRPr kumimoji="0" lang="zh-CN" altLang="en-US" sz="2400" b="1"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6" name="灯片编号占位符 5"/>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37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374.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72250" y="714375"/>
            <a:ext cx="2038350" cy="56102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714375"/>
            <a:ext cx="5996885" cy="561022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375.xml><?xml version="1.0" encoding="utf-8"?>
<p:sldLayout xmlns:a="http://schemas.openxmlformats.org/drawingml/2006/main" xmlns:r="http://schemas.openxmlformats.org/officeDocument/2006/relationships" xmlns:p="http://schemas.openxmlformats.org/presentationml/2006/main" showMasterSp="0" showMasterPhAnim="0" type="title">
  <p:cSld name="标题幻灯片">
    <p:bg>
      <p:bgPr>
        <a:solidFill>
          <a:schemeClr val="bg1"/>
        </a:solidFill>
        <a:effectLst/>
      </p:bgPr>
    </p:bg>
    <p:spTree>
      <p:nvGrpSpPr>
        <p:cNvPr id="1" name=""/>
        <p:cNvGrpSpPr/>
        <p:nvPr/>
      </p:nvGrpSpPr>
      <p:grpSpPr>
        <a:xfrm>
          <a:off x="0" y="0"/>
          <a:ext cx="0" cy="0"/>
          <a:chOff x="0" y="0"/>
          <a:chExt cx="0" cy="0"/>
        </a:xfrm>
      </p:grpSpPr>
      <p:pic>
        <p:nvPicPr>
          <p:cNvPr id="74754" name="图片 2049" descr="238"/>
          <p:cNvPicPr>
            <a:picLocks noChangeAspect="1"/>
          </p:cNvPicPr>
          <p:nvPr/>
        </p:nvPicPr>
        <p:blipFill>
          <a:blip r:embed="rId2"/>
          <a:srcRect t="1578"/>
          <a:stretch>
            <a:fillRect/>
          </a:stretch>
        </p:blipFill>
        <p:spPr>
          <a:xfrm>
            <a:off x="-9525" y="0"/>
            <a:ext cx="4270375" cy="6858000"/>
          </a:xfrm>
          <a:prstGeom prst="rect">
            <a:avLst/>
          </a:prstGeom>
          <a:noFill/>
          <a:ln w="9525">
            <a:noFill/>
          </a:ln>
        </p:spPr>
      </p:pic>
      <p:sp>
        <p:nvSpPr>
          <p:cNvPr id="74755" name="圆角矩形 2055"/>
          <p:cNvSpPr/>
          <p:nvPr/>
        </p:nvSpPr>
        <p:spPr>
          <a:xfrm>
            <a:off x="152400" y="228600"/>
            <a:ext cx="8839200" cy="6324600"/>
          </a:xfrm>
          <a:prstGeom prst="roundRect">
            <a:avLst>
              <a:gd name="adj" fmla="val 4569"/>
            </a:avLst>
          </a:prstGeom>
          <a:noFill/>
          <a:ln w="28575" cap="flat" cmpd="sng">
            <a:solidFill>
              <a:schemeClr val="bg2"/>
            </a:solidFill>
            <a:prstDash val="solid"/>
            <a:round/>
            <a:headEnd type="none" w="med" len="med"/>
            <a:tailEnd type="none" w="med" len="med"/>
          </a:ln>
        </p:spPr>
        <p:txBody>
          <a:bodyPr anchor="t"/>
          <a:lstStyle/>
          <a:p>
            <a:pPr lvl="0" indent="0"/>
            <a:endParaRPr lang="zh-CN" altLang="en-US" dirty="0">
              <a:latin typeface="Arial" panose="020B0604020202020204" pitchFamily="34" charset="0"/>
              <a:ea typeface="宋体" panose="02010600030101010101" pitchFamily="2" charset="-122"/>
            </a:endParaRPr>
          </a:p>
        </p:txBody>
      </p:sp>
      <p:sp>
        <p:nvSpPr>
          <p:cNvPr id="2054" name="标题 2053"/>
          <p:cNvSpPr>
            <a:spLocks noGrp="1"/>
          </p:cNvSpPr>
          <p:nvPr>
            <p:ph type="ctrTitle"/>
          </p:nvPr>
        </p:nvSpPr>
        <p:spPr>
          <a:xfrm>
            <a:off x="4343400" y="2895600"/>
            <a:ext cx="4038600" cy="685800"/>
          </a:xfrm>
          <a:prstGeom prst="rect">
            <a:avLst/>
          </a:prstGeom>
          <a:noFill/>
          <a:ln w="9525">
            <a:noFill/>
            <a:miter/>
          </a:ln>
        </p:spPr>
        <p:txBody>
          <a:bodyPr/>
          <a:lstStyle>
            <a:lvl1pPr lvl="0" algn="r">
              <a:defRPr sz="3600" kern="1200">
                <a:solidFill>
                  <a:schemeClr val="accent1"/>
                </a:solidFill>
              </a:defRPr>
            </a:lvl1pPr>
          </a:lstStyle>
          <a:p>
            <a:pPr lvl="0" fontAlgn="base"/>
            <a:r>
              <a:rPr lang="zh-CN" altLang="en-US" strike="noStrike" noProof="1"/>
              <a:t>单击此处编辑母版标题样式</a:t>
            </a:r>
          </a:p>
        </p:txBody>
      </p:sp>
      <p:sp>
        <p:nvSpPr>
          <p:cNvPr id="2055" name="副标题 2054"/>
          <p:cNvSpPr>
            <a:spLocks noGrp="1"/>
          </p:cNvSpPr>
          <p:nvPr>
            <p:ph type="subTitle" idx="1"/>
          </p:nvPr>
        </p:nvSpPr>
        <p:spPr>
          <a:xfrm>
            <a:off x="4343400" y="4038600"/>
            <a:ext cx="4038600" cy="533400"/>
          </a:xfrm>
          <a:prstGeom prst="rect">
            <a:avLst/>
          </a:prstGeom>
          <a:noFill/>
          <a:ln w="9525">
            <a:noFill/>
            <a:miter/>
          </a:ln>
        </p:spPr>
        <p:txBody>
          <a:bodyPr/>
          <a:lstStyle>
            <a:lvl1pPr marL="0" lvl="0" indent="0" algn="r">
              <a:buNone/>
              <a:defRPr sz="1600" kern="1200"/>
            </a:lvl1pPr>
            <a:lvl2pPr marL="457200" lvl="1" indent="-457200" algn="ctr">
              <a:buNone/>
              <a:defRPr sz="1600" kern="1200"/>
            </a:lvl2pPr>
            <a:lvl3pPr marL="914400" lvl="2" indent="-914400" algn="ctr">
              <a:buNone/>
              <a:defRPr sz="1600" kern="1200"/>
            </a:lvl3pPr>
            <a:lvl4pPr marL="1371600" lvl="3" indent="-1371600" algn="ctr">
              <a:buNone/>
              <a:defRPr sz="1600" kern="1200"/>
            </a:lvl4pPr>
            <a:lvl5pPr marL="1828800" lvl="4" indent="-1828800" algn="ctr">
              <a:buNone/>
              <a:defRPr sz="1600" kern="1200"/>
            </a:lvl5pPr>
          </a:lstStyle>
          <a:p>
            <a:pPr lvl="0" fontAlgn="base"/>
            <a:r>
              <a:rPr lang="zh-CN" altLang="en-US" strike="noStrike" noProof="1"/>
              <a:t>单击此处编辑母版副标题样式</a:t>
            </a:r>
          </a:p>
        </p:txBody>
      </p:sp>
      <p:sp>
        <p:nvSpPr>
          <p:cNvPr id="13" name="日期占位符 2050"/>
          <p:cNvSpPr>
            <a:spLocks noGrp="1"/>
          </p:cNvSpPr>
          <p:nvPr>
            <p:ph type="dt" sz="half" idx="2"/>
          </p:nvPr>
        </p:nvSpPr>
        <p:spPr>
          <a:xfrm>
            <a:off x="228600" y="6553200"/>
            <a:ext cx="2133600" cy="244475"/>
          </a:xfrm>
          <a:prstGeom prst="rect">
            <a:avLst/>
          </a:prstGeom>
          <a:noFill/>
          <a:ln w="9525">
            <a:noFill/>
            <a:miter/>
          </a:ln>
        </p:spPr>
        <p:txBody>
          <a:bodyPr anchor="t"/>
          <a:lstStyle>
            <a:lvl1pPr>
              <a:defRPr sz="1000" b="0">
                <a:solidFill>
                  <a:schemeClr val="bg1"/>
                </a:solidFill>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i="0" strike="noStrike" kern="1200" cap="none" spc="0" normalizeH="0" baseline="0" noProof="1">
              <a:latin typeface="Verdana" panose="020B0604030504040204" pitchFamily="34" charset="0"/>
              <a:ea typeface="宋体" panose="02010600030101010101" pitchFamily="2" charset="-122"/>
              <a:cs typeface="+mn-ea"/>
            </a:endParaRPr>
          </a:p>
        </p:txBody>
      </p:sp>
      <p:sp>
        <p:nvSpPr>
          <p:cNvPr id="14" name="页脚占位符 2051"/>
          <p:cNvSpPr>
            <a:spLocks noGrp="1"/>
          </p:cNvSpPr>
          <p:nvPr>
            <p:ph type="ftr" sz="quarter" idx="3"/>
          </p:nvPr>
        </p:nvSpPr>
        <p:spPr>
          <a:xfrm>
            <a:off x="3200400" y="6553200"/>
            <a:ext cx="2895600" cy="244475"/>
          </a:xfrm>
          <a:prstGeom prst="rect">
            <a:avLst/>
          </a:prstGeom>
          <a:ln>
            <a:miter/>
          </a:ln>
        </p:spPr>
        <p:txBody>
          <a:bodyPr anchor="t"/>
          <a:lstStyle>
            <a:lvl1pPr algn="ctr">
              <a:defRPr sz="1000" b="0" noProof="1">
                <a:ea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1">
              <a:ln>
                <a:noFill/>
              </a:ln>
              <a:solidFill>
                <a:schemeClr val="tx1"/>
              </a:solidFill>
              <a:effectLst/>
              <a:uLnTx/>
              <a:uFillTx/>
              <a:latin typeface="Arial" panose="020B0604020202020204" pitchFamily="34" charset="0"/>
              <a:ea typeface="+mn-ea"/>
              <a:cs typeface="+mn-cs"/>
            </a:endParaRPr>
          </a:p>
        </p:txBody>
      </p:sp>
      <p:sp>
        <p:nvSpPr>
          <p:cNvPr id="15" name="灯片编号占位符 2052"/>
          <p:cNvSpPr>
            <a:spLocks noGrp="1"/>
          </p:cNvSpPr>
          <p:nvPr>
            <p:ph type="sldNum" sz="quarter" idx="4"/>
          </p:nvPr>
        </p:nvSpPr>
        <p:spPr>
          <a:xfrm>
            <a:off x="6781800" y="6553200"/>
            <a:ext cx="2133600" cy="244475"/>
          </a:xfrm>
          <a:prstGeom prst="rect">
            <a:avLst/>
          </a:prstGeom>
          <a:noFill/>
          <a:ln w="9525">
            <a:noFill/>
            <a:miter/>
          </a:ln>
        </p:spPr>
        <p:txBody>
          <a:bodyPr vert="horz" wrap="square" lIns="91440" tIns="45720" rIns="91440" bIns="45720" numCol="1" anchor="t" anchorCtr="0" compatLnSpc="1"/>
          <a:lstStyle/>
          <a:p>
            <a:pPr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algn="r" eaLnBrk="1" fontAlgn="base" hangingPunct="1"/>
              <a:t>‹#›</a:t>
            </a:fld>
            <a:endParaRPr lang="zh-CN" altLang="en-US" sz="1000" strike="noStrike" noProof="1"/>
          </a:p>
        </p:txBody>
      </p:sp>
    </p:spTree>
  </p:cSld>
  <p:clrMapOvr>
    <a:masterClrMapping/>
  </p:clrMapOvr>
  <p:transition>
    <p:random/>
  </p:transition>
</p:sldLayout>
</file>

<file path=ppt/slideLayouts/slideLayout37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37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37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447800"/>
            <a:ext cx="3995166" cy="4876800"/>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15434" y="1447800"/>
            <a:ext cx="3995166" cy="4876800"/>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6" name="灯片编号占位符 5"/>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37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8" name="灯片编号占位符 7"/>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8" name="灯片编号占位符 7"/>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38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4" name="灯片编号占位符 3"/>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38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3" name="灯片编号占位符 2"/>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38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6" name="灯片编号占位符 5"/>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38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
                <a:schemeClr val="hlink"/>
              </a:buClr>
              <a:buSzTx/>
              <a:buFont typeface="Wingdings" panose="05000000000000000000" pitchFamily="2" charset="2"/>
              <a:buNone/>
              <a:defRPr/>
            </a:pPr>
            <a:endParaRPr kumimoji="0" lang="zh-CN" altLang="en-US" sz="2400" b="1"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6" name="灯片编号占位符 5"/>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38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385.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72250" y="714375"/>
            <a:ext cx="2038350" cy="56102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714375"/>
            <a:ext cx="5996885" cy="561022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386.xml><?xml version="1.0" encoding="utf-8"?>
<p:sldLayout xmlns:a="http://schemas.openxmlformats.org/drawingml/2006/main" xmlns:r="http://schemas.openxmlformats.org/officeDocument/2006/relationships" xmlns:p="http://schemas.openxmlformats.org/presentationml/2006/main" showMasterSp="0" showMasterPhAnim="0" type="title">
  <p:cSld name="标题幻灯片">
    <p:bg>
      <p:bgPr>
        <a:solidFill>
          <a:schemeClr val="bg1"/>
        </a:solidFill>
        <a:effectLst/>
      </p:bgPr>
    </p:bg>
    <p:spTree>
      <p:nvGrpSpPr>
        <p:cNvPr id="1" name=""/>
        <p:cNvGrpSpPr/>
        <p:nvPr/>
      </p:nvGrpSpPr>
      <p:grpSpPr>
        <a:xfrm>
          <a:off x="0" y="0"/>
          <a:ext cx="0" cy="0"/>
          <a:chOff x="0" y="0"/>
          <a:chExt cx="0" cy="0"/>
        </a:xfrm>
      </p:grpSpPr>
      <p:pic>
        <p:nvPicPr>
          <p:cNvPr id="75778" name="图片 2049" descr="238"/>
          <p:cNvPicPr>
            <a:picLocks noChangeAspect="1"/>
          </p:cNvPicPr>
          <p:nvPr/>
        </p:nvPicPr>
        <p:blipFill>
          <a:blip r:embed="rId2"/>
          <a:srcRect t="1578"/>
          <a:stretch>
            <a:fillRect/>
          </a:stretch>
        </p:blipFill>
        <p:spPr>
          <a:xfrm>
            <a:off x="-9525" y="0"/>
            <a:ext cx="4270375" cy="6858000"/>
          </a:xfrm>
          <a:prstGeom prst="rect">
            <a:avLst/>
          </a:prstGeom>
          <a:noFill/>
          <a:ln w="9525">
            <a:noFill/>
          </a:ln>
        </p:spPr>
      </p:pic>
      <p:sp>
        <p:nvSpPr>
          <p:cNvPr id="75779" name="圆角矩形 2055"/>
          <p:cNvSpPr/>
          <p:nvPr/>
        </p:nvSpPr>
        <p:spPr>
          <a:xfrm>
            <a:off x="152400" y="228600"/>
            <a:ext cx="8839200" cy="6324600"/>
          </a:xfrm>
          <a:prstGeom prst="roundRect">
            <a:avLst>
              <a:gd name="adj" fmla="val 4569"/>
            </a:avLst>
          </a:prstGeom>
          <a:noFill/>
          <a:ln w="28575" cap="flat" cmpd="sng">
            <a:solidFill>
              <a:schemeClr val="bg2"/>
            </a:solidFill>
            <a:prstDash val="solid"/>
            <a:round/>
            <a:headEnd type="none" w="med" len="med"/>
            <a:tailEnd type="none" w="med" len="med"/>
          </a:ln>
        </p:spPr>
        <p:txBody>
          <a:bodyPr anchor="t"/>
          <a:lstStyle/>
          <a:p>
            <a:pPr lvl="0" indent="0"/>
            <a:endParaRPr lang="zh-CN" altLang="en-US" b="1" dirty="0">
              <a:latin typeface="Arial" panose="020B0604020202020204" pitchFamily="34" charset="0"/>
              <a:ea typeface="宋体" panose="02010600030101010101" pitchFamily="2" charset="-122"/>
            </a:endParaRPr>
          </a:p>
        </p:txBody>
      </p:sp>
      <p:sp>
        <p:nvSpPr>
          <p:cNvPr id="2054" name="标题 2053"/>
          <p:cNvSpPr>
            <a:spLocks noGrp="1"/>
          </p:cNvSpPr>
          <p:nvPr>
            <p:ph type="ctrTitle"/>
          </p:nvPr>
        </p:nvSpPr>
        <p:spPr>
          <a:xfrm>
            <a:off x="4343400" y="2895600"/>
            <a:ext cx="4038600" cy="685800"/>
          </a:xfrm>
          <a:prstGeom prst="rect">
            <a:avLst/>
          </a:prstGeom>
          <a:noFill/>
          <a:ln w="9525">
            <a:noFill/>
            <a:miter lim="800000"/>
          </a:ln>
        </p:spPr>
        <p:txBody>
          <a:bodyPr/>
          <a:lstStyle>
            <a:lvl1pPr lvl="0" algn="r">
              <a:defRPr sz="3600" kern="1200">
                <a:solidFill>
                  <a:schemeClr val="accent1"/>
                </a:solidFill>
              </a:defRPr>
            </a:lvl1pPr>
          </a:lstStyle>
          <a:p>
            <a:pPr lvl="0" fontAlgn="base"/>
            <a:r>
              <a:rPr lang="zh-CN" altLang="en-US" strike="noStrike" noProof="1"/>
              <a:t>单击此处编辑母版标题样式</a:t>
            </a:r>
          </a:p>
        </p:txBody>
      </p:sp>
      <p:sp>
        <p:nvSpPr>
          <p:cNvPr id="2055" name="副标题 2054"/>
          <p:cNvSpPr>
            <a:spLocks noGrp="1"/>
          </p:cNvSpPr>
          <p:nvPr>
            <p:ph type="subTitle" idx="1"/>
          </p:nvPr>
        </p:nvSpPr>
        <p:spPr>
          <a:xfrm>
            <a:off x="4343400" y="4038600"/>
            <a:ext cx="4038600" cy="533400"/>
          </a:xfrm>
          <a:prstGeom prst="rect">
            <a:avLst/>
          </a:prstGeom>
          <a:noFill/>
          <a:ln w="9525">
            <a:noFill/>
            <a:miter/>
          </a:ln>
        </p:spPr>
        <p:txBody>
          <a:bodyPr/>
          <a:lstStyle>
            <a:lvl1pPr marL="0" lvl="0" indent="0" algn="r">
              <a:buNone/>
              <a:defRPr sz="1600" kern="1200"/>
            </a:lvl1pPr>
            <a:lvl2pPr marL="457200" lvl="1" indent="-457200" algn="ctr">
              <a:buNone/>
              <a:defRPr sz="1600" kern="1200"/>
            </a:lvl2pPr>
            <a:lvl3pPr marL="914400" lvl="2" indent="-914400" algn="ctr">
              <a:buNone/>
              <a:defRPr sz="1600" kern="1200"/>
            </a:lvl3pPr>
            <a:lvl4pPr marL="1371600" lvl="3" indent="-1371600" algn="ctr">
              <a:buNone/>
              <a:defRPr sz="1600" kern="1200"/>
            </a:lvl4pPr>
            <a:lvl5pPr marL="1828800" lvl="4" indent="-1828800" algn="ctr">
              <a:buNone/>
              <a:defRPr sz="1600" kern="1200"/>
            </a:lvl5pPr>
          </a:lstStyle>
          <a:p>
            <a:pPr lvl="0" fontAlgn="base"/>
            <a:r>
              <a:rPr lang="zh-CN" altLang="en-US" strike="noStrike" noProof="1"/>
              <a:t>单击此处编辑母版副标题样式</a:t>
            </a:r>
          </a:p>
        </p:txBody>
      </p:sp>
      <p:sp>
        <p:nvSpPr>
          <p:cNvPr id="13" name="日期占位符 2050"/>
          <p:cNvSpPr>
            <a:spLocks noGrp="1"/>
          </p:cNvSpPr>
          <p:nvPr>
            <p:ph type="dt" sz="half" idx="2"/>
          </p:nvPr>
        </p:nvSpPr>
        <p:spPr>
          <a:xfrm>
            <a:off x="228600" y="6553200"/>
            <a:ext cx="2133600" cy="244475"/>
          </a:xfrm>
          <a:prstGeom prst="rect">
            <a:avLst/>
          </a:prstGeom>
          <a:noFill/>
          <a:ln w="9525">
            <a:noFill/>
            <a:miter/>
          </a:ln>
        </p:spPr>
        <p:txBody>
          <a:bodyPr vert="horz" wrap="square" lIns="91440" tIns="45720" rIns="91440" bIns="45720" numCol="1" anchor="t" anchorCtr="0" compatLnSpc="1"/>
          <a:lstStyle>
            <a:lvl1pPr>
              <a:defRPr sz="1000" b="0" noProof="1">
                <a:solidFill>
                  <a:schemeClr val="bg1"/>
                </a:solidFill>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i="0" strike="noStrike" kern="1200" cap="none" spc="0" normalizeH="0" baseline="0" noProof="1">
              <a:latin typeface="Verdana" panose="020B0604030504040204" pitchFamily="34" charset="0"/>
              <a:ea typeface="+mn-ea"/>
              <a:cs typeface="+mn-cs"/>
            </a:endParaRPr>
          </a:p>
        </p:txBody>
      </p:sp>
      <p:sp>
        <p:nvSpPr>
          <p:cNvPr id="14" name="页脚占位符 2051"/>
          <p:cNvSpPr>
            <a:spLocks noGrp="1"/>
          </p:cNvSpPr>
          <p:nvPr>
            <p:ph type="ftr" sz="quarter" idx="3"/>
          </p:nvPr>
        </p:nvSpPr>
        <p:spPr>
          <a:xfrm>
            <a:off x="3200400" y="6553200"/>
            <a:ext cx="2895600" cy="244475"/>
          </a:xfrm>
          <a:prstGeom prst="rect">
            <a:avLst/>
          </a:prstGeom>
          <a:ln>
            <a:miter/>
          </a:ln>
        </p:spPr>
        <p:txBody>
          <a:bodyPr anchor="t"/>
          <a:lstStyle>
            <a:lvl1pPr algn="ctr">
              <a:defRPr sz="1000" b="0" noProof="1">
                <a:ea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1">
              <a:ln>
                <a:noFill/>
              </a:ln>
              <a:solidFill>
                <a:schemeClr val="tx1"/>
              </a:solidFill>
              <a:effectLst/>
              <a:uLnTx/>
              <a:uFillTx/>
              <a:latin typeface="Arial" panose="020B0604020202020204" pitchFamily="34" charset="0"/>
              <a:ea typeface="+mn-ea"/>
              <a:cs typeface="+mn-cs"/>
            </a:endParaRPr>
          </a:p>
        </p:txBody>
      </p:sp>
      <p:sp>
        <p:nvSpPr>
          <p:cNvPr id="15" name="灯片编号占位符 2052"/>
          <p:cNvSpPr>
            <a:spLocks noGrp="1"/>
          </p:cNvSpPr>
          <p:nvPr>
            <p:ph type="sldNum" sz="quarter" idx="4"/>
          </p:nvPr>
        </p:nvSpPr>
        <p:spPr>
          <a:xfrm>
            <a:off x="6781800" y="6553200"/>
            <a:ext cx="2133600" cy="244475"/>
          </a:xfrm>
          <a:prstGeom prst="rect">
            <a:avLst/>
          </a:prstGeom>
          <a:noFill/>
          <a:ln w="9525">
            <a:noFill/>
            <a:miter/>
          </a:ln>
        </p:spPr>
        <p:txBody>
          <a:bodyPr vert="horz" wrap="square" lIns="91440" tIns="45720" rIns="91440" bIns="45720" numCol="1" anchor="t" anchorCtr="0" compatLnSpc="1"/>
          <a:lstStyle/>
          <a:p>
            <a:pPr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algn="r" eaLnBrk="1" fontAlgn="base" hangingPunct="1"/>
              <a:t>‹#›</a:t>
            </a:fld>
            <a:endParaRPr lang="zh-CN" altLang="en-US" sz="1000" strike="noStrike" noProof="1"/>
          </a:p>
        </p:txBody>
      </p:sp>
    </p:spTree>
  </p:cSld>
  <p:clrMapOvr>
    <a:masterClrMapping/>
  </p:clrMapOvr>
  <p:transition>
    <p:random/>
  </p:transition>
</p:sldLayout>
</file>

<file path=ppt/slideLayouts/slideLayout38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38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38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447800"/>
            <a:ext cx="3995166" cy="4876800"/>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15434" y="1447800"/>
            <a:ext cx="3995166" cy="4876800"/>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6" name="灯片编号占位符 5"/>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4" name="灯片编号占位符 3"/>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39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8" name="灯片编号占位符 7"/>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39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4" name="灯片编号占位符 3"/>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39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3" name="灯片编号占位符 2"/>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39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6" name="灯片编号占位符 5"/>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39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
                <a:schemeClr val="hlink"/>
              </a:buClr>
              <a:buSzTx/>
              <a:buFont typeface="Wingdings" panose="05000000000000000000" pitchFamily="2" charset="2"/>
              <a:buNone/>
              <a:defRPr/>
            </a:pPr>
            <a:endParaRPr kumimoji="0" lang="zh-CN" altLang="en-US" sz="2400" b="1"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6" name="灯片编号占位符 5"/>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39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396.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72250" y="714375"/>
            <a:ext cx="2038350" cy="56102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714375"/>
            <a:ext cx="5996885" cy="561022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447800"/>
            <a:ext cx="3995166" cy="4876800"/>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15434" y="1447800"/>
            <a:ext cx="3995166" cy="4876800"/>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6" name="灯片编号占位符 5"/>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3" name="灯片编号占位符 2"/>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6" name="灯片编号占位符 5"/>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
                <a:schemeClr val="hlink"/>
              </a:buClr>
              <a:buSzTx/>
              <a:buFont typeface="Wingdings" panose="05000000000000000000" pitchFamily="2" charset="2"/>
              <a:buNone/>
              <a:defRPr/>
            </a:pPr>
            <a:endParaRPr kumimoji="0" lang="zh-CN" altLang="en-US" sz="2400" b="1"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6" name="灯片编号占位符 5"/>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72250" y="714375"/>
            <a:ext cx="2038350" cy="56102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714375"/>
            <a:ext cx="5996885" cy="561022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showMasterPhAnim="0" type="title">
  <p:cSld name="标题幻灯片">
    <p:bg>
      <p:bgPr>
        <a:solidFill>
          <a:schemeClr val="bg1"/>
        </a:solidFill>
        <a:effectLst/>
      </p:bgPr>
    </p:bg>
    <p:spTree>
      <p:nvGrpSpPr>
        <p:cNvPr id="1" name=""/>
        <p:cNvGrpSpPr/>
        <p:nvPr/>
      </p:nvGrpSpPr>
      <p:grpSpPr>
        <a:xfrm>
          <a:off x="0" y="0"/>
          <a:ext cx="0" cy="0"/>
          <a:chOff x="0" y="0"/>
          <a:chExt cx="0" cy="0"/>
        </a:xfrm>
      </p:grpSpPr>
      <p:pic>
        <p:nvPicPr>
          <p:cNvPr id="43010" name="图片 2049" descr="238"/>
          <p:cNvPicPr>
            <a:picLocks noChangeAspect="1"/>
          </p:cNvPicPr>
          <p:nvPr/>
        </p:nvPicPr>
        <p:blipFill>
          <a:blip r:embed="rId2"/>
          <a:srcRect t="1578"/>
          <a:stretch>
            <a:fillRect/>
          </a:stretch>
        </p:blipFill>
        <p:spPr>
          <a:xfrm>
            <a:off x="-9525" y="0"/>
            <a:ext cx="4270375" cy="6858000"/>
          </a:xfrm>
          <a:prstGeom prst="rect">
            <a:avLst/>
          </a:prstGeom>
          <a:noFill/>
          <a:ln w="9525">
            <a:noFill/>
          </a:ln>
        </p:spPr>
      </p:pic>
      <p:sp>
        <p:nvSpPr>
          <p:cNvPr id="43011" name="圆角矩形 2055"/>
          <p:cNvSpPr/>
          <p:nvPr/>
        </p:nvSpPr>
        <p:spPr>
          <a:xfrm>
            <a:off x="152400" y="228600"/>
            <a:ext cx="8839200" cy="6324600"/>
          </a:xfrm>
          <a:prstGeom prst="roundRect">
            <a:avLst>
              <a:gd name="adj" fmla="val 4569"/>
            </a:avLst>
          </a:prstGeom>
          <a:noFill/>
          <a:ln w="28575" cap="flat" cmpd="sng">
            <a:solidFill>
              <a:schemeClr val="bg2"/>
            </a:solidFill>
            <a:prstDash val="solid"/>
            <a:round/>
            <a:headEnd type="none" w="med" len="med"/>
            <a:tailEnd type="none" w="med" len="med"/>
          </a:ln>
        </p:spPr>
        <p:txBody>
          <a:bodyPr anchor="t"/>
          <a:lstStyle/>
          <a:p>
            <a:pPr lvl="0" indent="0"/>
            <a:endParaRPr lang="zh-CN" altLang="en-US" dirty="0">
              <a:latin typeface="Arial" panose="020B0604020202020204" pitchFamily="34" charset="0"/>
              <a:ea typeface="宋体" panose="02010600030101010101" pitchFamily="2" charset="-122"/>
            </a:endParaRPr>
          </a:p>
        </p:txBody>
      </p:sp>
      <p:sp>
        <p:nvSpPr>
          <p:cNvPr id="2054" name="标题 2053"/>
          <p:cNvSpPr>
            <a:spLocks noGrp="1"/>
          </p:cNvSpPr>
          <p:nvPr>
            <p:ph type="ctrTitle"/>
          </p:nvPr>
        </p:nvSpPr>
        <p:spPr>
          <a:xfrm>
            <a:off x="4343400" y="2895600"/>
            <a:ext cx="4038600" cy="685800"/>
          </a:xfrm>
          <a:prstGeom prst="rect">
            <a:avLst/>
          </a:prstGeom>
          <a:noFill/>
          <a:ln w="9525">
            <a:noFill/>
            <a:miter/>
          </a:ln>
        </p:spPr>
        <p:txBody>
          <a:bodyPr/>
          <a:lstStyle>
            <a:lvl1pPr lvl="0" algn="r">
              <a:defRPr sz="3600" kern="1200">
                <a:solidFill>
                  <a:schemeClr val="accent1"/>
                </a:solidFill>
              </a:defRPr>
            </a:lvl1pPr>
          </a:lstStyle>
          <a:p>
            <a:pPr lvl="0" fontAlgn="base"/>
            <a:r>
              <a:rPr lang="zh-CN" altLang="en-US" strike="noStrike" noProof="1"/>
              <a:t>单击此处编辑母版标题样式</a:t>
            </a:r>
          </a:p>
        </p:txBody>
      </p:sp>
      <p:sp>
        <p:nvSpPr>
          <p:cNvPr id="2055" name="副标题 2054"/>
          <p:cNvSpPr>
            <a:spLocks noGrp="1"/>
          </p:cNvSpPr>
          <p:nvPr>
            <p:ph type="subTitle" idx="1"/>
          </p:nvPr>
        </p:nvSpPr>
        <p:spPr>
          <a:xfrm>
            <a:off x="4343400" y="4038600"/>
            <a:ext cx="4038600" cy="533400"/>
          </a:xfrm>
          <a:prstGeom prst="rect">
            <a:avLst/>
          </a:prstGeom>
          <a:noFill/>
          <a:ln w="9525">
            <a:noFill/>
            <a:miter/>
          </a:ln>
        </p:spPr>
        <p:txBody>
          <a:bodyPr/>
          <a:lstStyle>
            <a:lvl1pPr marL="0" lvl="0" indent="0" algn="r">
              <a:buNone/>
              <a:defRPr sz="1600" kern="1200"/>
            </a:lvl1pPr>
            <a:lvl2pPr marL="457200" lvl="1" indent="-457200" algn="ctr">
              <a:buNone/>
              <a:defRPr sz="1600" kern="1200"/>
            </a:lvl2pPr>
            <a:lvl3pPr marL="914400" lvl="2" indent="-914400" algn="ctr">
              <a:buNone/>
              <a:defRPr sz="1600" kern="1200"/>
            </a:lvl3pPr>
            <a:lvl4pPr marL="1371600" lvl="3" indent="-1371600" algn="ctr">
              <a:buNone/>
              <a:defRPr sz="1600" kern="1200"/>
            </a:lvl4pPr>
            <a:lvl5pPr marL="1828800" lvl="4" indent="-1828800" algn="ctr">
              <a:buNone/>
              <a:defRPr sz="1600" kern="1200"/>
            </a:lvl5pPr>
          </a:lstStyle>
          <a:p>
            <a:pPr lvl="0" fontAlgn="base"/>
            <a:r>
              <a:rPr lang="zh-CN" altLang="en-US" strike="noStrike" noProof="1"/>
              <a:t>单击此处编辑母版副标题样式</a:t>
            </a:r>
          </a:p>
        </p:txBody>
      </p:sp>
      <p:sp>
        <p:nvSpPr>
          <p:cNvPr id="13" name="日期占位符 2050"/>
          <p:cNvSpPr>
            <a:spLocks noGrp="1"/>
          </p:cNvSpPr>
          <p:nvPr>
            <p:ph type="dt" sz="half" idx="2"/>
          </p:nvPr>
        </p:nvSpPr>
        <p:spPr>
          <a:xfrm>
            <a:off x="228600" y="6553200"/>
            <a:ext cx="2133600" cy="244475"/>
          </a:xfrm>
          <a:prstGeom prst="rect">
            <a:avLst/>
          </a:prstGeom>
          <a:noFill/>
          <a:ln w="9525">
            <a:noFill/>
            <a:miter/>
          </a:ln>
        </p:spPr>
        <p:txBody>
          <a:bodyPr anchor="t"/>
          <a:lstStyle>
            <a:lvl1pPr>
              <a:defRPr sz="1000" b="0">
                <a:solidFill>
                  <a:schemeClr val="bg1"/>
                </a:solidFill>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i="0" strike="noStrike" kern="1200" cap="none" spc="0" normalizeH="0" baseline="0" noProof="1">
              <a:latin typeface="Verdana" panose="020B0604030504040204" pitchFamily="34" charset="0"/>
              <a:ea typeface="宋体" panose="02010600030101010101" pitchFamily="2" charset="-122"/>
              <a:cs typeface="+mn-ea"/>
            </a:endParaRPr>
          </a:p>
        </p:txBody>
      </p:sp>
      <p:sp>
        <p:nvSpPr>
          <p:cNvPr id="14" name="页脚占位符 2051"/>
          <p:cNvSpPr>
            <a:spLocks noGrp="1"/>
          </p:cNvSpPr>
          <p:nvPr>
            <p:ph type="ftr" sz="quarter" idx="3"/>
          </p:nvPr>
        </p:nvSpPr>
        <p:spPr>
          <a:xfrm>
            <a:off x="3200400" y="6553200"/>
            <a:ext cx="2895600" cy="244475"/>
          </a:xfrm>
          <a:prstGeom prst="rect">
            <a:avLst/>
          </a:prstGeom>
          <a:ln>
            <a:miter/>
          </a:ln>
        </p:spPr>
        <p:txBody>
          <a:bodyPr anchor="t"/>
          <a:lstStyle>
            <a:lvl1pPr algn="ctr">
              <a:defRPr sz="1000" b="0" noProof="1">
                <a:ea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1">
              <a:ln>
                <a:noFill/>
              </a:ln>
              <a:solidFill>
                <a:schemeClr val="tx1"/>
              </a:solidFill>
              <a:effectLst/>
              <a:uLnTx/>
              <a:uFillTx/>
              <a:latin typeface="Arial" panose="020B0604020202020204" pitchFamily="34" charset="0"/>
              <a:ea typeface="+mn-ea"/>
              <a:cs typeface="+mn-cs"/>
            </a:endParaRPr>
          </a:p>
        </p:txBody>
      </p:sp>
      <p:sp>
        <p:nvSpPr>
          <p:cNvPr id="15" name="灯片编号占位符 2052"/>
          <p:cNvSpPr>
            <a:spLocks noGrp="1"/>
          </p:cNvSpPr>
          <p:nvPr>
            <p:ph type="sldNum" sz="quarter" idx="4"/>
          </p:nvPr>
        </p:nvSpPr>
        <p:spPr>
          <a:xfrm>
            <a:off x="6781800" y="6553200"/>
            <a:ext cx="2133600" cy="244475"/>
          </a:xfrm>
          <a:prstGeom prst="rect">
            <a:avLst/>
          </a:prstGeom>
          <a:noFill/>
          <a:ln w="9525">
            <a:noFill/>
            <a:miter/>
          </a:ln>
        </p:spPr>
        <p:txBody>
          <a:bodyPr vert="horz" wrap="square" lIns="91440" tIns="45720" rIns="91440" bIns="45720" numCol="1" anchor="t" anchorCtr="0" compatLnSpc="1"/>
          <a:lstStyle/>
          <a:p>
            <a:pPr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algn="r" eaLnBrk="1" fontAlgn="base" hangingPunct="1"/>
              <a:t>‹#›</a:t>
            </a:fld>
            <a:endParaRPr lang="zh-CN" altLang="en-US" sz="1000" strike="noStrike" noProof="1"/>
          </a:p>
        </p:txBody>
      </p:sp>
    </p:spTree>
  </p:cSld>
  <p:clrMapOvr>
    <a:masterClrMapping/>
  </p:clrMapOvr>
  <p:transition>
    <p:random/>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447800"/>
            <a:ext cx="3995166" cy="4876800"/>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15434" y="1447800"/>
            <a:ext cx="3995166" cy="4876800"/>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6" name="灯片编号占位符 5"/>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8" name="灯片编号占位符 7"/>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8" name="灯片编号占位符 7"/>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4" name="灯片编号占位符 3"/>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3" name="灯片编号占位符 2"/>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6" name="灯片编号占位符 5"/>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
                <a:schemeClr val="hlink"/>
              </a:buClr>
              <a:buSzTx/>
              <a:buFont typeface="Wingdings" panose="05000000000000000000" pitchFamily="2" charset="2"/>
              <a:buNone/>
              <a:defRPr/>
            </a:pPr>
            <a:endParaRPr kumimoji="0" lang="zh-CN" altLang="en-US" sz="2400" b="1"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6" name="灯片编号占位符 5"/>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72250" y="714375"/>
            <a:ext cx="2038350" cy="56102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714375"/>
            <a:ext cx="5996885" cy="561022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showMasterPhAnim="0" type="title">
  <p:cSld name="标题幻灯片">
    <p:bg>
      <p:bgPr>
        <a:solidFill>
          <a:schemeClr val="bg1"/>
        </a:solidFill>
        <a:effectLst/>
      </p:bgPr>
    </p:bg>
    <p:spTree>
      <p:nvGrpSpPr>
        <p:cNvPr id="1" name=""/>
        <p:cNvGrpSpPr/>
        <p:nvPr/>
      </p:nvGrpSpPr>
      <p:grpSpPr>
        <a:xfrm>
          <a:off x="0" y="0"/>
          <a:ext cx="0" cy="0"/>
          <a:chOff x="0" y="0"/>
          <a:chExt cx="0" cy="0"/>
        </a:xfrm>
      </p:grpSpPr>
      <p:pic>
        <p:nvPicPr>
          <p:cNvPr id="45058" name="图片 2049" descr="238"/>
          <p:cNvPicPr>
            <a:picLocks noChangeAspect="1"/>
          </p:cNvPicPr>
          <p:nvPr/>
        </p:nvPicPr>
        <p:blipFill>
          <a:blip r:embed="rId2"/>
          <a:srcRect t="1578"/>
          <a:stretch>
            <a:fillRect/>
          </a:stretch>
        </p:blipFill>
        <p:spPr>
          <a:xfrm>
            <a:off x="-9525" y="0"/>
            <a:ext cx="4270375" cy="6858000"/>
          </a:xfrm>
          <a:prstGeom prst="rect">
            <a:avLst/>
          </a:prstGeom>
          <a:noFill/>
          <a:ln w="9525">
            <a:noFill/>
          </a:ln>
        </p:spPr>
      </p:pic>
      <p:sp>
        <p:nvSpPr>
          <p:cNvPr id="45059" name="圆角矩形 2055"/>
          <p:cNvSpPr/>
          <p:nvPr/>
        </p:nvSpPr>
        <p:spPr>
          <a:xfrm>
            <a:off x="152400" y="228600"/>
            <a:ext cx="8839200" cy="6324600"/>
          </a:xfrm>
          <a:prstGeom prst="roundRect">
            <a:avLst>
              <a:gd name="adj" fmla="val 4569"/>
            </a:avLst>
          </a:prstGeom>
          <a:noFill/>
          <a:ln w="28575" cap="flat" cmpd="sng">
            <a:solidFill>
              <a:schemeClr val="bg2"/>
            </a:solidFill>
            <a:prstDash val="solid"/>
            <a:round/>
            <a:headEnd type="none" w="med" len="med"/>
            <a:tailEnd type="none" w="med" len="med"/>
          </a:ln>
        </p:spPr>
        <p:txBody>
          <a:bodyPr anchor="t"/>
          <a:lstStyle/>
          <a:p>
            <a:pPr lvl="0" indent="0"/>
            <a:endParaRPr lang="zh-CN" altLang="en-US" b="1" dirty="0">
              <a:latin typeface="Arial" panose="020B0604020202020204" pitchFamily="34" charset="0"/>
              <a:ea typeface="宋体" panose="02010600030101010101" pitchFamily="2" charset="-122"/>
            </a:endParaRPr>
          </a:p>
        </p:txBody>
      </p:sp>
      <p:sp>
        <p:nvSpPr>
          <p:cNvPr id="2054" name="标题 2053"/>
          <p:cNvSpPr>
            <a:spLocks noGrp="1"/>
          </p:cNvSpPr>
          <p:nvPr>
            <p:ph type="ctrTitle"/>
          </p:nvPr>
        </p:nvSpPr>
        <p:spPr>
          <a:xfrm>
            <a:off x="4343400" y="2895600"/>
            <a:ext cx="4038600" cy="685800"/>
          </a:xfrm>
          <a:prstGeom prst="rect">
            <a:avLst/>
          </a:prstGeom>
          <a:noFill/>
          <a:ln w="9525">
            <a:noFill/>
            <a:miter lim="800000"/>
          </a:ln>
        </p:spPr>
        <p:txBody>
          <a:bodyPr/>
          <a:lstStyle>
            <a:lvl1pPr lvl="0" algn="r">
              <a:defRPr sz="3600" kern="1200">
                <a:solidFill>
                  <a:schemeClr val="accent1"/>
                </a:solidFill>
              </a:defRPr>
            </a:lvl1pPr>
          </a:lstStyle>
          <a:p>
            <a:pPr lvl="0" fontAlgn="base"/>
            <a:r>
              <a:rPr lang="zh-CN" altLang="en-US" strike="noStrike" noProof="1"/>
              <a:t>单击此处编辑母版标题样式</a:t>
            </a:r>
          </a:p>
        </p:txBody>
      </p:sp>
      <p:sp>
        <p:nvSpPr>
          <p:cNvPr id="2055" name="副标题 2054"/>
          <p:cNvSpPr>
            <a:spLocks noGrp="1"/>
          </p:cNvSpPr>
          <p:nvPr>
            <p:ph type="subTitle" idx="1"/>
          </p:nvPr>
        </p:nvSpPr>
        <p:spPr>
          <a:xfrm>
            <a:off x="4343400" y="4038600"/>
            <a:ext cx="4038600" cy="533400"/>
          </a:xfrm>
          <a:prstGeom prst="rect">
            <a:avLst/>
          </a:prstGeom>
          <a:noFill/>
          <a:ln w="9525">
            <a:noFill/>
            <a:miter/>
          </a:ln>
        </p:spPr>
        <p:txBody>
          <a:bodyPr/>
          <a:lstStyle>
            <a:lvl1pPr marL="0" lvl="0" indent="0" algn="r">
              <a:buNone/>
              <a:defRPr sz="1600" kern="1200"/>
            </a:lvl1pPr>
            <a:lvl2pPr marL="457200" lvl="1" indent="-457200" algn="ctr">
              <a:buNone/>
              <a:defRPr sz="1600" kern="1200"/>
            </a:lvl2pPr>
            <a:lvl3pPr marL="914400" lvl="2" indent="-914400" algn="ctr">
              <a:buNone/>
              <a:defRPr sz="1600" kern="1200"/>
            </a:lvl3pPr>
            <a:lvl4pPr marL="1371600" lvl="3" indent="-1371600" algn="ctr">
              <a:buNone/>
              <a:defRPr sz="1600" kern="1200"/>
            </a:lvl4pPr>
            <a:lvl5pPr marL="1828800" lvl="4" indent="-1828800" algn="ctr">
              <a:buNone/>
              <a:defRPr sz="1600" kern="1200"/>
            </a:lvl5pPr>
          </a:lstStyle>
          <a:p>
            <a:pPr lvl="0" fontAlgn="base"/>
            <a:r>
              <a:rPr lang="zh-CN" altLang="en-US" strike="noStrike" noProof="1"/>
              <a:t>单击此处编辑母版副标题样式</a:t>
            </a:r>
          </a:p>
        </p:txBody>
      </p:sp>
      <p:sp>
        <p:nvSpPr>
          <p:cNvPr id="13" name="日期占位符 2050"/>
          <p:cNvSpPr>
            <a:spLocks noGrp="1"/>
          </p:cNvSpPr>
          <p:nvPr>
            <p:ph type="dt" sz="half" idx="2"/>
          </p:nvPr>
        </p:nvSpPr>
        <p:spPr>
          <a:xfrm>
            <a:off x="228600" y="6553200"/>
            <a:ext cx="2133600" cy="244475"/>
          </a:xfrm>
          <a:prstGeom prst="rect">
            <a:avLst/>
          </a:prstGeom>
          <a:noFill/>
          <a:ln w="9525">
            <a:noFill/>
            <a:miter/>
          </a:ln>
        </p:spPr>
        <p:txBody>
          <a:bodyPr vert="horz" wrap="square" lIns="91440" tIns="45720" rIns="91440" bIns="45720" numCol="1" anchor="t" anchorCtr="0" compatLnSpc="1"/>
          <a:lstStyle>
            <a:lvl1pPr>
              <a:defRPr sz="1000" b="0" noProof="1">
                <a:solidFill>
                  <a:schemeClr val="bg1"/>
                </a:solidFill>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i="0" strike="noStrike" kern="1200" cap="none" spc="0" normalizeH="0" baseline="0" noProof="1">
              <a:latin typeface="Verdana" panose="020B0604030504040204" pitchFamily="34" charset="0"/>
              <a:ea typeface="+mn-ea"/>
              <a:cs typeface="+mn-cs"/>
            </a:endParaRPr>
          </a:p>
        </p:txBody>
      </p:sp>
      <p:sp>
        <p:nvSpPr>
          <p:cNvPr id="14" name="页脚占位符 2051"/>
          <p:cNvSpPr>
            <a:spLocks noGrp="1"/>
          </p:cNvSpPr>
          <p:nvPr>
            <p:ph type="ftr" sz="quarter" idx="3"/>
          </p:nvPr>
        </p:nvSpPr>
        <p:spPr>
          <a:xfrm>
            <a:off x="3200400" y="6553200"/>
            <a:ext cx="2895600" cy="244475"/>
          </a:xfrm>
          <a:prstGeom prst="rect">
            <a:avLst/>
          </a:prstGeom>
          <a:ln>
            <a:miter/>
          </a:ln>
        </p:spPr>
        <p:txBody>
          <a:bodyPr anchor="t"/>
          <a:lstStyle>
            <a:lvl1pPr algn="ctr">
              <a:defRPr sz="1000" b="0" noProof="1">
                <a:ea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1">
              <a:ln>
                <a:noFill/>
              </a:ln>
              <a:solidFill>
                <a:schemeClr val="tx1"/>
              </a:solidFill>
              <a:effectLst/>
              <a:uLnTx/>
              <a:uFillTx/>
              <a:latin typeface="Arial" panose="020B0604020202020204" pitchFamily="34" charset="0"/>
              <a:ea typeface="+mn-ea"/>
              <a:cs typeface="+mn-cs"/>
            </a:endParaRPr>
          </a:p>
        </p:txBody>
      </p:sp>
      <p:sp>
        <p:nvSpPr>
          <p:cNvPr id="15" name="灯片编号占位符 2052"/>
          <p:cNvSpPr>
            <a:spLocks noGrp="1"/>
          </p:cNvSpPr>
          <p:nvPr>
            <p:ph type="sldNum" sz="quarter" idx="4"/>
          </p:nvPr>
        </p:nvSpPr>
        <p:spPr>
          <a:xfrm>
            <a:off x="6781800" y="6553200"/>
            <a:ext cx="2133600" cy="244475"/>
          </a:xfrm>
          <a:prstGeom prst="rect">
            <a:avLst/>
          </a:prstGeom>
          <a:noFill/>
          <a:ln w="9525">
            <a:noFill/>
            <a:miter/>
          </a:ln>
        </p:spPr>
        <p:txBody>
          <a:bodyPr vert="horz" wrap="square" lIns="91440" tIns="45720" rIns="91440" bIns="45720" numCol="1" anchor="t" anchorCtr="0" compatLnSpc="1"/>
          <a:lstStyle/>
          <a:p>
            <a:pPr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algn="r" eaLnBrk="1" fontAlgn="base" hangingPunct="1"/>
              <a:t>‹#›</a:t>
            </a:fld>
            <a:endParaRPr lang="zh-CN" altLang="en-US" sz="1000" strike="noStrike" noProof="1"/>
          </a:p>
        </p:txBody>
      </p:sp>
    </p:spTree>
  </p:cSld>
  <p:clrMapOvr>
    <a:masterClrMapping/>
  </p:clrMapOvr>
  <p:transition>
    <p:random/>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447800"/>
            <a:ext cx="3995166" cy="4876800"/>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15434" y="1447800"/>
            <a:ext cx="3995166" cy="4876800"/>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6" name="灯片编号占位符 5"/>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4" name="灯片编号占位符 3"/>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8" name="灯片编号占位符 7"/>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4" name="灯片编号占位符 3"/>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3" name="灯片编号占位符 2"/>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6" name="灯片编号占位符 5"/>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
                <a:schemeClr val="hlink"/>
              </a:buClr>
              <a:buSzTx/>
              <a:buFont typeface="Wingdings" panose="05000000000000000000" pitchFamily="2" charset="2"/>
              <a:buNone/>
              <a:defRPr/>
            </a:pPr>
            <a:endParaRPr kumimoji="0" lang="zh-CN" altLang="en-US" sz="2400" b="1"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6" name="灯片编号占位符 5"/>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72250" y="714375"/>
            <a:ext cx="2038350" cy="56102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714375"/>
            <a:ext cx="5996885" cy="561022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showMasterPhAnim="0" type="title">
  <p:cSld name="标题幻灯片">
    <p:bg>
      <p:bgPr>
        <a:solidFill>
          <a:schemeClr val="bg1"/>
        </a:solidFill>
        <a:effectLst/>
      </p:bgPr>
    </p:bg>
    <p:spTree>
      <p:nvGrpSpPr>
        <p:cNvPr id="1" name=""/>
        <p:cNvGrpSpPr/>
        <p:nvPr/>
      </p:nvGrpSpPr>
      <p:grpSpPr>
        <a:xfrm>
          <a:off x="0" y="0"/>
          <a:ext cx="0" cy="0"/>
          <a:chOff x="0" y="0"/>
          <a:chExt cx="0" cy="0"/>
        </a:xfrm>
      </p:grpSpPr>
      <p:pic>
        <p:nvPicPr>
          <p:cNvPr id="46082" name="图片 2049" descr="238"/>
          <p:cNvPicPr>
            <a:picLocks noChangeAspect="1"/>
          </p:cNvPicPr>
          <p:nvPr/>
        </p:nvPicPr>
        <p:blipFill>
          <a:blip r:embed="rId2"/>
          <a:srcRect t="1578"/>
          <a:stretch>
            <a:fillRect/>
          </a:stretch>
        </p:blipFill>
        <p:spPr>
          <a:xfrm>
            <a:off x="-9525" y="0"/>
            <a:ext cx="4270375" cy="6858000"/>
          </a:xfrm>
          <a:prstGeom prst="rect">
            <a:avLst/>
          </a:prstGeom>
          <a:noFill/>
          <a:ln w="9525">
            <a:noFill/>
          </a:ln>
        </p:spPr>
      </p:pic>
      <p:sp>
        <p:nvSpPr>
          <p:cNvPr id="46083" name="圆角矩形 2055"/>
          <p:cNvSpPr/>
          <p:nvPr/>
        </p:nvSpPr>
        <p:spPr>
          <a:xfrm>
            <a:off x="152400" y="228600"/>
            <a:ext cx="8839200" cy="6324600"/>
          </a:xfrm>
          <a:prstGeom prst="roundRect">
            <a:avLst>
              <a:gd name="adj" fmla="val 4569"/>
            </a:avLst>
          </a:prstGeom>
          <a:noFill/>
          <a:ln w="28575" cap="flat" cmpd="sng">
            <a:solidFill>
              <a:schemeClr val="bg2"/>
            </a:solidFill>
            <a:prstDash val="solid"/>
            <a:round/>
            <a:headEnd type="none" w="med" len="med"/>
            <a:tailEnd type="none" w="med" len="med"/>
          </a:ln>
        </p:spPr>
        <p:txBody>
          <a:bodyPr anchor="t"/>
          <a:lstStyle/>
          <a:p>
            <a:pPr lvl="0" indent="0"/>
            <a:endParaRPr lang="zh-CN" altLang="en-US" b="1" dirty="0">
              <a:latin typeface="Arial" panose="020B0604020202020204" pitchFamily="34" charset="0"/>
              <a:ea typeface="宋体" panose="02010600030101010101" pitchFamily="2" charset="-122"/>
            </a:endParaRPr>
          </a:p>
        </p:txBody>
      </p:sp>
      <p:sp>
        <p:nvSpPr>
          <p:cNvPr id="2054" name="标题 2053"/>
          <p:cNvSpPr>
            <a:spLocks noGrp="1"/>
          </p:cNvSpPr>
          <p:nvPr>
            <p:ph type="ctrTitle"/>
          </p:nvPr>
        </p:nvSpPr>
        <p:spPr>
          <a:xfrm>
            <a:off x="4343400" y="2895600"/>
            <a:ext cx="4038600" cy="685800"/>
          </a:xfrm>
          <a:prstGeom prst="rect">
            <a:avLst/>
          </a:prstGeom>
          <a:noFill/>
          <a:ln w="9525">
            <a:noFill/>
            <a:miter lim="800000"/>
          </a:ln>
        </p:spPr>
        <p:txBody>
          <a:bodyPr/>
          <a:lstStyle>
            <a:lvl1pPr lvl="0" algn="r">
              <a:defRPr sz="3600" kern="1200">
                <a:solidFill>
                  <a:schemeClr val="accent1"/>
                </a:solidFill>
              </a:defRPr>
            </a:lvl1pPr>
          </a:lstStyle>
          <a:p>
            <a:pPr lvl="0" fontAlgn="base"/>
            <a:r>
              <a:rPr lang="zh-CN" altLang="en-US" strike="noStrike" noProof="1"/>
              <a:t>单击此处编辑母版标题样式</a:t>
            </a:r>
          </a:p>
        </p:txBody>
      </p:sp>
      <p:sp>
        <p:nvSpPr>
          <p:cNvPr id="2055" name="副标题 2054"/>
          <p:cNvSpPr>
            <a:spLocks noGrp="1"/>
          </p:cNvSpPr>
          <p:nvPr>
            <p:ph type="subTitle" idx="1"/>
          </p:nvPr>
        </p:nvSpPr>
        <p:spPr>
          <a:xfrm>
            <a:off x="4343400" y="4038600"/>
            <a:ext cx="4038600" cy="533400"/>
          </a:xfrm>
          <a:prstGeom prst="rect">
            <a:avLst/>
          </a:prstGeom>
          <a:noFill/>
          <a:ln w="9525">
            <a:noFill/>
            <a:miter/>
          </a:ln>
        </p:spPr>
        <p:txBody>
          <a:bodyPr/>
          <a:lstStyle>
            <a:lvl1pPr marL="0" lvl="0" indent="0" algn="r">
              <a:buNone/>
              <a:defRPr sz="1600" kern="1200"/>
            </a:lvl1pPr>
            <a:lvl2pPr marL="457200" lvl="1" indent="-457200" algn="ctr">
              <a:buNone/>
              <a:defRPr sz="1600" kern="1200"/>
            </a:lvl2pPr>
            <a:lvl3pPr marL="914400" lvl="2" indent="-914400" algn="ctr">
              <a:buNone/>
              <a:defRPr sz="1600" kern="1200"/>
            </a:lvl3pPr>
            <a:lvl4pPr marL="1371600" lvl="3" indent="-1371600" algn="ctr">
              <a:buNone/>
              <a:defRPr sz="1600" kern="1200"/>
            </a:lvl4pPr>
            <a:lvl5pPr marL="1828800" lvl="4" indent="-1828800" algn="ctr">
              <a:buNone/>
              <a:defRPr sz="1600" kern="1200"/>
            </a:lvl5pPr>
          </a:lstStyle>
          <a:p>
            <a:pPr lvl="0" fontAlgn="base"/>
            <a:r>
              <a:rPr lang="zh-CN" altLang="en-US" strike="noStrike" noProof="1"/>
              <a:t>单击此处编辑母版副标题样式</a:t>
            </a:r>
          </a:p>
        </p:txBody>
      </p:sp>
      <p:sp>
        <p:nvSpPr>
          <p:cNvPr id="13" name="日期占位符 2050"/>
          <p:cNvSpPr>
            <a:spLocks noGrp="1"/>
          </p:cNvSpPr>
          <p:nvPr>
            <p:ph type="dt" sz="half" idx="2"/>
          </p:nvPr>
        </p:nvSpPr>
        <p:spPr>
          <a:xfrm>
            <a:off x="228600" y="6553200"/>
            <a:ext cx="2133600" cy="244475"/>
          </a:xfrm>
          <a:prstGeom prst="rect">
            <a:avLst/>
          </a:prstGeom>
          <a:noFill/>
          <a:ln w="9525">
            <a:noFill/>
            <a:miter/>
          </a:ln>
        </p:spPr>
        <p:txBody>
          <a:bodyPr vert="horz" wrap="square" lIns="91440" tIns="45720" rIns="91440" bIns="45720" numCol="1" anchor="t" anchorCtr="0" compatLnSpc="1"/>
          <a:lstStyle>
            <a:lvl1pPr>
              <a:defRPr sz="1000" b="0" noProof="1">
                <a:solidFill>
                  <a:schemeClr val="bg1"/>
                </a:solidFill>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i="0" strike="noStrike" kern="1200" cap="none" spc="0" normalizeH="0" baseline="0" noProof="1">
              <a:latin typeface="Verdana" panose="020B0604030504040204" pitchFamily="34" charset="0"/>
              <a:ea typeface="+mn-ea"/>
              <a:cs typeface="+mn-cs"/>
            </a:endParaRPr>
          </a:p>
        </p:txBody>
      </p:sp>
      <p:sp>
        <p:nvSpPr>
          <p:cNvPr id="14" name="页脚占位符 2051"/>
          <p:cNvSpPr>
            <a:spLocks noGrp="1"/>
          </p:cNvSpPr>
          <p:nvPr>
            <p:ph type="ftr" sz="quarter" idx="3"/>
          </p:nvPr>
        </p:nvSpPr>
        <p:spPr>
          <a:xfrm>
            <a:off x="3200400" y="6553200"/>
            <a:ext cx="2895600" cy="244475"/>
          </a:xfrm>
          <a:prstGeom prst="rect">
            <a:avLst/>
          </a:prstGeom>
          <a:ln>
            <a:miter/>
          </a:ln>
        </p:spPr>
        <p:txBody>
          <a:bodyPr anchor="t"/>
          <a:lstStyle>
            <a:lvl1pPr algn="ctr">
              <a:defRPr sz="1000" b="0" noProof="1">
                <a:ea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1">
              <a:ln>
                <a:noFill/>
              </a:ln>
              <a:solidFill>
                <a:schemeClr val="tx1"/>
              </a:solidFill>
              <a:effectLst/>
              <a:uLnTx/>
              <a:uFillTx/>
              <a:latin typeface="Arial" panose="020B0604020202020204" pitchFamily="34" charset="0"/>
              <a:ea typeface="+mn-ea"/>
              <a:cs typeface="+mn-cs"/>
            </a:endParaRPr>
          </a:p>
        </p:txBody>
      </p:sp>
      <p:sp>
        <p:nvSpPr>
          <p:cNvPr id="15" name="灯片编号占位符 2052"/>
          <p:cNvSpPr>
            <a:spLocks noGrp="1"/>
          </p:cNvSpPr>
          <p:nvPr>
            <p:ph type="sldNum" sz="quarter" idx="4"/>
          </p:nvPr>
        </p:nvSpPr>
        <p:spPr>
          <a:xfrm>
            <a:off x="6781800" y="6553200"/>
            <a:ext cx="2133600" cy="244475"/>
          </a:xfrm>
          <a:prstGeom prst="rect">
            <a:avLst/>
          </a:prstGeom>
          <a:noFill/>
          <a:ln w="9525">
            <a:noFill/>
            <a:miter/>
          </a:ln>
        </p:spPr>
        <p:txBody>
          <a:bodyPr vert="horz" wrap="square" lIns="91440" tIns="45720" rIns="91440" bIns="45720" numCol="1" anchor="t" anchorCtr="0" compatLnSpc="1"/>
          <a:lstStyle/>
          <a:p>
            <a:pPr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algn="r" eaLnBrk="1" fontAlgn="base" hangingPunct="1"/>
              <a:t>‹#›</a:t>
            </a:fld>
            <a:endParaRPr lang="zh-CN" altLang="en-US" sz="1000" strike="noStrike" noProof="1"/>
          </a:p>
        </p:txBody>
      </p:sp>
    </p:spTree>
  </p:cSld>
  <p:clrMapOvr>
    <a:masterClrMapping/>
  </p:clrMapOvr>
  <p:transition>
    <p:random/>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3" name="灯片编号占位符 2"/>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447800"/>
            <a:ext cx="3995166" cy="4876800"/>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15434" y="1447800"/>
            <a:ext cx="3995166" cy="4876800"/>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6" name="灯片编号占位符 5"/>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8" name="灯片编号占位符 7"/>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4" name="灯片编号占位符 3"/>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3" name="灯片编号占位符 2"/>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6" name="灯片编号占位符 5"/>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
                <a:schemeClr val="hlink"/>
              </a:buClr>
              <a:buSzTx/>
              <a:buFont typeface="Wingdings" panose="05000000000000000000" pitchFamily="2" charset="2"/>
              <a:buNone/>
              <a:defRPr/>
            </a:pPr>
            <a:endParaRPr kumimoji="0" lang="zh-CN" altLang="en-US" sz="2400" b="1"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6" name="灯片编号占位符 5"/>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72250" y="714375"/>
            <a:ext cx="2038350" cy="56102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714375"/>
            <a:ext cx="5996885" cy="561022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showMasterPhAnim="0" type="title">
  <p:cSld name="标题幻灯片">
    <p:bg>
      <p:bgPr>
        <a:solidFill>
          <a:schemeClr val="bg1"/>
        </a:solidFill>
        <a:effectLst/>
      </p:bgPr>
    </p:bg>
    <p:spTree>
      <p:nvGrpSpPr>
        <p:cNvPr id="1" name=""/>
        <p:cNvGrpSpPr/>
        <p:nvPr/>
      </p:nvGrpSpPr>
      <p:grpSpPr>
        <a:xfrm>
          <a:off x="0" y="0"/>
          <a:ext cx="0" cy="0"/>
          <a:chOff x="0" y="0"/>
          <a:chExt cx="0" cy="0"/>
        </a:xfrm>
      </p:grpSpPr>
      <p:pic>
        <p:nvPicPr>
          <p:cNvPr id="47106" name="图片 2049" descr="238"/>
          <p:cNvPicPr>
            <a:picLocks noChangeAspect="1"/>
          </p:cNvPicPr>
          <p:nvPr/>
        </p:nvPicPr>
        <p:blipFill>
          <a:blip r:embed="rId2"/>
          <a:srcRect t="1578"/>
          <a:stretch>
            <a:fillRect/>
          </a:stretch>
        </p:blipFill>
        <p:spPr>
          <a:xfrm>
            <a:off x="-9525" y="0"/>
            <a:ext cx="4270375" cy="6858000"/>
          </a:xfrm>
          <a:prstGeom prst="rect">
            <a:avLst/>
          </a:prstGeom>
          <a:noFill/>
          <a:ln w="9525">
            <a:noFill/>
          </a:ln>
        </p:spPr>
      </p:pic>
      <p:sp>
        <p:nvSpPr>
          <p:cNvPr id="47107" name="圆角矩形 2055"/>
          <p:cNvSpPr/>
          <p:nvPr/>
        </p:nvSpPr>
        <p:spPr>
          <a:xfrm>
            <a:off x="152400" y="228600"/>
            <a:ext cx="8839200" cy="6324600"/>
          </a:xfrm>
          <a:prstGeom prst="roundRect">
            <a:avLst>
              <a:gd name="adj" fmla="val 4569"/>
            </a:avLst>
          </a:prstGeom>
          <a:noFill/>
          <a:ln w="28575" cap="flat" cmpd="sng">
            <a:solidFill>
              <a:schemeClr val="bg2"/>
            </a:solidFill>
            <a:prstDash val="solid"/>
            <a:round/>
            <a:headEnd type="none" w="med" len="med"/>
            <a:tailEnd type="none" w="med" len="med"/>
          </a:ln>
        </p:spPr>
        <p:txBody>
          <a:bodyPr anchor="t"/>
          <a:lstStyle/>
          <a:p>
            <a:pPr lvl="0" indent="0"/>
            <a:endParaRPr lang="zh-CN" altLang="en-US" b="1" dirty="0">
              <a:latin typeface="Arial" panose="020B0604020202020204" pitchFamily="34" charset="0"/>
              <a:ea typeface="宋体" panose="02010600030101010101" pitchFamily="2" charset="-122"/>
            </a:endParaRPr>
          </a:p>
        </p:txBody>
      </p:sp>
      <p:sp>
        <p:nvSpPr>
          <p:cNvPr id="2054" name="标题 2053"/>
          <p:cNvSpPr>
            <a:spLocks noGrp="1"/>
          </p:cNvSpPr>
          <p:nvPr>
            <p:ph type="ctrTitle"/>
          </p:nvPr>
        </p:nvSpPr>
        <p:spPr>
          <a:xfrm>
            <a:off x="4343400" y="2895600"/>
            <a:ext cx="4038600" cy="685800"/>
          </a:xfrm>
          <a:prstGeom prst="rect">
            <a:avLst/>
          </a:prstGeom>
          <a:noFill/>
          <a:ln w="9525">
            <a:noFill/>
            <a:miter lim="800000"/>
          </a:ln>
        </p:spPr>
        <p:txBody>
          <a:bodyPr/>
          <a:lstStyle>
            <a:lvl1pPr lvl="0" algn="r">
              <a:defRPr sz="3600" kern="1200">
                <a:solidFill>
                  <a:schemeClr val="accent1"/>
                </a:solidFill>
              </a:defRPr>
            </a:lvl1pPr>
          </a:lstStyle>
          <a:p>
            <a:pPr lvl="0" fontAlgn="base"/>
            <a:r>
              <a:rPr lang="zh-CN" altLang="en-US" strike="noStrike" noProof="1"/>
              <a:t>单击此处编辑母版标题样式</a:t>
            </a:r>
          </a:p>
        </p:txBody>
      </p:sp>
      <p:sp>
        <p:nvSpPr>
          <p:cNvPr id="2055" name="副标题 2054"/>
          <p:cNvSpPr>
            <a:spLocks noGrp="1"/>
          </p:cNvSpPr>
          <p:nvPr>
            <p:ph type="subTitle" idx="1"/>
          </p:nvPr>
        </p:nvSpPr>
        <p:spPr>
          <a:xfrm>
            <a:off x="4343400" y="4038600"/>
            <a:ext cx="4038600" cy="533400"/>
          </a:xfrm>
          <a:prstGeom prst="rect">
            <a:avLst/>
          </a:prstGeom>
          <a:noFill/>
          <a:ln w="9525">
            <a:noFill/>
            <a:miter/>
          </a:ln>
        </p:spPr>
        <p:txBody>
          <a:bodyPr/>
          <a:lstStyle>
            <a:lvl1pPr marL="0" lvl="0" indent="0" algn="r">
              <a:buNone/>
              <a:defRPr sz="1600" kern="1200"/>
            </a:lvl1pPr>
            <a:lvl2pPr marL="457200" lvl="1" indent="-457200" algn="ctr">
              <a:buNone/>
              <a:defRPr sz="1600" kern="1200"/>
            </a:lvl2pPr>
            <a:lvl3pPr marL="914400" lvl="2" indent="-914400" algn="ctr">
              <a:buNone/>
              <a:defRPr sz="1600" kern="1200"/>
            </a:lvl3pPr>
            <a:lvl4pPr marL="1371600" lvl="3" indent="-1371600" algn="ctr">
              <a:buNone/>
              <a:defRPr sz="1600" kern="1200"/>
            </a:lvl4pPr>
            <a:lvl5pPr marL="1828800" lvl="4" indent="-1828800" algn="ctr">
              <a:buNone/>
              <a:defRPr sz="1600" kern="1200"/>
            </a:lvl5pPr>
          </a:lstStyle>
          <a:p>
            <a:pPr lvl="0" fontAlgn="base"/>
            <a:r>
              <a:rPr lang="zh-CN" altLang="en-US" strike="noStrike" noProof="1"/>
              <a:t>单击此处编辑母版副标题样式</a:t>
            </a:r>
          </a:p>
        </p:txBody>
      </p:sp>
      <p:sp>
        <p:nvSpPr>
          <p:cNvPr id="13" name="日期占位符 2050"/>
          <p:cNvSpPr>
            <a:spLocks noGrp="1"/>
          </p:cNvSpPr>
          <p:nvPr>
            <p:ph type="dt" sz="half" idx="2"/>
          </p:nvPr>
        </p:nvSpPr>
        <p:spPr>
          <a:xfrm>
            <a:off x="228600" y="6553200"/>
            <a:ext cx="2133600" cy="244475"/>
          </a:xfrm>
          <a:prstGeom prst="rect">
            <a:avLst/>
          </a:prstGeom>
          <a:noFill/>
          <a:ln w="9525">
            <a:noFill/>
            <a:miter/>
          </a:ln>
        </p:spPr>
        <p:txBody>
          <a:bodyPr vert="horz" wrap="square" lIns="91440" tIns="45720" rIns="91440" bIns="45720" numCol="1" anchor="t" anchorCtr="0" compatLnSpc="1"/>
          <a:lstStyle>
            <a:lvl1pPr>
              <a:defRPr sz="1000" b="0" noProof="1">
                <a:solidFill>
                  <a:schemeClr val="bg1"/>
                </a:solidFill>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i="0" strike="noStrike" kern="1200" cap="none" spc="0" normalizeH="0" baseline="0" noProof="1">
              <a:latin typeface="Verdana" panose="020B0604030504040204" pitchFamily="34" charset="0"/>
              <a:ea typeface="+mn-ea"/>
              <a:cs typeface="+mn-cs"/>
            </a:endParaRPr>
          </a:p>
        </p:txBody>
      </p:sp>
      <p:sp>
        <p:nvSpPr>
          <p:cNvPr id="14" name="页脚占位符 2051"/>
          <p:cNvSpPr>
            <a:spLocks noGrp="1"/>
          </p:cNvSpPr>
          <p:nvPr>
            <p:ph type="ftr" sz="quarter" idx="3"/>
          </p:nvPr>
        </p:nvSpPr>
        <p:spPr>
          <a:xfrm>
            <a:off x="3200400" y="6553200"/>
            <a:ext cx="2895600" cy="244475"/>
          </a:xfrm>
          <a:prstGeom prst="rect">
            <a:avLst/>
          </a:prstGeom>
          <a:ln>
            <a:miter/>
          </a:ln>
        </p:spPr>
        <p:txBody>
          <a:bodyPr anchor="t"/>
          <a:lstStyle>
            <a:lvl1pPr algn="ctr">
              <a:defRPr sz="1000" b="0" noProof="1">
                <a:ea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1">
              <a:ln>
                <a:noFill/>
              </a:ln>
              <a:solidFill>
                <a:schemeClr val="tx1"/>
              </a:solidFill>
              <a:effectLst/>
              <a:uLnTx/>
              <a:uFillTx/>
              <a:latin typeface="Arial" panose="020B0604020202020204" pitchFamily="34" charset="0"/>
              <a:ea typeface="+mn-ea"/>
              <a:cs typeface="+mn-cs"/>
            </a:endParaRPr>
          </a:p>
        </p:txBody>
      </p:sp>
      <p:sp>
        <p:nvSpPr>
          <p:cNvPr id="15" name="灯片编号占位符 2052"/>
          <p:cNvSpPr>
            <a:spLocks noGrp="1"/>
          </p:cNvSpPr>
          <p:nvPr>
            <p:ph type="sldNum" sz="quarter" idx="4"/>
          </p:nvPr>
        </p:nvSpPr>
        <p:spPr>
          <a:xfrm>
            <a:off x="6781800" y="6553200"/>
            <a:ext cx="2133600" cy="244475"/>
          </a:xfrm>
          <a:prstGeom prst="rect">
            <a:avLst/>
          </a:prstGeom>
          <a:noFill/>
          <a:ln w="9525">
            <a:noFill/>
            <a:miter/>
          </a:ln>
        </p:spPr>
        <p:txBody>
          <a:bodyPr vert="horz" wrap="square" lIns="91440" tIns="45720" rIns="91440" bIns="45720" numCol="1" anchor="t" anchorCtr="0" compatLnSpc="1"/>
          <a:lstStyle/>
          <a:p>
            <a:pPr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algn="r" eaLnBrk="1" fontAlgn="base" hangingPunct="1"/>
              <a:t>‹#›</a:t>
            </a:fld>
            <a:endParaRPr lang="zh-CN" altLang="en-US" sz="1000" strike="noStrike" noProof="1"/>
          </a:p>
        </p:txBody>
      </p:sp>
    </p:spTree>
  </p:cSld>
  <p:clrMapOvr>
    <a:masterClrMapping/>
  </p:clrMapOvr>
  <p:transition>
    <p:random/>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6" name="灯片编号占位符 5"/>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447800"/>
            <a:ext cx="3995166" cy="4876800"/>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15434" y="1447800"/>
            <a:ext cx="3995166" cy="4876800"/>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6" name="灯片编号占位符 5"/>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8" name="灯片编号占位符 7"/>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4" name="灯片编号占位符 3"/>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3" name="灯片编号占位符 2"/>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6" name="灯片编号占位符 5"/>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
                <a:schemeClr val="hlink"/>
              </a:buClr>
              <a:buSzTx/>
              <a:buFont typeface="Wingdings" panose="05000000000000000000" pitchFamily="2" charset="2"/>
              <a:buNone/>
              <a:defRPr/>
            </a:pPr>
            <a:endParaRPr kumimoji="0" lang="zh-CN" altLang="en-US" sz="2400" b="1"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6" name="灯片编号占位符 5"/>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72250" y="714375"/>
            <a:ext cx="2038350" cy="56102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714375"/>
            <a:ext cx="5996885" cy="561022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showMasterPhAnim="0" type="title">
  <p:cSld name="标题幻灯片">
    <p:bg>
      <p:bgPr>
        <a:solidFill>
          <a:schemeClr val="bg1"/>
        </a:solidFill>
        <a:effectLst/>
      </p:bgPr>
    </p:bg>
    <p:spTree>
      <p:nvGrpSpPr>
        <p:cNvPr id="1" name=""/>
        <p:cNvGrpSpPr/>
        <p:nvPr/>
      </p:nvGrpSpPr>
      <p:grpSpPr>
        <a:xfrm>
          <a:off x="0" y="0"/>
          <a:ext cx="0" cy="0"/>
          <a:chOff x="0" y="0"/>
          <a:chExt cx="0" cy="0"/>
        </a:xfrm>
      </p:grpSpPr>
      <p:pic>
        <p:nvPicPr>
          <p:cNvPr id="48130" name="图片 2049" descr="238"/>
          <p:cNvPicPr>
            <a:picLocks noChangeAspect="1"/>
          </p:cNvPicPr>
          <p:nvPr/>
        </p:nvPicPr>
        <p:blipFill>
          <a:blip r:embed="rId2"/>
          <a:srcRect t="1578"/>
          <a:stretch>
            <a:fillRect/>
          </a:stretch>
        </p:blipFill>
        <p:spPr>
          <a:xfrm>
            <a:off x="-9525" y="0"/>
            <a:ext cx="4270375" cy="6858000"/>
          </a:xfrm>
          <a:prstGeom prst="rect">
            <a:avLst/>
          </a:prstGeom>
          <a:noFill/>
          <a:ln w="9525">
            <a:noFill/>
          </a:ln>
        </p:spPr>
      </p:pic>
      <p:sp>
        <p:nvSpPr>
          <p:cNvPr id="48131" name="圆角矩形 2055"/>
          <p:cNvSpPr/>
          <p:nvPr/>
        </p:nvSpPr>
        <p:spPr>
          <a:xfrm>
            <a:off x="152400" y="228600"/>
            <a:ext cx="8839200" cy="6324600"/>
          </a:xfrm>
          <a:prstGeom prst="roundRect">
            <a:avLst>
              <a:gd name="adj" fmla="val 4569"/>
            </a:avLst>
          </a:prstGeom>
          <a:noFill/>
          <a:ln w="28575" cap="flat" cmpd="sng">
            <a:solidFill>
              <a:schemeClr val="bg2"/>
            </a:solidFill>
            <a:prstDash val="solid"/>
            <a:round/>
            <a:headEnd type="none" w="med" len="med"/>
            <a:tailEnd type="none" w="med" len="med"/>
          </a:ln>
        </p:spPr>
        <p:txBody>
          <a:bodyPr anchor="t"/>
          <a:lstStyle/>
          <a:p>
            <a:pPr lvl="0" indent="0"/>
            <a:endParaRPr lang="zh-CN" altLang="en-US" b="1" dirty="0">
              <a:latin typeface="Arial" panose="020B0604020202020204" pitchFamily="34" charset="0"/>
              <a:ea typeface="宋体" panose="02010600030101010101" pitchFamily="2" charset="-122"/>
            </a:endParaRPr>
          </a:p>
        </p:txBody>
      </p:sp>
      <p:sp>
        <p:nvSpPr>
          <p:cNvPr id="2054" name="标题 2053"/>
          <p:cNvSpPr>
            <a:spLocks noGrp="1"/>
          </p:cNvSpPr>
          <p:nvPr>
            <p:ph type="ctrTitle"/>
          </p:nvPr>
        </p:nvSpPr>
        <p:spPr>
          <a:xfrm>
            <a:off x="4343400" y="2895600"/>
            <a:ext cx="4038600" cy="685800"/>
          </a:xfrm>
          <a:prstGeom prst="rect">
            <a:avLst/>
          </a:prstGeom>
          <a:noFill/>
          <a:ln w="9525">
            <a:noFill/>
            <a:miter lim="800000"/>
          </a:ln>
        </p:spPr>
        <p:txBody>
          <a:bodyPr/>
          <a:lstStyle>
            <a:lvl1pPr lvl="0" algn="r">
              <a:defRPr sz="3600" kern="1200">
                <a:solidFill>
                  <a:schemeClr val="accent1"/>
                </a:solidFill>
              </a:defRPr>
            </a:lvl1pPr>
          </a:lstStyle>
          <a:p>
            <a:pPr lvl="0" fontAlgn="base"/>
            <a:r>
              <a:rPr lang="zh-CN" altLang="en-US" strike="noStrike" noProof="1"/>
              <a:t>单击此处编辑母版标题样式</a:t>
            </a:r>
          </a:p>
        </p:txBody>
      </p:sp>
      <p:sp>
        <p:nvSpPr>
          <p:cNvPr id="2055" name="副标题 2054"/>
          <p:cNvSpPr>
            <a:spLocks noGrp="1"/>
          </p:cNvSpPr>
          <p:nvPr>
            <p:ph type="subTitle" idx="1"/>
          </p:nvPr>
        </p:nvSpPr>
        <p:spPr>
          <a:xfrm>
            <a:off x="4343400" y="4038600"/>
            <a:ext cx="4038600" cy="533400"/>
          </a:xfrm>
          <a:prstGeom prst="rect">
            <a:avLst/>
          </a:prstGeom>
          <a:noFill/>
          <a:ln w="9525">
            <a:noFill/>
            <a:miter/>
          </a:ln>
        </p:spPr>
        <p:txBody>
          <a:bodyPr/>
          <a:lstStyle>
            <a:lvl1pPr marL="0" lvl="0" indent="0" algn="r">
              <a:buNone/>
              <a:defRPr sz="1600" kern="1200"/>
            </a:lvl1pPr>
            <a:lvl2pPr marL="457200" lvl="1" indent="-457200" algn="ctr">
              <a:buNone/>
              <a:defRPr sz="1600" kern="1200"/>
            </a:lvl2pPr>
            <a:lvl3pPr marL="914400" lvl="2" indent="-914400" algn="ctr">
              <a:buNone/>
              <a:defRPr sz="1600" kern="1200"/>
            </a:lvl3pPr>
            <a:lvl4pPr marL="1371600" lvl="3" indent="-1371600" algn="ctr">
              <a:buNone/>
              <a:defRPr sz="1600" kern="1200"/>
            </a:lvl4pPr>
            <a:lvl5pPr marL="1828800" lvl="4" indent="-1828800" algn="ctr">
              <a:buNone/>
              <a:defRPr sz="1600" kern="1200"/>
            </a:lvl5pPr>
          </a:lstStyle>
          <a:p>
            <a:pPr lvl="0" fontAlgn="base"/>
            <a:r>
              <a:rPr lang="zh-CN" altLang="en-US" strike="noStrike" noProof="1"/>
              <a:t>单击此处编辑母版副标题样式</a:t>
            </a:r>
          </a:p>
        </p:txBody>
      </p:sp>
      <p:sp>
        <p:nvSpPr>
          <p:cNvPr id="13" name="日期占位符 2050"/>
          <p:cNvSpPr>
            <a:spLocks noGrp="1"/>
          </p:cNvSpPr>
          <p:nvPr>
            <p:ph type="dt" sz="half" idx="2"/>
          </p:nvPr>
        </p:nvSpPr>
        <p:spPr>
          <a:xfrm>
            <a:off x="228600" y="6553200"/>
            <a:ext cx="2133600" cy="244475"/>
          </a:xfrm>
          <a:prstGeom prst="rect">
            <a:avLst/>
          </a:prstGeom>
          <a:noFill/>
          <a:ln w="9525">
            <a:noFill/>
            <a:miter/>
          </a:ln>
        </p:spPr>
        <p:txBody>
          <a:bodyPr vert="horz" wrap="square" lIns="91440" tIns="45720" rIns="91440" bIns="45720" numCol="1" anchor="t" anchorCtr="0" compatLnSpc="1"/>
          <a:lstStyle>
            <a:lvl1pPr>
              <a:defRPr sz="1000" b="0" noProof="1">
                <a:solidFill>
                  <a:schemeClr val="bg1"/>
                </a:solidFill>
              </a:defRPr>
            </a:lvl1pPr>
          </a:lstStyle>
          <a:p>
            <a:pPr marL="0" marR="0" indent="0"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i="0" strike="noStrike" kern="1200" cap="none" spc="0" normalizeH="0" baseline="0" noProof="1">
              <a:latin typeface="Verdana" panose="020B0604030504040204" pitchFamily="34" charset="0"/>
              <a:ea typeface="+mn-ea"/>
              <a:cs typeface="+mn-cs"/>
            </a:endParaRPr>
          </a:p>
        </p:txBody>
      </p:sp>
      <p:sp>
        <p:nvSpPr>
          <p:cNvPr id="14" name="页脚占位符 2051"/>
          <p:cNvSpPr>
            <a:spLocks noGrp="1"/>
          </p:cNvSpPr>
          <p:nvPr>
            <p:ph type="ftr" sz="quarter" idx="3"/>
          </p:nvPr>
        </p:nvSpPr>
        <p:spPr>
          <a:xfrm>
            <a:off x="3200400" y="6553200"/>
            <a:ext cx="2895600" cy="244475"/>
          </a:xfrm>
          <a:prstGeom prst="rect">
            <a:avLst/>
          </a:prstGeom>
          <a:ln>
            <a:miter/>
          </a:ln>
        </p:spPr>
        <p:txBody>
          <a:bodyPr anchor="t"/>
          <a:lstStyle>
            <a:lvl1pPr algn="ctr">
              <a:defRPr sz="1000" b="0" noProof="1">
                <a:ea typeface="+mn-ea"/>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000" b="0" i="0" u="none" strike="noStrike" kern="1200" cap="none" spc="0" normalizeH="0" baseline="0" noProof="1">
              <a:ln>
                <a:noFill/>
              </a:ln>
              <a:solidFill>
                <a:schemeClr val="tx1"/>
              </a:solidFill>
              <a:effectLst/>
              <a:uLnTx/>
              <a:uFillTx/>
              <a:latin typeface="Arial" panose="020B0604020202020204" pitchFamily="34" charset="0"/>
              <a:ea typeface="+mn-ea"/>
              <a:cs typeface="+mn-cs"/>
            </a:endParaRPr>
          </a:p>
        </p:txBody>
      </p:sp>
      <p:sp>
        <p:nvSpPr>
          <p:cNvPr id="15" name="灯片编号占位符 2052"/>
          <p:cNvSpPr>
            <a:spLocks noGrp="1"/>
          </p:cNvSpPr>
          <p:nvPr>
            <p:ph type="sldNum" sz="quarter" idx="4"/>
          </p:nvPr>
        </p:nvSpPr>
        <p:spPr>
          <a:xfrm>
            <a:off x="6781800" y="6553200"/>
            <a:ext cx="2133600" cy="244475"/>
          </a:xfrm>
          <a:prstGeom prst="rect">
            <a:avLst/>
          </a:prstGeom>
          <a:noFill/>
          <a:ln w="9525">
            <a:noFill/>
            <a:miter/>
          </a:ln>
        </p:spPr>
        <p:txBody>
          <a:bodyPr vert="horz" wrap="square" lIns="91440" tIns="45720" rIns="91440" bIns="45720" numCol="1" anchor="t" anchorCtr="0" compatLnSpc="1"/>
          <a:lstStyle/>
          <a:p>
            <a:pPr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algn="r" eaLnBrk="1" fontAlgn="base" hangingPunct="1"/>
              <a:t>‹#›</a:t>
            </a:fld>
            <a:endParaRPr lang="zh-CN" altLang="en-US" sz="1000" strike="noStrike" noProof="1"/>
          </a:p>
        </p:txBody>
      </p:sp>
    </p:spTree>
  </p:cSld>
  <p:clrMapOvr>
    <a:masterClrMapping/>
  </p:clrMapOvr>
  <p:transition>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
                <a:schemeClr val="hlink"/>
              </a:buClr>
              <a:buSzTx/>
              <a:buFont typeface="Wingdings" panose="05000000000000000000" pitchFamily="2" charset="2"/>
              <a:buNone/>
              <a:defRPr/>
            </a:pPr>
            <a:endParaRPr kumimoji="0" lang="zh-CN" altLang="en-US" sz="2400" b="1"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6" name="灯片编号占位符 5"/>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447800"/>
            <a:ext cx="3995166" cy="4876800"/>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15434" y="1447800"/>
            <a:ext cx="3995166" cy="4876800"/>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6" name="灯片编号占位符 5"/>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8" name="灯片编号占位符 7"/>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4" name="灯片编号占位符 3"/>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3" name="灯片编号占位符 2"/>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6" name="灯片编号占位符 5"/>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
                <a:schemeClr val="hlink"/>
              </a:buClr>
              <a:buSzTx/>
              <a:buFont typeface="Wingdings" panose="05000000000000000000" pitchFamily="2" charset="2"/>
              <a:buNone/>
              <a:defRPr/>
            </a:pPr>
            <a:endParaRPr kumimoji="0" lang="zh-CN" altLang="en-US" sz="2400" b="1"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6" name="灯片编号占位符 5"/>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72250" y="714375"/>
            <a:ext cx="2038350" cy="56102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714375"/>
            <a:ext cx="5996885" cy="561022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5" name="灯片编号占位符 4"/>
          <p:cNvSpPr>
            <a:spLocks noGrp="1"/>
          </p:cNvSpPr>
          <p:nvPr>
            <p:ph type="sldNum" sz="quarter" idx="11"/>
          </p:nvPr>
        </p:nvSpPr>
        <p:spPr/>
        <p:txBody>
          <a:bodyPr/>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Ovr>
    <a:masterClrMapping/>
  </p:clrMapOvr>
  <p:transition>
    <p:rand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vmlDrawing" Target="../drawings/vmlDrawing1.v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oleObject" Target="../embeddings/oleObject2.bin"/><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oleObject" Target="../embeddings/oleObject1.bin"/></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7.xml"/><Relationship Id="rId13" Type="http://schemas.openxmlformats.org/officeDocument/2006/relationships/vmlDrawing" Target="../drawings/vmlDrawing10.vml"/><Relationship Id="rId3" Type="http://schemas.openxmlformats.org/officeDocument/2006/relationships/slideLayout" Target="../slideLayouts/slideLayout102.xml"/><Relationship Id="rId7" Type="http://schemas.openxmlformats.org/officeDocument/2006/relationships/slideLayout" Target="../slideLayouts/slideLayout106.xml"/><Relationship Id="rId12" Type="http://schemas.openxmlformats.org/officeDocument/2006/relationships/theme" Target="../theme/theme10.xml"/><Relationship Id="rId2" Type="http://schemas.openxmlformats.org/officeDocument/2006/relationships/slideLayout" Target="../slideLayouts/slideLayout101.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slideLayout" Target="../slideLayouts/slideLayout110.xml"/><Relationship Id="rId5" Type="http://schemas.openxmlformats.org/officeDocument/2006/relationships/slideLayout" Target="../slideLayouts/slideLayout104.xml"/><Relationship Id="rId15" Type="http://schemas.openxmlformats.org/officeDocument/2006/relationships/oleObject" Target="../embeddings/oleObject20.bin"/><Relationship Id="rId10" Type="http://schemas.openxmlformats.org/officeDocument/2006/relationships/slideLayout" Target="../slideLayouts/slideLayout109.xml"/><Relationship Id="rId4" Type="http://schemas.openxmlformats.org/officeDocument/2006/relationships/slideLayout" Target="../slideLayouts/slideLayout103.xml"/><Relationship Id="rId9" Type="http://schemas.openxmlformats.org/officeDocument/2006/relationships/slideLayout" Target="../slideLayouts/slideLayout108.xml"/><Relationship Id="rId14" Type="http://schemas.openxmlformats.org/officeDocument/2006/relationships/oleObject" Target="../embeddings/oleObject19.bin"/></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8.xml"/><Relationship Id="rId13" Type="http://schemas.openxmlformats.org/officeDocument/2006/relationships/vmlDrawing" Target="../drawings/vmlDrawing11.vml"/><Relationship Id="rId3" Type="http://schemas.openxmlformats.org/officeDocument/2006/relationships/slideLayout" Target="../slideLayouts/slideLayout113.xml"/><Relationship Id="rId7" Type="http://schemas.openxmlformats.org/officeDocument/2006/relationships/slideLayout" Target="../slideLayouts/slideLayout117.xml"/><Relationship Id="rId12" Type="http://schemas.openxmlformats.org/officeDocument/2006/relationships/theme" Target="../theme/theme11.xml"/><Relationship Id="rId2" Type="http://schemas.openxmlformats.org/officeDocument/2006/relationships/slideLayout" Target="../slideLayouts/slideLayout112.xml"/><Relationship Id="rId1" Type="http://schemas.openxmlformats.org/officeDocument/2006/relationships/slideLayout" Target="../slideLayouts/slideLayout111.xml"/><Relationship Id="rId6" Type="http://schemas.openxmlformats.org/officeDocument/2006/relationships/slideLayout" Target="../slideLayouts/slideLayout116.xml"/><Relationship Id="rId11" Type="http://schemas.openxmlformats.org/officeDocument/2006/relationships/slideLayout" Target="../slideLayouts/slideLayout121.xml"/><Relationship Id="rId5" Type="http://schemas.openxmlformats.org/officeDocument/2006/relationships/slideLayout" Target="../slideLayouts/slideLayout115.xml"/><Relationship Id="rId15" Type="http://schemas.openxmlformats.org/officeDocument/2006/relationships/oleObject" Target="../embeddings/oleObject22.bin"/><Relationship Id="rId10" Type="http://schemas.openxmlformats.org/officeDocument/2006/relationships/slideLayout" Target="../slideLayouts/slideLayout120.xml"/><Relationship Id="rId4" Type="http://schemas.openxmlformats.org/officeDocument/2006/relationships/slideLayout" Target="../slideLayouts/slideLayout114.xml"/><Relationship Id="rId9" Type="http://schemas.openxmlformats.org/officeDocument/2006/relationships/slideLayout" Target="../slideLayouts/slideLayout119.xml"/><Relationship Id="rId14" Type="http://schemas.openxmlformats.org/officeDocument/2006/relationships/oleObject" Target="../embeddings/oleObject21.bin"/></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29.xml"/><Relationship Id="rId13" Type="http://schemas.openxmlformats.org/officeDocument/2006/relationships/vmlDrawing" Target="../drawings/vmlDrawing12.vml"/><Relationship Id="rId3" Type="http://schemas.openxmlformats.org/officeDocument/2006/relationships/slideLayout" Target="../slideLayouts/slideLayout124.xml"/><Relationship Id="rId7" Type="http://schemas.openxmlformats.org/officeDocument/2006/relationships/slideLayout" Target="../slideLayouts/slideLayout128.xml"/><Relationship Id="rId12" Type="http://schemas.openxmlformats.org/officeDocument/2006/relationships/theme" Target="../theme/theme12.xml"/><Relationship Id="rId2" Type="http://schemas.openxmlformats.org/officeDocument/2006/relationships/slideLayout" Target="../slideLayouts/slideLayout123.xml"/><Relationship Id="rId1" Type="http://schemas.openxmlformats.org/officeDocument/2006/relationships/slideLayout" Target="../slideLayouts/slideLayout122.xml"/><Relationship Id="rId6" Type="http://schemas.openxmlformats.org/officeDocument/2006/relationships/slideLayout" Target="../slideLayouts/slideLayout127.xml"/><Relationship Id="rId11" Type="http://schemas.openxmlformats.org/officeDocument/2006/relationships/slideLayout" Target="../slideLayouts/slideLayout132.xml"/><Relationship Id="rId5" Type="http://schemas.openxmlformats.org/officeDocument/2006/relationships/slideLayout" Target="../slideLayouts/slideLayout126.xml"/><Relationship Id="rId15" Type="http://schemas.openxmlformats.org/officeDocument/2006/relationships/oleObject" Target="../embeddings/oleObject24.bin"/><Relationship Id="rId10" Type="http://schemas.openxmlformats.org/officeDocument/2006/relationships/slideLayout" Target="../slideLayouts/slideLayout131.xml"/><Relationship Id="rId4" Type="http://schemas.openxmlformats.org/officeDocument/2006/relationships/slideLayout" Target="../slideLayouts/slideLayout125.xml"/><Relationship Id="rId9" Type="http://schemas.openxmlformats.org/officeDocument/2006/relationships/slideLayout" Target="../slideLayouts/slideLayout130.xml"/><Relationship Id="rId14" Type="http://schemas.openxmlformats.org/officeDocument/2006/relationships/oleObject" Target="../embeddings/oleObject23.bin"/></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40.xml"/><Relationship Id="rId13" Type="http://schemas.openxmlformats.org/officeDocument/2006/relationships/vmlDrawing" Target="../drawings/vmlDrawing13.vml"/><Relationship Id="rId3" Type="http://schemas.openxmlformats.org/officeDocument/2006/relationships/slideLayout" Target="../slideLayouts/slideLayout135.xml"/><Relationship Id="rId7" Type="http://schemas.openxmlformats.org/officeDocument/2006/relationships/slideLayout" Target="../slideLayouts/slideLayout139.xml"/><Relationship Id="rId12" Type="http://schemas.openxmlformats.org/officeDocument/2006/relationships/theme" Target="../theme/theme13.xml"/><Relationship Id="rId2" Type="http://schemas.openxmlformats.org/officeDocument/2006/relationships/slideLayout" Target="../slideLayouts/slideLayout134.xml"/><Relationship Id="rId1" Type="http://schemas.openxmlformats.org/officeDocument/2006/relationships/slideLayout" Target="../slideLayouts/slideLayout133.xml"/><Relationship Id="rId6" Type="http://schemas.openxmlformats.org/officeDocument/2006/relationships/slideLayout" Target="../slideLayouts/slideLayout138.xml"/><Relationship Id="rId11" Type="http://schemas.openxmlformats.org/officeDocument/2006/relationships/slideLayout" Target="../slideLayouts/slideLayout143.xml"/><Relationship Id="rId5" Type="http://schemas.openxmlformats.org/officeDocument/2006/relationships/slideLayout" Target="../slideLayouts/slideLayout137.xml"/><Relationship Id="rId15" Type="http://schemas.openxmlformats.org/officeDocument/2006/relationships/oleObject" Target="../embeddings/oleObject26.bin"/><Relationship Id="rId10" Type="http://schemas.openxmlformats.org/officeDocument/2006/relationships/slideLayout" Target="../slideLayouts/slideLayout142.xml"/><Relationship Id="rId4" Type="http://schemas.openxmlformats.org/officeDocument/2006/relationships/slideLayout" Target="../slideLayouts/slideLayout136.xml"/><Relationship Id="rId9" Type="http://schemas.openxmlformats.org/officeDocument/2006/relationships/slideLayout" Target="../slideLayouts/slideLayout141.xml"/><Relationship Id="rId14" Type="http://schemas.openxmlformats.org/officeDocument/2006/relationships/oleObject" Target="../embeddings/oleObject25.bin"/></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51.xml"/><Relationship Id="rId13" Type="http://schemas.openxmlformats.org/officeDocument/2006/relationships/vmlDrawing" Target="../drawings/vmlDrawing14.vml"/><Relationship Id="rId3" Type="http://schemas.openxmlformats.org/officeDocument/2006/relationships/slideLayout" Target="../slideLayouts/slideLayout146.xml"/><Relationship Id="rId7" Type="http://schemas.openxmlformats.org/officeDocument/2006/relationships/slideLayout" Target="../slideLayouts/slideLayout150.xml"/><Relationship Id="rId12" Type="http://schemas.openxmlformats.org/officeDocument/2006/relationships/theme" Target="../theme/theme14.xml"/><Relationship Id="rId2" Type="http://schemas.openxmlformats.org/officeDocument/2006/relationships/slideLayout" Target="../slideLayouts/slideLayout145.xml"/><Relationship Id="rId1" Type="http://schemas.openxmlformats.org/officeDocument/2006/relationships/slideLayout" Target="../slideLayouts/slideLayout144.xml"/><Relationship Id="rId6" Type="http://schemas.openxmlformats.org/officeDocument/2006/relationships/slideLayout" Target="../slideLayouts/slideLayout149.xml"/><Relationship Id="rId11" Type="http://schemas.openxmlformats.org/officeDocument/2006/relationships/slideLayout" Target="../slideLayouts/slideLayout154.xml"/><Relationship Id="rId5" Type="http://schemas.openxmlformats.org/officeDocument/2006/relationships/slideLayout" Target="../slideLayouts/slideLayout148.xml"/><Relationship Id="rId15" Type="http://schemas.openxmlformats.org/officeDocument/2006/relationships/oleObject" Target="../embeddings/oleObject28.bin"/><Relationship Id="rId10" Type="http://schemas.openxmlformats.org/officeDocument/2006/relationships/slideLayout" Target="../slideLayouts/slideLayout153.xml"/><Relationship Id="rId4" Type="http://schemas.openxmlformats.org/officeDocument/2006/relationships/slideLayout" Target="../slideLayouts/slideLayout147.xml"/><Relationship Id="rId9" Type="http://schemas.openxmlformats.org/officeDocument/2006/relationships/slideLayout" Target="../slideLayouts/slideLayout152.xml"/><Relationship Id="rId14" Type="http://schemas.openxmlformats.org/officeDocument/2006/relationships/oleObject" Target="../embeddings/oleObject27.bin"/></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162.xml"/><Relationship Id="rId13" Type="http://schemas.openxmlformats.org/officeDocument/2006/relationships/vmlDrawing" Target="../drawings/vmlDrawing15.vml"/><Relationship Id="rId3" Type="http://schemas.openxmlformats.org/officeDocument/2006/relationships/slideLayout" Target="../slideLayouts/slideLayout157.xml"/><Relationship Id="rId7" Type="http://schemas.openxmlformats.org/officeDocument/2006/relationships/slideLayout" Target="../slideLayouts/slideLayout161.xml"/><Relationship Id="rId12" Type="http://schemas.openxmlformats.org/officeDocument/2006/relationships/theme" Target="../theme/theme15.xml"/><Relationship Id="rId2" Type="http://schemas.openxmlformats.org/officeDocument/2006/relationships/slideLayout" Target="../slideLayouts/slideLayout156.xml"/><Relationship Id="rId1" Type="http://schemas.openxmlformats.org/officeDocument/2006/relationships/slideLayout" Target="../slideLayouts/slideLayout155.xml"/><Relationship Id="rId6" Type="http://schemas.openxmlformats.org/officeDocument/2006/relationships/slideLayout" Target="../slideLayouts/slideLayout160.xml"/><Relationship Id="rId11" Type="http://schemas.openxmlformats.org/officeDocument/2006/relationships/slideLayout" Target="../slideLayouts/slideLayout165.xml"/><Relationship Id="rId5" Type="http://schemas.openxmlformats.org/officeDocument/2006/relationships/slideLayout" Target="../slideLayouts/slideLayout159.xml"/><Relationship Id="rId15" Type="http://schemas.openxmlformats.org/officeDocument/2006/relationships/oleObject" Target="../embeddings/oleObject30.bin"/><Relationship Id="rId10" Type="http://schemas.openxmlformats.org/officeDocument/2006/relationships/slideLayout" Target="../slideLayouts/slideLayout164.xml"/><Relationship Id="rId4" Type="http://schemas.openxmlformats.org/officeDocument/2006/relationships/slideLayout" Target="../slideLayouts/slideLayout158.xml"/><Relationship Id="rId9" Type="http://schemas.openxmlformats.org/officeDocument/2006/relationships/slideLayout" Target="../slideLayouts/slideLayout163.xml"/><Relationship Id="rId14" Type="http://schemas.openxmlformats.org/officeDocument/2006/relationships/oleObject" Target="../embeddings/oleObject29.bin"/></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173.xml"/><Relationship Id="rId13" Type="http://schemas.openxmlformats.org/officeDocument/2006/relationships/vmlDrawing" Target="../drawings/vmlDrawing16.vml"/><Relationship Id="rId3" Type="http://schemas.openxmlformats.org/officeDocument/2006/relationships/slideLayout" Target="../slideLayouts/slideLayout168.xml"/><Relationship Id="rId7" Type="http://schemas.openxmlformats.org/officeDocument/2006/relationships/slideLayout" Target="../slideLayouts/slideLayout172.xml"/><Relationship Id="rId12" Type="http://schemas.openxmlformats.org/officeDocument/2006/relationships/theme" Target="../theme/theme16.xml"/><Relationship Id="rId2" Type="http://schemas.openxmlformats.org/officeDocument/2006/relationships/slideLayout" Target="../slideLayouts/slideLayout167.xml"/><Relationship Id="rId1" Type="http://schemas.openxmlformats.org/officeDocument/2006/relationships/slideLayout" Target="../slideLayouts/slideLayout166.xml"/><Relationship Id="rId6" Type="http://schemas.openxmlformats.org/officeDocument/2006/relationships/slideLayout" Target="../slideLayouts/slideLayout171.xml"/><Relationship Id="rId11" Type="http://schemas.openxmlformats.org/officeDocument/2006/relationships/slideLayout" Target="../slideLayouts/slideLayout176.xml"/><Relationship Id="rId5" Type="http://schemas.openxmlformats.org/officeDocument/2006/relationships/slideLayout" Target="../slideLayouts/slideLayout170.xml"/><Relationship Id="rId15" Type="http://schemas.openxmlformats.org/officeDocument/2006/relationships/oleObject" Target="../embeddings/oleObject32.bin"/><Relationship Id="rId10" Type="http://schemas.openxmlformats.org/officeDocument/2006/relationships/slideLayout" Target="../slideLayouts/slideLayout175.xml"/><Relationship Id="rId4" Type="http://schemas.openxmlformats.org/officeDocument/2006/relationships/slideLayout" Target="../slideLayouts/slideLayout169.xml"/><Relationship Id="rId9" Type="http://schemas.openxmlformats.org/officeDocument/2006/relationships/slideLayout" Target="../slideLayouts/slideLayout174.xml"/><Relationship Id="rId14" Type="http://schemas.openxmlformats.org/officeDocument/2006/relationships/oleObject" Target="../embeddings/oleObject31.bin"/></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184.xml"/><Relationship Id="rId13" Type="http://schemas.openxmlformats.org/officeDocument/2006/relationships/vmlDrawing" Target="../drawings/vmlDrawing17.vml"/><Relationship Id="rId3" Type="http://schemas.openxmlformats.org/officeDocument/2006/relationships/slideLayout" Target="../slideLayouts/slideLayout179.xml"/><Relationship Id="rId7" Type="http://schemas.openxmlformats.org/officeDocument/2006/relationships/slideLayout" Target="../slideLayouts/slideLayout183.xml"/><Relationship Id="rId12" Type="http://schemas.openxmlformats.org/officeDocument/2006/relationships/theme" Target="../theme/theme17.xml"/><Relationship Id="rId2" Type="http://schemas.openxmlformats.org/officeDocument/2006/relationships/slideLayout" Target="../slideLayouts/slideLayout178.xml"/><Relationship Id="rId1" Type="http://schemas.openxmlformats.org/officeDocument/2006/relationships/slideLayout" Target="../slideLayouts/slideLayout177.xml"/><Relationship Id="rId6" Type="http://schemas.openxmlformats.org/officeDocument/2006/relationships/slideLayout" Target="../slideLayouts/slideLayout182.xml"/><Relationship Id="rId11" Type="http://schemas.openxmlformats.org/officeDocument/2006/relationships/slideLayout" Target="../slideLayouts/slideLayout187.xml"/><Relationship Id="rId5" Type="http://schemas.openxmlformats.org/officeDocument/2006/relationships/slideLayout" Target="../slideLayouts/slideLayout181.xml"/><Relationship Id="rId15" Type="http://schemas.openxmlformats.org/officeDocument/2006/relationships/oleObject" Target="../embeddings/oleObject34.bin"/><Relationship Id="rId10" Type="http://schemas.openxmlformats.org/officeDocument/2006/relationships/slideLayout" Target="../slideLayouts/slideLayout186.xml"/><Relationship Id="rId4" Type="http://schemas.openxmlformats.org/officeDocument/2006/relationships/slideLayout" Target="../slideLayouts/slideLayout180.xml"/><Relationship Id="rId9" Type="http://schemas.openxmlformats.org/officeDocument/2006/relationships/slideLayout" Target="../slideLayouts/slideLayout185.xml"/><Relationship Id="rId14" Type="http://schemas.openxmlformats.org/officeDocument/2006/relationships/oleObject" Target="../embeddings/oleObject33.bin"/></Relationships>
</file>

<file path=ppt/slideMasters/_rels/slideMaster18.xml.rels><?xml version="1.0" encoding="UTF-8" standalone="yes"?>
<Relationships xmlns="http://schemas.openxmlformats.org/package/2006/relationships"><Relationship Id="rId8" Type="http://schemas.openxmlformats.org/officeDocument/2006/relationships/slideLayout" Target="../slideLayouts/slideLayout195.xml"/><Relationship Id="rId13" Type="http://schemas.openxmlformats.org/officeDocument/2006/relationships/vmlDrawing" Target="../drawings/vmlDrawing18.vml"/><Relationship Id="rId3" Type="http://schemas.openxmlformats.org/officeDocument/2006/relationships/slideLayout" Target="../slideLayouts/slideLayout190.xml"/><Relationship Id="rId7" Type="http://schemas.openxmlformats.org/officeDocument/2006/relationships/slideLayout" Target="../slideLayouts/slideLayout194.xml"/><Relationship Id="rId12" Type="http://schemas.openxmlformats.org/officeDocument/2006/relationships/theme" Target="../theme/theme18.xml"/><Relationship Id="rId2" Type="http://schemas.openxmlformats.org/officeDocument/2006/relationships/slideLayout" Target="../slideLayouts/slideLayout189.xml"/><Relationship Id="rId1" Type="http://schemas.openxmlformats.org/officeDocument/2006/relationships/slideLayout" Target="../slideLayouts/slideLayout188.xml"/><Relationship Id="rId6" Type="http://schemas.openxmlformats.org/officeDocument/2006/relationships/slideLayout" Target="../slideLayouts/slideLayout193.xml"/><Relationship Id="rId11" Type="http://schemas.openxmlformats.org/officeDocument/2006/relationships/slideLayout" Target="../slideLayouts/slideLayout198.xml"/><Relationship Id="rId5" Type="http://schemas.openxmlformats.org/officeDocument/2006/relationships/slideLayout" Target="../slideLayouts/slideLayout192.xml"/><Relationship Id="rId15" Type="http://schemas.openxmlformats.org/officeDocument/2006/relationships/oleObject" Target="../embeddings/oleObject36.bin"/><Relationship Id="rId10" Type="http://schemas.openxmlformats.org/officeDocument/2006/relationships/slideLayout" Target="../slideLayouts/slideLayout197.xml"/><Relationship Id="rId4" Type="http://schemas.openxmlformats.org/officeDocument/2006/relationships/slideLayout" Target="../slideLayouts/slideLayout191.xml"/><Relationship Id="rId9" Type="http://schemas.openxmlformats.org/officeDocument/2006/relationships/slideLayout" Target="../slideLayouts/slideLayout196.xml"/><Relationship Id="rId14" Type="http://schemas.openxmlformats.org/officeDocument/2006/relationships/oleObject" Target="../embeddings/oleObject35.bin"/></Relationships>
</file>

<file path=ppt/slideMasters/_rels/slideMaster19.xml.rels><?xml version="1.0" encoding="UTF-8" standalone="yes"?>
<Relationships xmlns="http://schemas.openxmlformats.org/package/2006/relationships"><Relationship Id="rId8" Type="http://schemas.openxmlformats.org/officeDocument/2006/relationships/slideLayout" Target="../slideLayouts/slideLayout206.xml"/><Relationship Id="rId13" Type="http://schemas.openxmlformats.org/officeDocument/2006/relationships/vmlDrawing" Target="../drawings/vmlDrawing19.vml"/><Relationship Id="rId3" Type="http://schemas.openxmlformats.org/officeDocument/2006/relationships/slideLayout" Target="../slideLayouts/slideLayout201.xml"/><Relationship Id="rId7" Type="http://schemas.openxmlformats.org/officeDocument/2006/relationships/slideLayout" Target="../slideLayouts/slideLayout205.xml"/><Relationship Id="rId12" Type="http://schemas.openxmlformats.org/officeDocument/2006/relationships/theme" Target="../theme/theme19.xml"/><Relationship Id="rId2" Type="http://schemas.openxmlformats.org/officeDocument/2006/relationships/slideLayout" Target="../slideLayouts/slideLayout200.xml"/><Relationship Id="rId1" Type="http://schemas.openxmlformats.org/officeDocument/2006/relationships/slideLayout" Target="../slideLayouts/slideLayout199.xml"/><Relationship Id="rId6" Type="http://schemas.openxmlformats.org/officeDocument/2006/relationships/slideLayout" Target="../slideLayouts/slideLayout204.xml"/><Relationship Id="rId11" Type="http://schemas.openxmlformats.org/officeDocument/2006/relationships/slideLayout" Target="../slideLayouts/slideLayout209.xml"/><Relationship Id="rId5" Type="http://schemas.openxmlformats.org/officeDocument/2006/relationships/slideLayout" Target="../slideLayouts/slideLayout203.xml"/><Relationship Id="rId15" Type="http://schemas.openxmlformats.org/officeDocument/2006/relationships/oleObject" Target="../embeddings/oleObject38.bin"/><Relationship Id="rId10" Type="http://schemas.openxmlformats.org/officeDocument/2006/relationships/slideLayout" Target="../slideLayouts/slideLayout208.xml"/><Relationship Id="rId4" Type="http://schemas.openxmlformats.org/officeDocument/2006/relationships/slideLayout" Target="../slideLayouts/slideLayout202.xml"/><Relationship Id="rId9" Type="http://schemas.openxmlformats.org/officeDocument/2006/relationships/slideLayout" Target="../slideLayouts/slideLayout207.xml"/><Relationship Id="rId14" Type="http://schemas.openxmlformats.org/officeDocument/2006/relationships/oleObject" Target="../embeddings/oleObject37.bin"/></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vmlDrawing" Target="../drawings/vmlDrawing2.v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oleObject" Target="../embeddings/oleObject4.bin"/><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oleObject" Target="../embeddings/oleObject3.bin"/></Relationships>
</file>

<file path=ppt/slideMasters/_rels/slideMaster20.xml.rels><?xml version="1.0" encoding="UTF-8" standalone="yes"?>
<Relationships xmlns="http://schemas.openxmlformats.org/package/2006/relationships"><Relationship Id="rId8" Type="http://schemas.openxmlformats.org/officeDocument/2006/relationships/slideLayout" Target="../slideLayouts/slideLayout217.xml"/><Relationship Id="rId13" Type="http://schemas.openxmlformats.org/officeDocument/2006/relationships/vmlDrawing" Target="../drawings/vmlDrawing20.vml"/><Relationship Id="rId3" Type="http://schemas.openxmlformats.org/officeDocument/2006/relationships/slideLayout" Target="../slideLayouts/slideLayout212.xml"/><Relationship Id="rId7" Type="http://schemas.openxmlformats.org/officeDocument/2006/relationships/slideLayout" Target="../slideLayouts/slideLayout216.xml"/><Relationship Id="rId12" Type="http://schemas.openxmlformats.org/officeDocument/2006/relationships/theme" Target="../theme/theme20.xml"/><Relationship Id="rId2" Type="http://schemas.openxmlformats.org/officeDocument/2006/relationships/slideLayout" Target="../slideLayouts/slideLayout211.xml"/><Relationship Id="rId1" Type="http://schemas.openxmlformats.org/officeDocument/2006/relationships/slideLayout" Target="../slideLayouts/slideLayout210.xml"/><Relationship Id="rId6" Type="http://schemas.openxmlformats.org/officeDocument/2006/relationships/slideLayout" Target="../slideLayouts/slideLayout215.xml"/><Relationship Id="rId11" Type="http://schemas.openxmlformats.org/officeDocument/2006/relationships/slideLayout" Target="../slideLayouts/slideLayout220.xml"/><Relationship Id="rId5" Type="http://schemas.openxmlformats.org/officeDocument/2006/relationships/slideLayout" Target="../slideLayouts/slideLayout214.xml"/><Relationship Id="rId15" Type="http://schemas.openxmlformats.org/officeDocument/2006/relationships/oleObject" Target="../embeddings/oleObject40.bin"/><Relationship Id="rId10" Type="http://schemas.openxmlformats.org/officeDocument/2006/relationships/slideLayout" Target="../slideLayouts/slideLayout219.xml"/><Relationship Id="rId4" Type="http://schemas.openxmlformats.org/officeDocument/2006/relationships/slideLayout" Target="../slideLayouts/slideLayout213.xml"/><Relationship Id="rId9" Type="http://schemas.openxmlformats.org/officeDocument/2006/relationships/slideLayout" Target="../slideLayouts/slideLayout218.xml"/><Relationship Id="rId14" Type="http://schemas.openxmlformats.org/officeDocument/2006/relationships/oleObject" Target="../embeddings/oleObject39.bin"/></Relationships>
</file>

<file path=ppt/slideMasters/_rels/slideMaster21.xml.rels><?xml version="1.0" encoding="UTF-8" standalone="yes"?>
<Relationships xmlns="http://schemas.openxmlformats.org/package/2006/relationships"><Relationship Id="rId8" Type="http://schemas.openxmlformats.org/officeDocument/2006/relationships/slideLayout" Target="../slideLayouts/slideLayout228.xml"/><Relationship Id="rId13" Type="http://schemas.openxmlformats.org/officeDocument/2006/relationships/vmlDrawing" Target="../drawings/vmlDrawing21.vml"/><Relationship Id="rId3" Type="http://schemas.openxmlformats.org/officeDocument/2006/relationships/slideLayout" Target="../slideLayouts/slideLayout223.xml"/><Relationship Id="rId7" Type="http://schemas.openxmlformats.org/officeDocument/2006/relationships/slideLayout" Target="../slideLayouts/slideLayout227.xml"/><Relationship Id="rId12" Type="http://schemas.openxmlformats.org/officeDocument/2006/relationships/theme" Target="../theme/theme21.xml"/><Relationship Id="rId2" Type="http://schemas.openxmlformats.org/officeDocument/2006/relationships/slideLayout" Target="../slideLayouts/slideLayout222.xml"/><Relationship Id="rId1" Type="http://schemas.openxmlformats.org/officeDocument/2006/relationships/slideLayout" Target="../slideLayouts/slideLayout221.xml"/><Relationship Id="rId6" Type="http://schemas.openxmlformats.org/officeDocument/2006/relationships/slideLayout" Target="../slideLayouts/slideLayout226.xml"/><Relationship Id="rId11" Type="http://schemas.openxmlformats.org/officeDocument/2006/relationships/slideLayout" Target="../slideLayouts/slideLayout231.xml"/><Relationship Id="rId5" Type="http://schemas.openxmlformats.org/officeDocument/2006/relationships/slideLayout" Target="../slideLayouts/slideLayout225.xml"/><Relationship Id="rId15" Type="http://schemas.openxmlformats.org/officeDocument/2006/relationships/oleObject" Target="../embeddings/oleObject42.bin"/><Relationship Id="rId10" Type="http://schemas.openxmlformats.org/officeDocument/2006/relationships/slideLayout" Target="../slideLayouts/slideLayout230.xml"/><Relationship Id="rId4" Type="http://schemas.openxmlformats.org/officeDocument/2006/relationships/slideLayout" Target="../slideLayouts/slideLayout224.xml"/><Relationship Id="rId9" Type="http://schemas.openxmlformats.org/officeDocument/2006/relationships/slideLayout" Target="../slideLayouts/slideLayout229.xml"/><Relationship Id="rId14" Type="http://schemas.openxmlformats.org/officeDocument/2006/relationships/oleObject" Target="../embeddings/oleObject41.bin"/></Relationships>
</file>

<file path=ppt/slideMasters/_rels/slideMaster22.xml.rels><?xml version="1.0" encoding="UTF-8" standalone="yes"?>
<Relationships xmlns="http://schemas.openxmlformats.org/package/2006/relationships"><Relationship Id="rId8" Type="http://schemas.openxmlformats.org/officeDocument/2006/relationships/slideLayout" Target="../slideLayouts/slideLayout239.xml"/><Relationship Id="rId13" Type="http://schemas.openxmlformats.org/officeDocument/2006/relationships/vmlDrawing" Target="../drawings/vmlDrawing22.vml"/><Relationship Id="rId3" Type="http://schemas.openxmlformats.org/officeDocument/2006/relationships/slideLayout" Target="../slideLayouts/slideLayout234.xml"/><Relationship Id="rId7" Type="http://schemas.openxmlformats.org/officeDocument/2006/relationships/slideLayout" Target="../slideLayouts/slideLayout238.xml"/><Relationship Id="rId12" Type="http://schemas.openxmlformats.org/officeDocument/2006/relationships/theme" Target="../theme/theme22.xml"/><Relationship Id="rId2" Type="http://schemas.openxmlformats.org/officeDocument/2006/relationships/slideLayout" Target="../slideLayouts/slideLayout233.xml"/><Relationship Id="rId1" Type="http://schemas.openxmlformats.org/officeDocument/2006/relationships/slideLayout" Target="../slideLayouts/slideLayout232.xml"/><Relationship Id="rId6" Type="http://schemas.openxmlformats.org/officeDocument/2006/relationships/slideLayout" Target="../slideLayouts/slideLayout237.xml"/><Relationship Id="rId11" Type="http://schemas.openxmlformats.org/officeDocument/2006/relationships/slideLayout" Target="../slideLayouts/slideLayout242.xml"/><Relationship Id="rId5" Type="http://schemas.openxmlformats.org/officeDocument/2006/relationships/slideLayout" Target="../slideLayouts/slideLayout236.xml"/><Relationship Id="rId15" Type="http://schemas.openxmlformats.org/officeDocument/2006/relationships/oleObject" Target="../embeddings/oleObject44.bin"/><Relationship Id="rId10" Type="http://schemas.openxmlformats.org/officeDocument/2006/relationships/slideLayout" Target="../slideLayouts/slideLayout241.xml"/><Relationship Id="rId4" Type="http://schemas.openxmlformats.org/officeDocument/2006/relationships/slideLayout" Target="../slideLayouts/slideLayout235.xml"/><Relationship Id="rId9" Type="http://schemas.openxmlformats.org/officeDocument/2006/relationships/slideLayout" Target="../slideLayouts/slideLayout240.xml"/><Relationship Id="rId14" Type="http://schemas.openxmlformats.org/officeDocument/2006/relationships/oleObject" Target="../embeddings/oleObject43.bin"/></Relationships>
</file>

<file path=ppt/slideMasters/_rels/slideMaster23.xml.rels><?xml version="1.0" encoding="UTF-8" standalone="yes"?>
<Relationships xmlns="http://schemas.openxmlformats.org/package/2006/relationships"><Relationship Id="rId8" Type="http://schemas.openxmlformats.org/officeDocument/2006/relationships/slideLayout" Target="../slideLayouts/slideLayout250.xml"/><Relationship Id="rId13" Type="http://schemas.openxmlformats.org/officeDocument/2006/relationships/vmlDrawing" Target="../drawings/vmlDrawing23.vml"/><Relationship Id="rId3" Type="http://schemas.openxmlformats.org/officeDocument/2006/relationships/slideLayout" Target="../slideLayouts/slideLayout245.xml"/><Relationship Id="rId7" Type="http://schemas.openxmlformats.org/officeDocument/2006/relationships/slideLayout" Target="../slideLayouts/slideLayout249.xml"/><Relationship Id="rId12" Type="http://schemas.openxmlformats.org/officeDocument/2006/relationships/theme" Target="../theme/theme23.xml"/><Relationship Id="rId2" Type="http://schemas.openxmlformats.org/officeDocument/2006/relationships/slideLayout" Target="../slideLayouts/slideLayout244.xml"/><Relationship Id="rId1" Type="http://schemas.openxmlformats.org/officeDocument/2006/relationships/slideLayout" Target="../slideLayouts/slideLayout243.xml"/><Relationship Id="rId6" Type="http://schemas.openxmlformats.org/officeDocument/2006/relationships/slideLayout" Target="../slideLayouts/slideLayout248.xml"/><Relationship Id="rId11" Type="http://schemas.openxmlformats.org/officeDocument/2006/relationships/slideLayout" Target="../slideLayouts/slideLayout253.xml"/><Relationship Id="rId5" Type="http://schemas.openxmlformats.org/officeDocument/2006/relationships/slideLayout" Target="../slideLayouts/slideLayout247.xml"/><Relationship Id="rId15" Type="http://schemas.openxmlformats.org/officeDocument/2006/relationships/oleObject" Target="../embeddings/oleObject46.bin"/><Relationship Id="rId10" Type="http://schemas.openxmlformats.org/officeDocument/2006/relationships/slideLayout" Target="../slideLayouts/slideLayout252.xml"/><Relationship Id="rId4" Type="http://schemas.openxmlformats.org/officeDocument/2006/relationships/slideLayout" Target="../slideLayouts/slideLayout246.xml"/><Relationship Id="rId9" Type="http://schemas.openxmlformats.org/officeDocument/2006/relationships/slideLayout" Target="../slideLayouts/slideLayout251.xml"/><Relationship Id="rId14" Type="http://schemas.openxmlformats.org/officeDocument/2006/relationships/oleObject" Target="../embeddings/oleObject45.bin"/></Relationships>
</file>

<file path=ppt/slideMasters/_rels/slideMaster24.xml.rels><?xml version="1.0" encoding="UTF-8" standalone="yes"?>
<Relationships xmlns="http://schemas.openxmlformats.org/package/2006/relationships"><Relationship Id="rId8" Type="http://schemas.openxmlformats.org/officeDocument/2006/relationships/slideLayout" Target="../slideLayouts/slideLayout261.xml"/><Relationship Id="rId13" Type="http://schemas.openxmlformats.org/officeDocument/2006/relationships/vmlDrawing" Target="../drawings/vmlDrawing24.vml"/><Relationship Id="rId3" Type="http://schemas.openxmlformats.org/officeDocument/2006/relationships/slideLayout" Target="../slideLayouts/slideLayout256.xml"/><Relationship Id="rId7" Type="http://schemas.openxmlformats.org/officeDocument/2006/relationships/slideLayout" Target="../slideLayouts/slideLayout260.xml"/><Relationship Id="rId12" Type="http://schemas.openxmlformats.org/officeDocument/2006/relationships/theme" Target="../theme/theme24.xml"/><Relationship Id="rId2" Type="http://schemas.openxmlformats.org/officeDocument/2006/relationships/slideLayout" Target="../slideLayouts/slideLayout255.xml"/><Relationship Id="rId1" Type="http://schemas.openxmlformats.org/officeDocument/2006/relationships/slideLayout" Target="../slideLayouts/slideLayout254.xml"/><Relationship Id="rId6" Type="http://schemas.openxmlformats.org/officeDocument/2006/relationships/slideLayout" Target="../slideLayouts/slideLayout259.xml"/><Relationship Id="rId11" Type="http://schemas.openxmlformats.org/officeDocument/2006/relationships/slideLayout" Target="../slideLayouts/slideLayout264.xml"/><Relationship Id="rId5" Type="http://schemas.openxmlformats.org/officeDocument/2006/relationships/slideLayout" Target="../slideLayouts/slideLayout258.xml"/><Relationship Id="rId15" Type="http://schemas.openxmlformats.org/officeDocument/2006/relationships/oleObject" Target="../embeddings/oleObject48.bin"/><Relationship Id="rId10" Type="http://schemas.openxmlformats.org/officeDocument/2006/relationships/slideLayout" Target="../slideLayouts/slideLayout263.xml"/><Relationship Id="rId4" Type="http://schemas.openxmlformats.org/officeDocument/2006/relationships/slideLayout" Target="../slideLayouts/slideLayout257.xml"/><Relationship Id="rId9" Type="http://schemas.openxmlformats.org/officeDocument/2006/relationships/slideLayout" Target="../slideLayouts/slideLayout262.xml"/><Relationship Id="rId14" Type="http://schemas.openxmlformats.org/officeDocument/2006/relationships/oleObject" Target="../embeddings/oleObject47.bin"/></Relationships>
</file>

<file path=ppt/slideMasters/_rels/slideMaster25.xml.rels><?xml version="1.0" encoding="UTF-8" standalone="yes"?>
<Relationships xmlns="http://schemas.openxmlformats.org/package/2006/relationships"><Relationship Id="rId8" Type="http://schemas.openxmlformats.org/officeDocument/2006/relationships/slideLayout" Target="../slideLayouts/slideLayout272.xml"/><Relationship Id="rId13" Type="http://schemas.openxmlformats.org/officeDocument/2006/relationships/vmlDrawing" Target="../drawings/vmlDrawing25.vml"/><Relationship Id="rId3" Type="http://schemas.openxmlformats.org/officeDocument/2006/relationships/slideLayout" Target="../slideLayouts/slideLayout267.xml"/><Relationship Id="rId7" Type="http://schemas.openxmlformats.org/officeDocument/2006/relationships/slideLayout" Target="../slideLayouts/slideLayout271.xml"/><Relationship Id="rId12" Type="http://schemas.openxmlformats.org/officeDocument/2006/relationships/theme" Target="../theme/theme25.xml"/><Relationship Id="rId2" Type="http://schemas.openxmlformats.org/officeDocument/2006/relationships/slideLayout" Target="../slideLayouts/slideLayout266.xml"/><Relationship Id="rId1" Type="http://schemas.openxmlformats.org/officeDocument/2006/relationships/slideLayout" Target="../slideLayouts/slideLayout265.xml"/><Relationship Id="rId6" Type="http://schemas.openxmlformats.org/officeDocument/2006/relationships/slideLayout" Target="../slideLayouts/slideLayout270.xml"/><Relationship Id="rId11" Type="http://schemas.openxmlformats.org/officeDocument/2006/relationships/slideLayout" Target="../slideLayouts/slideLayout275.xml"/><Relationship Id="rId5" Type="http://schemas.openxmlformats.org/officeDocument/2006/relationships/slideLayout" Target="../slideLayouts/slideLayout269.xml"/><Relationship Id="rId15" Type="http://schemas.openxmlformats.org/officeDocument/2006/relationships/oleObject" Target="../embeddings/oleObject50.bin"/><Relationship Id="rId10" Type="http://schemas.openxmlformats.org/officeDocument/2006/relationships/slideLayout" Target="../slideLayouts/slideLayout274.xml"/><Relationship Id="rId4" Type="http://schemas.openxmlformats.org/officeDocument/2006/relationships/slideLayout" Target="../slideLayouts/slideLayout268.xml"/><Relationship Id="rId9" Type="http://schemas.openxmlformats.org/officeDocument/2006/relationships/slideLayout" Target="../slideLayouts/slideLayout273.xml"/><Relationship Id="rId14" Type="http://schemas.openxmlformats.org/officeDocument/2006/relationships/oleObject" Target="../embeddings/oleObject49.bin"/></Relationships>
</file>

<file path=ppt/slideMasters/_rels/slideMaster26.xml.rels><?xml version="1.0" encoding="UTF-8" standalone="yes"?>
<Relationships xmlns="http://schemas.openxmlformats.org/package/2006/relationships"><Relationship Id="rId8" Type="http://schemas.openxmlformats.org/officeDocument/2006/relationships/slideLayout" Target="../slideLayouts/slideLayout283.xml"/><Relationship Id="rId13" Type="http://schemas.openxmlformats.org/officeDocument/2006/relationships/vmlDrawing" Target="../drawings/vmlDrawing26.vml"/><Relationship Id="rId3" Type="http://schemas.openxmlformats.org/officeDocument/2006/relationships/slideLayout" Target="../slideLayouts/slideLayout278.xml"/><Relationship Id="rId7" Type="http://schemas.openxmlformats.org/officeDocument/2006/relationships/slideLayout" Target="../slideLayouts/slideLayout282.xml"/><Relationship Id="rId12" Type="http://schemas.openxmlformats.org/officeDocument/2006/relationships/theme" Target="../theme/theme26.xml"/><Relationship Id="rId2" Type="http://schemas.openxmlformats.org/officeDocument/2006/relationships/slideLayout" Target="../slideLayouts/slideLayout277.xml"/><Relationship Id="rId1" Type="http://schemas.openxmlformats.org/officeDocument/2006/relationships/slideLayout" Target="../slideLayouts/slideLayout276.xml"/><Relationship Id="rId6" Type="http://schemas.openxmlformats.org/officeDocument/2006/relationships/slideLayout" Target="../slideLayouts/slideLayout281.xml"/><Relationship Id="rId11" Type="http://schemas.openxmlformats.org/officeDocument/2006/relationships/slideLayout" Target="../slideLayouts/slideLayout286.xml"/><Relationship Id="rId5" Type="http://schemas.openxmlformats.org/officeDocument/2006/relationships/slideLayout" Target="../slideLayouts/slideLayout280.xml"/><Relationship Id="rId15" Type="http://schemas.openxmlformats.org/officeDocument/2006/relationships/oleObject" Target="../embeddings/oleObject52.bin"/><Relationship Id="rId10" Type="http://schemas.openxmlformats.org/officeDocument/2006/relationships/slideLayout" Target="../slideLayouts/slideLayout285.xml"/><Relationship Id="rId4" Type="http://schemas.openxmlformats.org/officeDocument/2006/relationships/slideLayout" Target="../slideLayouts/slideLayout279.xml"/><Relationship Id="rId9" Type="http://schemas.openxmlformats.org/officeDocument/2006/relationships/slideLayout" Target="../slideLayouts/slideLayout284.xml"/><Relationship Id="rId14" Type="http://schemas.openxmlformats.org/officeDocument/2006/relationships/oleObject" Target="../embeddings/oleObject51.bin"/></Relationships>
</file>

<file path=ppt/slideMasters/_rels/slideMaster27.xml.rels><?xml version="1.0" encoding="UTF-8" standalone="yes"?>
<Relationships xmlns="http://schemas.openxmlformats.org/package/2006/relationships"><Relationship Id="rId8" Type="http://schemas.openxmlformats.org/officeDocument/2006/relationships/slideLayout" Target="../slideLayouts/slideLayout294.xml"/><Relationship Id="rId13" Type="http://schemas.openxmlformats.org/officeDocument/2006/relationships/vmlDrawing" Target="../drawings/vmlDrawing27.vml"/><Relationship Id="rId3" Type="http://schemas.openxmlformats.org/officeDocument/2006/relationships/slideLayout" Target="../slideLayouts/slideLayout289.xml"/><Relationship Id="rId7" Type="http://schemas.openxmlformats.org/officeDocument/2006/relationships/slideLayout" Target="../slideLayouts/slideLayout293.xml"/><Relationship Id="rId12" Type="http://schemas.openxmlformats.org/officeDocument/2006/relationships/theme" Target="../theme/theme27.xml"/><Relationship Id="rId2" Type="http://schemas.openxmlformats.org/officeDocument/2006/relationships/slideLayout" Target="../slideLayouts/slideLayout288.xml"/><Relationship Id="rId1" Type="http://schemas.openxmlformats.org/officeDocument/2006/relationships/slideLayout" Target="../slideLayouts/slideLayout287.xml"/><Relationship Id="rId6" Type="http://schemas.openxmlformats.org/officeDocument/2006/relationships/slideLayout" Target="../slideLayouts/slideLayout292.xml"/><Relationship Id="rId11" Type="http://schemas.openxmlformats.org/officeDocument/2006/relationships/slideLayout" Target="../slideLayouts/slideLayout297.xml"/><Relationship Id="rId5" Type="http://schemas.openxmlformats.org/officeDocument/2006/relationships/slideLayout" Target="../slideLayouts/slideLayout291.xml"/><Relationship Id="rId15" Type="http://schemas.openxmlformats.org/officeDocument/2006/relationships/oleObject" Target="../embeddings/oleObject54.bin"/><Relationship Id="rId10" Type="http://schemas.openxmlformats.org/officeDocument/2006/relationships/slideLayout" Target="../slideLayouts/slideLayout296.xml"/><Relationship Id="rId4" Type="http://schemas.openxmlformats.org/officeDocument/2006/relationships/slideLayout" Target="../slideLayouts/slideLayout290.xml"/><Relationship Id="rId9" Type="http://schemas.openxmlformats.org/officeDocument/2006/relationships/slideLayout" Target="../slideLayouts/slideLayout295.xml"/><Relationship Id="rId14" Type="http://schemas.openxmlformats.org/officeDocument/2006/relationships/oleObject" Target="../embeddings/oleObject53.bin"/></Relationships>
</file>

<file path=ppt/slideMasters/_rels/slideMaster28.xml.rels><?xml version="1.0" encoding="UTF-8" standalone="yes"?>
<Relationships xmlns="http://schemas.openxmlformats.org/package/2006/relationships"><Relationship Id="rId8" Type="http://schemas.openxmlformats.org/officeDocument/2006/relationships/slideLayout" Target="../slideLayouts/slideLayout305.xml"/><Relationship Id="rId13" Type="http://schemas.openxmlformats.org/officeDocument/2006/relationships/vmlDrawing" Target="../drawings/vmlDrawing28.vml"/><Relationship Id="rId3" Type="http://schemas.openxmlformats.org/officeDocument/2006/relationships/slideLayout" Target="../slideLayouts/slideLayout300.xml"/><Relationship Id="rId7" Type="http://schemas.openxmlformats.org/officeDocument/2006/relationships/slideLayout" Target="../slideLayouts/slideLayout304.xml"/><Relationship Id="rId12" Type="http://schemas.openxmlformats.org/officeDocument/2006/relationships/theme" Target="../theme/theme28.xml"/><Relationship Id="rId2" Type="http://schemas.openxmlformats.org/officeDocument/2006/relationships/slideLayout" Target="../slideLayouts/slideLayout299.xml"/><Relationship Id="rId1" Type="http://schemas.openxmlformats.org/officeDocument/2006/relationships/slideLayout" Target="../slideLayouts/slideLayout298.xml"/><Relationship Id="rId6" Type="http://schemas.openxmlformats.org/officeDocument/2006/relationships/slideLayout" Target="../slideLayouts/slideLayout303.xml"/><Relationship Id="rId11" Type="http://schemas.openxmlformats.org/officeDocument/2006/relationships/slideLayout" Target="../slideLayouts/slideLayout308.xml"/><Relationship Id="rId5" Type="http://schemas.openxmlformats.org/officeDocument/2006/relationships/slideLayout" Target="../slideLayouts/slideLayout302.xml"/><Relationship Id="rId15" Type="http://schemas.openxmlformats.org/officeDocument/2006/relationships/oleObject" Target="../embeddings/oleObject56.bin"/><Relationship Id="rId10" Type="http://schemas.openxmlformats.org/officeDocument/2006/relationships/slideLayout" Target="../slideLayouts/slideLayout307.xml"/><Relationship Id="rId4" Type="http://schemas.openxmlformats.org/officeDocument/2006/relationships/slideLayout" Target="../slideLayouts/slideLayout301.xml"/><Relationship Id="rId9" Type="http://schemas.openxmlformats.org/officeDocument/2006/relationships/slideLayout" Target="../slideLayouts/slideLayout306.xml"/><Relationship Id="rId14" Type="http://schemas.openxmlformats.org/officeDocument/2006/relationships/oleObject" Target="../embeddings/oleObject55.bin"/></Relationships>
</file>

<file path=ppt/slideMasters/_rels/slideMaster29.xml.rels><?xml version="1.0" encoding="UTF-8" standalone="yes"?>
<Relationships xmlns="http://schemas.openxmlformats.org/package/2006/relationships"><Relationship Id="rId8" Type="http://schemas.openxmlformats.org/officeDocument/2006/relationships/slideLayout" Target="../slideLayouts/slideLayout316.xml"/><Relationship Id="rId13" Type="http://schemas.openxmlformats.org/officeDocument/2006/relationships/vmlDrawing" Target="../drawings/vmlDrawing29.vml"/><Relationship Id="rId3" Type="http://schemas.openxmlformats.org/officeDocument/2006/relationships/slideLayout" Target="../slideLayouts/slideLayout311.xml"/><Relationship Id="rId7" Type="http://schemas.openxmlformats.org/officeDocument/2006/relationships/slideLayout" Target="../slideLayouts/slideLayout315.xml"/><Relationship Id="rId12" Type="http://schemas.openxmlformats.org/officeDocument/2006/relationships/theme" Target="../theme/theme29.xml"/><Relationship Id="rId2" Type="http://schemas.openxmlformats.org/officeDocument/2006/relationships/slideLayout" Target="../slideLayouts/slideLayout310.xml"/><Relationship Id="rId1" Type="http://schemas.openxmlformats.org/officeDocument/2006/relationships/slideLayout" Target="../slideLayouts/slideLayout309.xml"/><Relationship Id="rId6" Type="http://schemas.openxmlformats.org/officeDocument/2006/relationships/slideLayout" Target="../slideLayouts/slideLayout314.xml"/><Relationship Id="rId11" Type="http://schemas.openxmlformats.org/officeDocument/2006/relationships/slideLayout" Target="../slideLayouts/slideLayout319.xml"/><Relationship Id="rId5" Type="http://schemas.openxmlformats.org/officeDocument/2006/relationships/slideLayout" Target="../slideLayouts/slideLayout313.xml"/><Relationship Id="rId15" Type="http://schemas.openxmlformats.org/officeDocument/2006/relationships/oleObject" Target="../embeddings/oleObject58.bin"/><Relationship Id="rId10" Type="http://schemas.openxmlformats.org/officeDocument/2006/relationships/slideLayout" Target="../slideLayouts/slideLayout318.xml"/><Relationship Id="rId4" Type="http://schemas.openxmlformats.org/officeDocument/2006/relationships/slideLayout" Target="../slideLayouts/slideLayout312.xml"/><Relationship Id="rId9" Type="http://schemas.openxmlformats.org/officeDocument/2006/relationships/slideLayout" Target="../slideLayouts/slideLayout317.xml"/><Relationship Id="rId14" Type="http://schemas.openxmlformats.org/officeDocument/2006/relationships/oleObject" Target="../embeddings/oleObject57.bin"/></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vmlDrawing" Target="../drawings/vmlDrawing3.v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oleObject" Target="../embeddings/oleObject6.bin"/><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oleObject" Target="../embeddings/oleObject5.bin"/></Relationships>
</file>

<file path=ppt/slideMasters/_rels/slideMaster30.xml.rels><?xml version="1.0" encoding="UTF-8" standalone="yes"?>
<Relationships xmlns="http://schemas.openxmlformats.org/package/2006/relationships"><Relationship Id="rId8" Type="http://schemas.openxmlformats.org/officeDocument/2006/relationships/slideLayout" Target="../slideLayouts/slideLayout327.xml"/><Relationship Id="rId13" Type="http://schemas.openxmlformats.org/officeDocument/2006/relationships/vmlDrawing" Target="../drawings/vmlDrawing30.vml"/><Relationship Id="rId3" Type="http://schemas.openxmlformats.org/officeDocument/2006/relationships/slideLayout" Target="../slideLayouts/slideLayout322.xml"/><Relationship Id="rId7" Type="http://schemas.openxmlformats.org/officeDocument/2006/relationships/slideLayout" Target="../slideLayouts/slideLayout326.xml"/><Relationship Id="rId12" Type="http://schemas.openxmlformats.org/officeDocument/2006/relationships/theme" Target="../theme/theme30.xml"/><Relationship Id="rId2" Type="http://schemas.openxmlformats.org/officeDocument/2006/relationships/slideLayout" Target="../slideLayouts/slideLayout321.xml"/><Relationship Id="rId1" Type="http://schemas.openxmlformats.org/officeDocument/2006/relationships/slideLayout" Target="../slideLayouts/slideLayout320.xml"/><Relationship Id="rId6" Type="http://schemas.openxmlformats.org/officeDocument/2006/relationships/slideLayout" Target="../slideLayouts/slideLayout325.xml"/><Relationship Id="rId11" Type="http://schemas.openxmlformats.org/officeDocument/2006/relationships/slideLayout" Target="../slideLayouts/slideLayout330.xml"/><Relationship Id="rId5" Type="http://schemas.openxmlformats.org/officeDocument/2006/relationships/slideLayout" Target="../slideLayouts/slideLayout324.xml"/><Relationship Id="rId15" Type="http://schemas.openxmlformats.org/officeDocument/2006/relationships/oleObject" Target="../embeddings/oleObject60.bin"/><Relationship Id="rId10" Type="http://schemas.openxmlformats.org/officeDocument/2006/relationships/slideLayout" Target="../slideLayouts/slideLayout329.xml"/><Relationship Id="rId4" Type="http://schemas.openxmlformats.org/officeDocument/2006/relationships/slideLayout" Target="../slideLayouts/slideLayout323.xml"/><Relationship Id="rId9" Type="http://schemas.openxmlformats.org/officeDocument/2006/relationships/slideLayout" Target="../slideLayouts/slideLayout328.xml"/><Relationship Id="rId14" Type="http://schemas.openxmlformats.org/officeDocument/2006/relationships/oleObject" Target="../embeddings/oleObject59.bin"/></Relationships>
</file>

<file path=ppt/slideMasters/_rels/slideMaster31.xml.rels><?xml version="1.0" encoding="UTF-8" standalone="yes"?>
<Relationships xmlns="http://schemas.openxmlformats.org/package/2006/relationships"><Relationship Id="rId8" Type="http://schemas.openxmlformats.org/officeDocument/2006/relationships/slideLayout" Target="../slideLayouts/slideLayout338.xml"/><Relationship Id="rId13" Type="http://schemas.openxmlformats.org/officeDocument/2006/relationships/vmlDrawing" Target="../drawings/vmlDrawing31.vml"/><Relationship Id="rId3" Type="http://schemas.openxmlformats.org/officeDocument/2006/relationships/slideLayout" Target="../slideLayouts/slideLayout333.xml"/><Relationship Id="rId7" Type="http://schemas.openxmlformats.org/officeDocument/2006/relationships/slideLayout" Target="../slideLayouts/slideLayout337.xml"/><Relationship Id="rId12" Type="http://schemas.openxmlformats.org/officeDocument/2006/relationships/theme" Target="../theme/theme31.xml"/><Relationship Id="rId2" Type="http://schemas.openxmlformats.org/officeDocument/2006/relationships/slideLayout" Target="../slideLayouts/slideLayout332.xml"/><Relationship Id="rId1" Type="http://schemas.openxmlformats.org/officeDocument/2006/relationships/slideLayout" Target="../slideLayouts/slideLayout331.xml"/><Relationship Id="rId6" Type="http://schemas.openxmlformats.org/officeDocument/2006/relationships/slideLayout" Target="../slideLayouts/slideLayout336.xml"/><Relationship Id="rId11" Type="http://schemas.openxmlformats.org/officeDocument/2006/relationships/slideLayout" Target="../slideLayouts/slideLayout341.xml"/><Relationship Id="rId5" Type="http://schemas.openxmlformats.org/officeDocument/2006/relationships/slideLayout" Target="../slideLayouts/slideLayout335.xml"/><Relationship Id="rId15" Type="http://schemas.openxmlformats.org/officeDocument/2006/relationships/oleObject" Target="../embeddings/oleObject62.bin"/><Relationship Id="rId10" Type="http://schemas.openxmlformats.org/officeDocument/2006/relationships/slideLayout" Target="../slideLayouts/slideLayout340.xml"/><Relationship Id="rId4" Type="http://schemas.openxmlformats.org/officeDocument/2006/relationships/slideLayout" Target="../slideLayouts/slideLayout334.xml"/><Relationship Id="rId9" Type="http://schemas.openxmlformats.org/officeDocument/2006/relationships/slideLayout" Target="../slideLayouts/slideLayout339.xml"/><Relationship Id="rId14" Type="http://schemas.openxmlformats.org/officeDocument/2006/relationships/oleObject" Target="../embeddings/oleObject61.bin"/></Relationships>
</file>

<file path=ppt/slideMasters/_rels/slideMaster32.xml.rels><?xml version="1.0" encoding="UTF-8" standalone="yes"?>
<Relationships xmlns="http://schemas.openxmlformats.org/package/2006/relationships"><Relationship Id="rId8" Type="http://schemas.openxmlformats.org/officeDocument/2006/relationships/slideLayout" Target="../slideLayouts/slideLayout349.xml"/><Relationship Id="rId13" Type="http://schemas.openxmlformats.org/officeDocument/2006/relationships/vmlDrawing" Target="../drawings/vmlDrawing32.vml"/><Relationship Id="rId3" Type="http://schemas.openxmlformats.org/officeDocument/2006/relationships/slideLayout" Target="../slideLayouts/slideLayout344.xml"/><Relationship Id="rId7" Type="http://schemas.openxmlformats.org/officeDocument/2006/relationships/slideLayout" Target="../slideLayouts/slideLayout348.xml"/><Relationship Id="rId12" Type="http://schemas.openxmlformats.org/officeDocument/2006/relationships/theme" Target="../theme/theme32.xml"/><Relationship Id="rId2" Type="http://schemas.openxmlformats.org/officeDocument/2006/relationships/slideLayout" Target="../slideLayouts/slideLayout343.xml"/><Relationship Id="rId1" Type="http://schemas.openxmlformats.org/officeDocument/2006/relationships/slideLayout" Target="../slideLayouts/slideLayout342.xml"/><Relationship Id="rId6" Type="http://schemas.openxmlformats.org/officeDocument/2006/relationships/slideLayout" Target="../slideLayouts/slideLayout347.xml"/><Relationship Id="rId11" Type="http://schemas.openxmlformats.org/officeDocument/2006/relationships/slideLayout" Target="../slideLayouts/slideLayout352.xml"/><Relationship Id="rId5" Type="http://schemas.openxmlformats.org/officeDocument/2006/relationships/slideLayout" Target="../slideLayouts/slideLayout346.xml"/><Relationship Id="rId15" Type="http://schemas.openxmlformats.org/officeDocument/2006/relationships/oleObject" Target="../embeddings/oleObject64.bin"/><Relationship Id="rId10" Type="http://schemas.openxmlformats.org/officeDocument/2006/relationships/slideLayout" Target="../slideLayouts/slideLayout351.xml"/><Relationship Id="rId4" Type="http://schemas.openxmlformats.org/officeDocument/2006/relationships/slideLayout" Target="../slideLayouts/slideLayout345.xml"/><Relationship Id="rId9" Type="http://schemas.openxmlformats.org/officeDocument/2006/relationships/slideLayout" Target="../slideLayouts/slideLayout350.xml"/><Relationship Id="rId14" Type="http://schemas.openxmlformats.org/officeDocument/2006/relationships/oleObject" Target="../embeddings/oleObject63.bin"/></Relationships>
</file>

<file path=ppt/slideMasters/_rels/slideMaster33.xml.rels><?xml version="1.0" encoding="UTF-8" standalone="yes"?>
<Relationships xmlns="http://schemas.openxmlformats.org/package/2006/relationships"><Relationship Id="rId8" Type="http://schemas.openxmlformats.org/officeDocument/2006/relationships/slideLayout" Target="../slideLayouts/slideLayout360.xml"/><Relationship Id="rId13" Type="http://schemas.openxmlformats.org/officeDocument/2006/relationships/vmlDrawing" Target="../drawings/vmlDrawing33.vml"/><Relationship Id="rId3" Type="http://schemas.openxmlformats.org/officeDocument/2006/relationships/slideLayout" Target="../slideLayouts/slideLayout355.xml"/><Relationship Id="rId7" Type="http://schemas.openxmlformats.org/officeDocument/2006/relationships/slideLayout" Target="../slideLayouts/slideLayout359.xml"/><Relationship Id="rId12" Type="http://schemas.openxmlformats.org/officeDocument/2006/relationships/theme" Target="../theme/theme33.xml"/><Relationship Id="rId2" Type="http://schemas.openxmlformats.org/officeDocument/2006/relationships/slideLayout" Target="../slideLayouts/slideLayout354.xml"/><Relationship Id="rId1" Type="http://schemas.openxmlformats.org/officeDocument/2006/relationships/slideLayout" Target="../slideLayouts/slideLayout353.xml"/><Relationship Id="rId6" Type="http://schemas.openxmlformats.org/officeDocument/2006/relationships/slideLayout" Target="../slideLayouts/slideLayout358.xml"/><Relationship Id="rId11" Type="http://schemas.openxmlformats.org/officeDocument/2006/relationships/slideLayout" Target="../slideLayouts/slideLayout363.xml"/><Relationship Id="rId5" Type="http://schemas.openxmlformats.org/officeDocument/2006/relationships/slideLayout" Target="../slideLayouts/slideLayout357.xml"/><Relationship Id="rId15" Type="http://schemas.openxmlformats.org/officeDocument/2006/relationships/oleObject" Target="../embeddings/oleObject66.bin"/><Relationship Id="rId10" Type="http://schemas.openxmlformats.org/officeDocument/2006/relationships/slideLayout" Target="../slideLayouts/slideLayout362.xml"/><Relationship Id="rId4" Type="http://schemas.openxmlformats.org/officeDocument/2006/relationships/slideLayout" Target="../slideLayouts/slideLayout356.xml"/><Relationship Id="rId9" Type="http://schemas.openxmlformats.org/officeDocument/2006/relationships/slideLayout" Target="../slideLayouts/slideLayout361.xml"/><Relationship Id="rId14" Type="http://schemas.openxmlformats.org/officeDocument/2006/relationships/oleObject" Target="../embeddings/oleObject65.bin"/></Relationships>
</file>

<file path=ppt/slideMasters/_rels/slideMaster34.xml.rels><?xml version="1.0" encoding="UTF-8" standalone="yes"?>
<Relationships xmlns="http://schemas.openxmlformats.org/package/2006/relationships"><Relationship Id="rId8" Type="http://schemas.openxmlformats.org/officeDocument/2006/relationships/slideLayout" Target="../slideLayouts/slideLayout371.xml"/><Relationship Id="rId13" Type="http://schemas.openxmlformats.org/officeDocument/2006/relationships/vmlDrawing" Target="../drawings/vmlDrawing34.vml"/><Relationship Id="rId3" Type="http://schemas.openxmlformats.org/officeDocument/2006/relationships/slideLayout" Target="../slideLayouts/slideLayout366.xml"/><Relationship Id="rId7" Type="http://schemas.openxmlformats.org/officeDocument/2006/relationships/slideLayout" Target="../slideLayouts/slideLayout370.xml"/><Relationship Id="rId12" Type="http://schemas.openxmlformats.org/officeDocument/2006/relationships/theme" Target="../theme/theme34.xml"/><Relationship Id="rId2" Type="http://schemas.openxmlformats.org/officeDocument/2006/relationships/slideLayout" Target="../slideLayouts/slideLayout365.xml"/><Relationship Id="rId1" Type="http://schemas.openxmlformats.org/officeDocument/2006/relationships/slideLayout" Target="../slideLayouts/slideLayout364.xml"/><Relationship Id="rId6" Type="http://schemas.openxmlformats.org/officeDocument/2006/relationships/slideLayout" Target="../slideLayouts/slideLayout369.xml"/><Relationship Id="rId11" Type="http://schemas.openxmlformats.org/officeDocument/2006/relationships/slideLayout" Target="../slideLayouts/slideLayout374.xml"/><Relationship Id="rId5" Type="http://schemas.openxmlformats.org/officeDocument/2006/relationships/slideLayout" Target="../slideLayouts/slideLayout368.xml"/><Relationship Id="rId15" Type="http://schemas.openxmlformats.org/officeDocument/2006/relationships/oleObject" Target="../embeddings/oleObject68.bin"/><Relationship Id="rId10" Type="http://schemas.openxmlformats.org/officeDocument/2006/relationships/slideLayout" Target="../slideLayouts/slideLayout373.xml"/><Relationship Id="rId4" Type="http://schemas.openxmlformats.org/officeDocument/2006/relationships/slideLayout" Target="../slideLayouts/slideLayout367.xml"/><Relationship Id="rId9" Type="http://schemas.openxmlformats.org/officeDocument/2006/relationships/slideLayout" Target="../slideLayouts/slideLayout372.xml"/><Relationship Id="rId14" Type="http://schemas.openxmlformats.org/officeDocument/2006/relationships/oleObject" Target="../embeddings/oleObject67.bin"/></Relationships>
</file>

<file path=ppt/slideMasters/_rels/slideMaster35.xml.rels><?xml version="1.0" encoding="UTF-8" standalone="yes"?>
<Relationships xmlns="http://schemas.openxmlformats.org/package/2006/relationships"><Relationship Id="rId8" Type="http://schemas.openxmlformats.org/officeDocument/2006/relationships/slideLayout" Target="../slideLayouts/slideLayout382.xml"/><Relationship Id="rId13" Type="http://schemas.openxmlformats.org/officeDocument/2006/relationships/vmlDrawing" Target="../drawings/vmlDrawing35.vml"/><Relationship Id="rId3" Type="http://schemas.openxmlformats.org/officeDocument/2006/relationships/slideLayout" Target="../slideLayouts/slideLayout377.xml"/><Relationship Id="rId7" Type="http://schemas.openxmlformats.org/officeDocument/2006/relationships/slideLayout" Target="../slideLayouts/slideLayout381.xml"/><Relationship Id="rId12" Type="http://schemas.openxmlformats.org/officeDocument/2006/relationships/theme" Target="../theme/theme35.xml"/><Relationship Id="rId2" Type="http://schemas.openxmlformats.org/officeDocument/2006/relationships/slideLayout" Target="../slideLayouts/slideLayout376.xml"/><Relationship Id="rId1" Type="http://schemas.openxmlformats.org/officeDocument/2006/relationships/slideLayout" Target="../slideLayouts/slideLayout375.xml"/><Relationship Id="rId6" Type="http://schemas.openxmlformats.org/officeDocument/2006/relationships/slideLayout" Target="../slideLayouts/slideLayout380.xml"/><Relationship Id="rId11" Type="http://schemas.openxmlformats.org/officeDocument/2006/relationships/slideLayout" Target="../slideLayouts/slideLayout385.xml"/><Relationship Id="rId5" Type="http://schemas.openxmlformats.org/officeDocument/2006/relationships/slideLayout" Target="../slideLayouts/slideLayout379.xml"/><Relationship Id="rId15" Type="http://schemas.openxmlformats.org/officeDocument/2006/relationships/oleObject" Target="../embeddings/oleObject70.bin"/><Relationship Id="rId10" Type="http://schemas.openxmlformats.org/officeDocument/2006/relationships/slideLayout" Target="../slideLayouts/slideLayout384.xml"/><Relationship Id="rId4" Type="http://schemas.openxmlformats.org/officeDocument/2006/relationships/slideLayout" Target="../slideLayouts/slideLayout378.xml"/><Relationship Id="rId9" Type="http://schemas.openxmlformats.org/officeDocument/2006/relationships/slideLayout" Target="../slideLayouts/slideLayout383.xml"/><Relationship Id="rId14" Type="http://schemas.openxmlformats.org/officeDocument/2006/relationships/oleObject" Target="../embeddings/oleObject69.bin"/></Relationships>
</file>

<file path=ppt/slideMasters/_rels/slideMaster36.xml.rels><?xml version="1.0" encoding="UTF-8" standalone="yes"?>
<Relationships xmlns="http://schemas.openxmlformats.org/package/2006/relationships"><Relationship Id="rId8" Type="http://schemas.openxmlformats.org/officeDocument/2006/relationships/slideLayout" Target="../slideLayouts/slideLayout393.xml"/><Relationship Id="rId13" Type="http://schemas.openxmlformats.org/officeDocument/2006/relationships/vmlDrawing" Target="../drawings/vmlDrawing36.vml"/><Relationship Id="rId3" Type="http://schemas.openxmlformats.org/officeDocument/2006/relationships/slideLayout" Target="../slideLayouts/slideLayout388.xml"/><Relationship Id="rId7" Type="http://schemas.openxmlformats.org/officeDocument/2006/relationships/slideLayout" Target="../slideLayouts/slideLayout392.xml"/><Relationship Id="rId12" Type="http://schemas.openxmlformats.org/officeDocument/2006/relationships/theme" Target="../theme/theme36.xml"/><Relationship Id="rId2" Type="http://schemas.openxmlformats.org/officeDocument/2006/relationships/slideLayout" Target="../slideLayouts/slideLayout387.xml"/><Relationship Id="rId1" Type="http://schemas.openxmlformats.org/officeDocument/2006/relationships/slideLayout" Target="../slideLayouts/slideLayout386.xml"/><Relationship Id="rId6" Type="http://schemas.openxmlformats.org/officeDocument/2006/relationships/slideLayout" Target="../slideLayouts/slideLayout391.xml"/><Relationship Id="rId11" Type="http://schemas.openxmlformats.org/officeDocument/2006/relationships/slideLayout" Target="../slideLayouts/slideLayout396.xml"/><Relationship Id="rId5" Type="http://schemas.openxmlformats.org/officeDocument/2006/relationships/slideLayout" Target="../slideLayouts/slideLayout390.xml"/><Relationship Id="rId15" Type="http://schemas.openxmlformats.org/officeDocument/2006/relationships/oleObject" Target="../embeddings/oleObject72.bin"/><Relationship Id="rId10" Type="http://schemas.openxmlformats.org/officeDocument/2006/relationships/slideLayout" Target="../slideLayouts/slideLayout395.xml"/><Relationship Id="rId4" Type="http://schemas.openxmlformats.org/officeDocument/2006/relationships/slideLayout" Target="../slideLayouts/slideLayout389.xml"/><Relationship Id="rId9" Type="http://schemas.openxmlformats.org/officeDocument/2006/relationships/slideLayout" Target="../slideLayouts/slideLayout394.xml"/><Relationship Id="rId14" Type="http://schemas.openxmlformats.org/officeDocument/2006/relationships/oleObject" Target="../embeddings/oleObject71.bin"/></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vmlDrawing" Target="../drawings/vmlDrawing4.v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5" Type="http://schemas.openxmlformats.org/officeDocument/2006/relationships/oleObject" Target="../embeddings/oleObject8.bin"/><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oleObject" Target="../embeddings/oleObject7.bin"/></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vmlDrawing" Target="../drawings/vmlDrawing5.v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5" Type="http://schemas.openxmlformats.org/officeDocument/2006/relationships/oleObject" Target="../embeddings/oleObject10.bin"/><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 Id="rId14" Type="http://schemas.openxmlformats.org/officeDocument/2006/relationships/oleObject" Target="../embeddings/oleObject9.bin"/></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vmlDrawing" Target="../drawings/vmlDrawing6.v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5" Type="http://schemas.openxmlformats.org/officeDocument/2006/relationships/oleObject" Target="../embeddings/oleObject12.bin"/><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 Id="rId14" Type="http://schemas.openxmlformats.org/officeDocument/2006/relationships/oleObject" Target="../embeddings/oleObject11.bin"/></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13" Type="http://schemas.openxmlformats.org/officeDocument/2006/relationships/vmlDrawing" Target="../drawings/vmlDrawing7.v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5" Type="http://schemas.openxmlformats.org/officeDocument/2006/relationships/oleObject" Target="../embeddings/oleObject14.bin"/><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 Id="rId14" Type="http://schemas.openxmlformats.org/officeDocument/2006/relationships/oleObject" Target="../embeddings/oleObject13.bin"/></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13" Type="http://schemas.openxmlformats.org/officeDocument/2006/relationships/vmlDrawing" Target="../drawings/vmlDrawing8.v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5" Type="http://schemas.openxmlformats.org/officeDocument/2006/relationships/oleObject" Target="../embeddings/oleObject16.bin"/><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 Id="rId14" Type="http://schemas.openxmlformats.org/officeDocument/2006/relationships/oleObject" Target="../embeddings/oleObject15.bin"/></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13" Type="http://schemas.openxmlformats.org/officeDocument/2006/relationships/vmlDrawing" Target="../drawings/vmlDrawing9.vml"/><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9.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5" Type="http://schemas.openxmlformats.org/officeDocument/2006/relationships/oleObject" Target="../embeddings/oleObject18.bin"/><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 Id="rId14" Type="http://schemas.openxmlformats.org/officeDocument/2006/relationships/oleObject" Target="../embeddings/oleObject17.bin"/></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1026" name="对象 1025"/>
          <p:cNvGraphicFramePr>
            <a:graphicFrameLocks/>
          </p:cNvGraphicFramePr>
          <p:nvPr/>
        </p:nvGraphicFramePr>
        <p:xfrm>
          <a:off x="152400" y="609600"/>
          <a:ext cx="8839200" cy="762000"/>
        </p:xfrm>
        <a:graphic>
          <a:graphicData uri="http://schemas.openxmlformats.org/presentationml/2006/ole">
            <p:oleObj spid="_x0000_s3076" r:id="rId14" imgW="22857143" imgH="2819048" progId="">
              <p:embed/>
            </p:oleObj>
          </a:graphicData>
        </a:graphic>
      </p:graphicFrame>
      <p:graphicFrame>
        <p:nvGraphicFramePr>
          <p:cNvPr id="1027" name="对象 1026"/>
          <p:cNvGraphicFramePr>
            <a:graphicFrameLocks/>
          </p:cNvGraphicFramePr>
          <p:nvPr/>
        </p:nvGraphicFramePr>
        <p:xfrm>
          <a:off x="8001000" y="6019800"/>
          <a:ext cx="685800" cy="542925"/>
        </p:xfrm>
        <a:graphic>
          <a:graphicData uri="http://schemas.openxmlformats.org/presentationml/2006/ole">
            <p:oleObj spid="_x0000_s3077" r:id="rId15" imgW="1494385" imgH="1182930" progId="">
              <p:embed/>
            </p:oleObj>
          </a:graphicData>
        </a:graphic>
      </p:graphicFrame>
      <p:sp>
        <p:nvSpPr>
          <p:cNvPr id="1028" name="标题 1027"/>
          <p:cNvSpPr>
            <a:spLocks noGrp="1"/>
          </p:cNvSpPr>
          <p:nvPr>
            <p:ph type="title"/>
          </p:nvPr>
        </p:nvSpPr>
        <p:spPr>
          <a:xfrm>
            <a:off x="1295400" y="714375"/>
            <a:ext cx="7315200" cy="533400"/>
          </a:xfrm>
          <a:prstGeom prst="rect">
            <a:avLst/>
          </a:prstGeom>
          <a:noFill/>
          <a:ln w="9525">
            <a:noFill/>
          </a:ln>
          <a:effectLst>
            <a:outerShdw dist="35921" dir="2699999" algn="ctr" rotWithShape="0">
              <a:schemeClr val="tx1"/>
            </a:outerShdw>
          </a:effectLst>
        </p:spPr>
        <p:txBody>
          <a:bodyPr anchor="ctr"/>
          <a:lstStyle/>
          <a:p>
            <a:pPr lvl="0"/>
            <a:r>
              <a:rPr lang="zh-CN" altLang="en-US" dirty="0"/>
              <a:t>单击此处编辑母版标题样式</a:t>
            </a:r>
          </a:p>
        </p:txBody>
      </p:sp>
      <p:sp>
        <p:nvSpPr>
          <p:cNvPr id="1029" name="文本占位符 1028"/>
          <p:cNvSpPr>
            <a:spLocks noGrp="1"/>
          </p:cNvSpPr>
          <p:nvPr>
            <p:ph type="body"/>
          </p:nvPr>
        </p:nvSpPr>
        <p:spPr>
          <a:xfrm>
            <a:off x="457200" y="1447800"/>
            <a:ext cx="8153400" cy="4876800"/>
          </a:xfrm>
          <a:prstGeom prst="rect">
            <a:avLst/>
          </a:prstGeom>
          <a:noFill/>
          <a:ln w="9525">
            <a:noFill/>
          </a:ln>
        </p:spPr>
        <p:txBody>
          <a:bodyPr anchor="t"/>
          <a:lstStyle/>
          <a:p>
            <a:pPr lvl="0" indent="-342900"/>
            <a:r>
              <a:rPr lang="zh-CN" altLang="en-US" dirty="0"/>
              <a:t>单击此处编辑母版文本样式</a:t>
            </a:r>
          </a:p>
          <a:p>
            <a:pPr lvl="1" indent="-285750"/>
            <a:r>
              <a:rPr lang="zh-CN" altLang="en-US" dirty="0"/>
              <a:t>第二级</a:t>
            </a:r>
          </a:p>
          <a:p>
            <a:pPr lvl="2" indent="-228600"/>
            <a:r>
              <a:rPr lang="zh-CN" altLang="en-US" dirty="0"/>
              <a:t>第三级</a:t>
            </a:r>
          </a:p>
          <a:p>
            <a:pPr lvl="3" indent="-228600"/>
            <a:r>
              <a:rPr lang="zh-CN" altLang="en-US" dirty="0"/>
              <a:t>第四级</a:t>
            </a:r>
          </a:p>
          <a:p>
            <a:pPr lvl="4" indent="-228600"/>
            <a:r>
              <a:rPr lang="zh-CN" altLang="en-US" dirty="0"/>
              <a:t>第五级</a:t>
            </a:r>
          </a:p>
        </p:txBody>
      </p:sp>
      <p:sp>
        <p:nvSpPr>
          <p:cNvPr id="2" name="日期占位符 1029"/>
          <p:cNvSpPr>
            <a:spLocks noGrp="1"/>
          </p:cNvSpPr>
          <p:nvPr>
            <p:ph type="dt" sz="half" idx="2"/>
          </p:nvPr>
        </p:nvSpPr>
        <p:spPr>
          <a:xfrm>
            <a:off x="5508625" y="333375"/>
            <a:ext cx="3167063" cy="215900"/>
          </a:xfrm>
          <a:prstGeom prst="rect">
            <a:avLst/>
          </a:prstGeom>
          <a:noFill/>
          <a:ln w="9525">
            <a:noFill/>
            <a:miter/>
          </a:ln>
        </p:spPr>
        <p:txBody>
          <a:bodyPr vert="horz" wrap="square" lIns="91440" tIns="45720" rIns="91440" bIns="45720" numCol="1" anchor="t" anchorCtr="0" compatLnSpc="1"/>
          <a:lstStyle>
            <a:lvl1pPr algn="r">
              <a:defRPr sz="1400" b="1">
                <a:latin typeface="Verdana" panose="020B0604030504040204" pitchFamily="34" charset="0"/>
                <a:ea typeface="+mn-ea"/>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1031" name="圆角矩形 1030"/>
          <p:cNvSpPr/>
          <p:nvPr/>
        </p:nvSpPr>
        <p:spPr>
          <a:xfrm>
            <a:off x="152400" y="228600"/>
            <a:ext cx="8839200" cy="6324600"/>
          </a:xfrm>
          <a:prstGeom prst="roundRect">
            <a:avLst>
              <a:gd name="adj" fmla="val 4569"/>
            </a:avLst>
          </a:prstGeom>
          <a:noFill/>
          <a:ln w="28575" cap="flat" cmpd="sng">
            <a:solidFill>
              <a:schemeClr val="bg2"/>
            </a:solidFill>
            <a:prstDash val="solid"/>
            <a:round/>
            <a:headEnd type="none" w="med" len="med"/>
            <a:tailEnd type="none" w="med" len="med"/>
          </a:ln>
        </p:spPr>
        <p:txBody>
          <a:bodyPr anchor="t"/>
          <a:lstStyle/>
          <a:p>
            <a:pPr lvl="0" indent="0" algn="r"/>
            <a:endParaRPr lang="zh-CN" altLang="en-US" b="1" dirty="0">
              <a:latin typeface="Arial" panose="020B0604020202020204" pitchFamily="34" charset="0"/>
              <a:ea typeface="Arial" panose="020B0604020202020204" pitchFamily="34" charset="0"/>
            </a:endParaRPr>
          </a:p>
        </p:txBody>
      </p:sp>
      <p:sp>
        <p:nvSpPr>
          <p:cNvPr id="1032" name="矩形 1031"/>
          <p:cNvSpPr/>
          <p:nvPr/>
        </p:nvSpPr>
        <p:spPr>
          <a:xfrm>
            <a:off x="228600" y="6553200"/>
            <a:ext cx="2133600" cy="244475"/>
          </a:xfrm>
          <a:prstGeom prst="rect">
            <a:avLst/>
          </a:prstGeom>
          <a:noFill/>
          <a:ln w="9525">
            <a:noFill/>
          </a:ln>
        </p:spPr>
        <p:txBody>
          <a:bodyPr anchor="t"/>
          <a:lstStyle/>
          <a:p>
            <a:pPr lvl="0" indent="0"/>
            <a:endParaRPr lang="zh-CN" altLang="en-US" sz="1000" dirty="0">
              <a:latin typeface="Arial" panose="020B0604020202020204" pitchFamily="34" charset="0"/>
            </a:endParaRPr>
          </a:p>
        </p:txBody>
      </p:sp>
      <p:sp>
        <p:nvSpPr>
          <p:cNvPr id="1033" name="矩形 1032"/>
          <p:cNvSpPr/>
          <p:nvPr/>
        </p:nvSpPr>
        <p:spPr>
          <a:xfrm>
            <a:off x="3200400" y="6553200"/>
            <a:ext cx="2895600" cy="244475"/>
          </a:xfrm>
          <a:prstGeom prst="rect">
            <a:avLst/>
          </a:prstGeom>
          <a:noFill/>
          <a:ln w="9525">
            <a:noFill/>
          </a:ln>
        </p:spPr>
        <p:txBody>
          <a:bodyPr anchor="t"/>
          <a:lstStyle/>
          <a:p>
            <a:pPr lvl="0" indent="0" algn="ctr"/>
            <a:endParaRPr lang="zh-CN" altLang="en-US" sz="1000" dirty="0">
              <a:latin typeface="Arial" panose="020B0604020202020204" pitchFamily="34" charset="0"/>
            </a:endParaRPr>
          </a:p>
        </p:txBody>
      </p:sp>
      <p:sp>
        <p:nvSpPr>
          <p:cNvPr id="1034" name="灯片编号占位符 1033"/>
          <p:cNvSpPr>
            <a:spLocks noGrp="1"/>
          </p:cNvSpPr>
          <p:nvPr>
            <p:ph type="sldNum" sz="quarter" idx="4"/>
          </p:nvPr>
        </p:nvSpPr>
        <p:spPr>
          <a:xfrm>
            <a:off x="6781800" y="6553200"/>
            <a:ext cx="2133600" cy="244475"/>
          </a:xfrm>
          <a:prstGeom prst="rect">
            <a:avLst/>
          </a:prstGeom>
          <a:noFill/>
          <a:ln w="9525">
            <a:noFill/>
            <a:miter/>
          </a:ln>
        </p:spPr>
        <p:txBody>
          <a:bodyPr vert="horz" wrap="square" lIns="91440" tIns="45720" rIns="91440" bIns="45720" numCol="1" anchor="t" anchorCtr="0" compatLnSpc="1"/>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random/>
  </p:transition>
  <p:hf sldNum="0" hdr="0" ftr="0" dt="0"/>
  <p:txStyles>
    <p:titleStyle>
      <a:lvl1pPr algn="l" rtl="0" eaLnBrk="0" fontAlgn="base" hangingPunct="0">
        <a:spcBef>
          <a:spcPct val="0"/>
        </a:spcBef>
        <a:spcAft>
          <a:spcPct val="0"/>
        </a:spcAft>
        <a:defRPr sz="2800" b="1" kern="1200">
          <a:solidFill>
            <a:schemeClr val="bg1"/>
          </a:solidFill>
          <a:latin typeface="+mj-lt"/>
          <a:ea typeface="+mj-ea"/>
          <a:cs typeface="+mj-cs"/>
        </a:defRPr>
      </a:lvl1pPr>
      <a:lvl2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5pPr>
      <a:lvl6pPr marL="4572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6pPr>
      <a:lvl7pPr marL="9144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7pPr>
      <a:lvl8pPr marL="13716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8pPr>
      <a:lvl9pPr marL="18288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1"/>
        </a:buClr>
        <a:buFont typeface="Wingdings" panose="05000000000000000000" pitchFamily="2" charset="2"/>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Wingdings" panose="05000000000000000000" pitchFamily="2" charset="2"/>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Wingdings" panose="05000000000000000000" pitchFamily="2" charset="2"/>
        <a:buChar char="»"/>
        <a:defRPr sz="2000" kern="1200">
          <a:solidFill>
            <a:schemeClr val="tx1"/>
          </a:solidFill>
          <a:latin typeface="+mn-lt"/>
          <a:ea typeface="+mn-ea"/>
          <a:cs typeface="+mn-cs"/>
        </a:defRPr>
      </a:lvl5pPr>
      <a:lvl6pPr marL="2514600" lvl="5"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2pPr>
      <a:lvl3pPr marL="914400" lvl="2"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3pPr>
      <a:lvl4pPr marL="1371600" lvl="3"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4pPr>
      <a:lvl5pPr marL="1828800" lvl="4"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5pPr>
      <a:lvl6pPr marL="2286000" lvl="5"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6pPr>
      <a:lvl7pPr marL="2743200" lvl="6"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7pPr>
      <a:lvl8pPr marL="3200400" lvl="7"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8pPr>
      <a:lvl9pPr marL="3657600" lvl="8"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11266" name="对象 1025"/>
          <p:cNvGraphicFramePr>
            <a:graphicFrameLocks/>
          </p:cNvGraphicFramePr>
          <p:nvPr/>
        </p:nvGraphicFramePr>
        <p:xfrm>
          <a:off x="152400" y="609600"/>
          <a:ext cx="8839200" cy="762000"/>
        </p:xfrm>
        <a:graphic>
          <a:graphicData uri="http://schemas.openxmlformats.org/presentationml/2006/ole">
            <p:oleObj spid="_x0000_s102402" r:id="rId14" imgW="22857143" imgH="2819048" progId="">
              <p:embed/>
            </p:oleObj>
          </a:graphicData>
        </a:graphic>
      </p:graphicFrame>
      <p:graphicFrame>
        <p:nvGraphicFramePr>
          <p:cNvPr id="11267" name="对象 1026"/>
          <p:cNvGraphicFramePr>
            <a:graphicFrameLocks/>
          </p:cNvGraphicFramePr>
          <p:nvPr/>
        </p:nvGraphicFramePr>
        <p:xfrm>
          <a:off x="8001000" y="6019800"/>
          <a:ext cx="685800" cy="542925"/>
        </p:xfrm>
        <a:graphic>
          <a:graphicData uri="http://schemas.openxmlformats.org/presentationml/2006/ole">
            <p:oleObj spid="_x0000_s102401" r:id="rId15" imgW="1494385" imgH="1182930" progId="">
              <p:embed/>
            </p:oleObj>
          </a:graphicData>
        </a:graphic>
      </p:graphicFrame>
      <p:sp>
        <p:nvSpPr>
          <p:cNvPr id="11268" name="标题 1027"/>
          <p:cNvSpPr>
            <a:spLocks noGrp="1"/>
          </p:cNvSpPr>
          <p:nvPr>
            <p:ph type="title"/>
          </p:nvPr>
        </p:nvSpPr>
        <p:spPr>
          <a:xfrm>
            <a:off x="1295400" y="714375"/>
            <a:ext cx="7315200" cy="533400"/>
          </a:xfrm>
          <a:prstGeom prst="rect">
            <a:avLst/>
          </a:prstGeom>
          <a:noFill/>
          <a:ln w="9525">
            <a:noFill/>
          </a:ln>
          <a:effectLst>
            <a:outerShdw dist="35921" dir="2699999" algn="ctr" rotWithShape="0">
              <a:schemeClr val="tx1"/>
            </a:outerShdw>
          </a:effectLst>
        </p:spPr>
        <p:txBody>
          <a:bodyPr anchor="ctr"/>
          <a:lstStyle/>
          <a:p>
            <a:pPr lvl="0"/>
            <a:r>
              <a:rPr lang="zh-CN" altLang="en-US" dirty="0"/>
              <a:t>单击此处编辑母版标题样式</a:t>
            </a:r>
          </a:p>
        </p:txBody>
      </p:sp>
      <p:sp>
        <p:nvSpPr>
          <p:cNvPr id="11269" name="文本占位符 1028"/>
          <p:cNvSpPr>
            <a:spLocks noGrp="1"/>
          </p:cNvSpPr>
          <p:nvPr>
            <p:ph type="body"/>
          </p:nvPr>
        </p:nvSpPr>
        <p:spPr>
          <a:xfrm>
            <a:off x="457200" y="1447800"/>
            <a:ext cx="8153400" cy="4876800"/>
          </a:xfrm>
          <a:prstGeom prst="rect">
            <a:avLst/>
          </a:prstGeom>
          <a:noFill/>
          <a:ln w="9525">
            <a:noFill/>
          </a:ln>
        </p:spPr>
        <p:txBody>
          <a:bodyPr anchor="t"/>
          <a:lstStyle/>
          <a:p>
            <a:pPr lvl="0" indent="-342900"/>
            <a:r>
              <a:rPr lang="zh-CN" altLang="en-US" dirty="0"/>
              <a:t>单击此处编辑母版文本样式</a:t>
            </a:r>
          </a:p>
          <a:p>
            <a:pPr lvl="1" indent="-285750"/>
            <a:r>
              <a:rPr lang="zh-CN" altLang="en-US" dirty="0"/>
              <a:t>第二级</a:t>
            </a:r>
          </a:p>
          <a:p>
            <a:pPr lvl="2" indent="-228600"/>
            <a:r>
              <a:rPr lang="zh-CN" altLang="en-US" dirty="0"/>
              <a:t>第三级</a:t>
            </a:r>
          </a:p>
          <a:p>
            <a:pPr lvl="3" indent="-228600"/>
            <a:r>
              <a:rPr lang="zh-CN" altLang="en-US" dirty="0"/>
              <a:t>第四级</a:t>
            </a:r>
          </a:p>
          <a:p>
            <a:pPr lvl="4" indent="-228600"/>
            <a:r>
              <a:rPr lang="zh-CN" altLang="en-US" dirty="0"/>
              <a:t>第五级</a:t>
            </a:r>
          </a:p>
        </p:txBody>
      </p:sp>
      <p:sp>
        <p:nvSpPr>
          <p:cNvPr id="2" name="日期占位符 1029"/>
          <p:cNvSpPr>
            <a:spLocks noGrp="1"/>
          </p:cNvSpPr>
          <p:nvPr>
            <p:ph type="dt" sz="half" idx="2"/>
          </p:nvPr>
        </p:nvSpPr>
        <p:spPr>
          <a:xfrm>
            <a:off x="5508625" y="333375"/>
            <a:ext cx="3167063" cy="215900"/>
          </a:xfrm>
          <a:prstGeom prst="rect">
            <a:avLst/>
          </a:prstGeom>
          <a:noFill/>
          <a:ln w="9525">
            <a:noFill/>
            <a:miter/>
          </a:ln>
        </p:spPr>
        <p:txBody>
          <a:bodyPr vert="horz" wrap="square" lIns="91440" tIns="45720" rIns="91440" bIns="45720" numCol="1" anchor="t" anchorCtr="0" compatLnSpc="1"/>
          <a:lstStyle>
            <a:lvl1pPr algn="r">
              <a:defRPr sz="1400" b="1">
                <a:latin typeface="Verdana" panose="020B0604030504040204" pitchFamily="34" charset="0"/>
                <a:ea typeface="+mn-ea"/>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11271" name="圆角矩形 1030"/>
          <p:cNvSpPr/>
          <p:nvPr/>
        </p:nvSpPr>
        <p:spPr>
          <a:xfrm>
            <a:off x="152400" y="228600"/>
            <a:ext cx="8839200" cy="6324600"/>
          </a:xfrm>
          <a:prstGeom prst="roundRect">
            <a:avLst>
              <a:gd name="adj" fmla="val 4569"/>
            </a:avLst>
          </a:prstGeom>
          <a:noFill/>
          <a:ln w="28575" cap="flat" cmpd="sng">
            <a:solidFill>
              <a:schemeClr val="bg2"/>
            </a:solidFill>
            <a:prstDash val="solid"/>
            <a:round/>
            <a:headEnd type="none" w="med" len="med"/>
            <a:tailEnd type="none" w="med" len="med"/>
          </a:ln>
        </p:spPr>
        <p:txBody>
          <a:bodyPr anchor="t"/>
          <a:lstStyle/>
          <a:p>
            <a:pPr lvl="0" indent="0" algn="r"/>
            <a:endParaRPr lang="zh-CN" altLang="en-US" b="1" dirty="0">
              <a:latin typeface="Arial" panose="020B0604020202020204" pitchFamily="34" charset="0"/>
              <a:ea typeface="Arial" panose="020B0604020202020204" pitchFamily="34" charset="0"/>
            </a:endParaRPr>
          </a:p>
        </p:txBody>
      </p:sp>
      <p:sp>
        <p:nvSpPr>
          <p:cNvPr id="11272" name="矩形 1031"/>
          <p:cNvSpPr/>
          <p:nvPr/>
        </p:nvSpPr>
        <p:spPr>
          <a:xfrm>
            <a:off x="228600" y="6553200"/>
            <a:ext cx="2133600" cy="244475"/>
          </a:xfrm>
          <a:prstGeom prst="rect">
            <a:avLst/>
          </a:prstGeom>
          <a:noFill/>
          <a:ln w="9525">
            <a:noFill/>
          </a:ln>
        </p:spPr>
        <p:txBody>
          <a:bodyPr anchor="t"/>
          <a:lstStyle/>
          <a:p>
            <a:pPr lvl="0" indent="0"/>
            <a:endParaRPr lang="zh-CN" altLang="en-US" sz="1000" dirty="0">
              <a:latin typeface="Arial" panose="020B0604020202020204" pitchFamily="34" charset="0"/>
              <a:ea typeface="宋体" panose="02010600030101010101" pitchFamily="2" charset="-122"/>
            </a:endParaRPr>
          </a:p>
        </p:txBody>
      </p:sp>
      <p:sp>
        <p:nvSpPr>
          <p:cNvPr id="11273" name="矩形 1032"/>
          <p:cNvSpPr/>
          <p:nvPr/>
        </p:nvSpPr>
        <p:spPr>
          <a:xfrm>
            <a:off x="3200400" y="6553200"/>
            <a:ext cx="2895600" cy="244475"/>
          </a:xfrm>
          <a:prstGeom prst="rect">
            <a:avLst/>
          </a:prstGeom>
          <a:noFill/>
          <a:ln w="9525">
            <a:noFill/>
          </a:ln>
        </p:spPr>
        <p:txBody>
          <a:bodyPr anchor="t"/>
          <a:lstStyle/>
          <a:p>
            <a:pPr lvl="0" indent="0" algn="ctr"/>
            <a:endParaRPr lang="zh-CN" altLang="en-US" sz="1000" dirty="0">
              <a:latin typeface="Arial" panose="020B0604020202020204" pitchFamily="34" charset="0"/>
              <a:ea typeface="宋体" panose="02010600030101010101" pitchFamily="2" charset="-122"/>
            </a:endParaRPr>
          </a:p>
        </p:txBody>
      </p:sp>
      <p:sp>
        <p:nvSpPr>
          <p:cNvPr id="1034" name="灯片编号占位符 1033"/>
          <p:cNvSpPr>
            <a:spLocks noGrp="1"/>
          </p:cNvSpPr>
          <p:nvPr>
            <p:ph type="sldNum" sz="quarter" idx="4"/>
          </p:nvPr>
        </p:nvSpPr>
        <p:spPr>
          <a:xfrm>
            <a:off x="6781800" y="6553200"/>
            <a:ext cx="2133600" cy="244475"/>
          </a:xfrm>
          <a:prstGeom prst="rect">
            <a:avLst/>
          </a:prstGeom>
          <a:noFill/>
          <a:ln w="9525">
            <a:noFill/>
            <a:miter/>
          </a:ln>
        </p:spPr>
        <p:txBody>
          <a:bodyPr vert="horz" wrap="square" lIns="91440" tIns="45720" rIns="91440" bIns="45720" numCol="1" anchor="t" anchorCtr="0" compatLnSpc="1"/>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ransition>
    <p:random/>
  </p:transition>
  <p:hf sldNum="0" hdr="0" ftr="0" dt="0"/>
  <p:txStyles>
    <p:titleStyle>
      <a:lvl1pPr algn="l" rtl="0" eaLnBrk="0" fontAlgn="base" hangingPunct="0">
        <a:spcBef>
          <a:spcPct val="0"/>
        </a:spcBef>
        <a:spcAft>
          <a:spcPct val="0"/>
        </a:spcAft>
        <a:defRPr sz="2800" b="1" kern="1200">
          <a:solidFill>
            <a:schemeClr val="bg1"/>
          </a:solidFill>
          <a:latin typeface="+mj-lt"/>
          <a:ea typeface="+mj-ea"/>
          <a:cs typeface="+mj-cs"/>
        </a:defRPr>
      </a:lvl1pPr>
      <a:lvl2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5pPr>
      <a:lvl6pPr marL="4572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6pPr>
      <a:lvl7pPr marL="9144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7pPr>
      <a:lvl8pPr marL="13716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8pPr>
      <a:lvl9pPr marL="18288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1"/>
        </a:buClr>
        <a:buFont typeface="Wingdings" panose="05000000000000000000" pitchFamily="2" charset="2"/>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Wingdings" panose="05000000000000000000" pitchFamily="2" charset="2"/>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Wingdings" panose="05000000000000000000" pitchFamily="2" charset="2"/>
        <a:buChar char="»"/>
        <a:defRPr sz="2000" kern="1200">
          <a:solidFill>
            <a:schemeClr val="tx1"/>
          </a:solidFill>
          <a:latin typeface="+mn-lt"/>
          <a:ea typeface="+mn-ea"/>
          <a:cs typeface="+mn-cs"/>
        </a:defRPr>
      </a:lvl5pPr>
      <a:lvl6pPr marL="2514600" lvl="5"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2pPr>
      <a:lvl3pPr marL="914400" lvl="2"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3pPr>
      <a:lvl4pPr marL="1371600" lvl="3"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4pPr>
      <a:lvl5pPr marL="1828800" lvl="4"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5pPr>
      <a:lvl6pPr marL="2286000" lvl="5"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6pPr>
      <a:lvl7pPr marL="2743200" lvl="6"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7pPr>
      <a:lvl8pPr marL="3200400" lvl="7"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8pPr>
      <a:lvl9pPr marL="3657600" lvl="8"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12290" name="对象 1025"/>
          <p:cNvGraphicFramePr>
            <a:graphicFrameLocks/>
          </p:cNvGraphicFramePr>
          <p:nvPr/>
        </p:nvGraphicFramePr>
        <p:xfrm>
          <a:off x="152400" y="609600"/>
          <a:ext cx="8839200" cy="762000"/>
        </p:xfrm>
        <a:graphic>
          <a:graphicData uri="http://schemas.openxmlformats.org/presentationml/2006/ole">
            <p:oleObj spid="_x0000_s114690" r:id="rId14" imgW="22857143" imgH="2819048" progId="">
              <p:embed/>
            </p:oleObj>
          </a:graphicData>
        </a:graphic>
      </p:graphicFrame>
      <p:graphicFrame>
        <p:nvGraphicFramePr>
          <p:cNvPr id="12291" name="对象 1026"/>
          <p:cNvGraphicFramePr>
            <a:graphicFrameLocks/>
          </p:cNvGraphicFramePr>
          <p:nvPr/>
        </p:nvGraphicFramePr>
        <p:xfrm>
          <a:off x="8001000" y="6019800"/>
          <a:ext cx="685800" cy="542925"/>
        </p:xfrm>
        <a:graphic>
          <a:graphicData uri="http://schemas.openxmlformats.org/presentationml/2006/ole">
            <p:oleObj spid="_x0000_s114689" r:id="rId15" imgW="1494385" imgH="1182930" progId="">
              <p:embed/>
            </p:oleObj>
          </a:graphicData>
        </a:graphic>
      </p:graphicFrame>
      <p:sp>
        <p:nvSpPr>
          <p:cNvPr id="12292" name="标题 1027"/>
          <p:cNvSpPr>
            <a:spLocks noGrp="1"/>
          </p:cNvSpPr>
          <p:nvPr>
            <p:ph type="title"/>
          </p:nvPr>
        </p:nvSpPr>
        <p:spPr>
          <a:xfrm>
            <a:off x="1295400" y="714375"/>
            <a:ext cx="7315200" cy="533400"/>
          </a:xfrm>
          <a:prstGeom prst="rect">
            <a:avLst/>
          </a:prstGeom>
          <a:noFill/>
          <a:ln w="9525">
            <a:noFill/>
          </a:ln>
          <a:effectLst>
            <a:outerShdw dist="35921" dir="2699999" algn="ctr" rotWithShape="0">
              <a:schemeClr val="tx1"/>
            </a:outerShdw>
          </a:effectLst>
        </p:spPr>
        <p:txBody>
          <a:bodyPr anchor="ctr"/>
          <a:lstStyle/>
          <a:p>
            <a:pPr lvl="0"/>
            <a:r>
              <a:rPr lang="zh-CN" altLang="en-US" dirty="0"/>
              <a:t>单击此处编辑母版标题样式</a:t>
            </a:r>
          </a:p>
        </p:txBody>
      </p:sp>
      <p:sp>
        <p:nvSpPr>
          <p:cNvPr id="12293" name="文本占位符 1028"/>
          <p:cNvSpPr>
            <a:spLocks noGrp="1"/>
          </p:cNvSpPr>
          <p:nvPr>
            <p:ph type="body"/>
          </p:nvPr>
        </p:nvSpPr>
        <p:spPr>
          <a:xfrm>
            <a:off x="457200" y="1447800"/>
            <a:ext cx="8153400" cy="4876800"/>
          </a:xfrm>
          <a:prstGeom prst="rect">
            <a:avLst/>
          </a:prstGeom>
          <a:noFill/>
          <a:ln w="9525">
            <a:noFill/>
          </a:ln>
        </p:spPr>
        <p:txBody>
          <a:bodyPr anchor="t"/>
          <a:lstStyle/>
          <a:p>
            <a:pPr lvl="0" indent="-342900"/>
            <a:r>
              <a:rPr lang="zh-CN" altLang="en-US" dirty="0"/>
              <a:t>单击此处编辑母版文本样式</a:t>
            </a:r>
          </a:p>
          <a:p>
            <a:pPr lvl="1" indent="-285750"/>
            <a:r>
              <a:rPr lang="zh-CN" altLang="en-US" dirty="0"/>
              <a:t>第二级</a:t>
            </a:r>
          </a:p>
          <a:p>
            <a:pPr lvl="2" indent="-228600"/>
            <a:r>
              <a:rPr lang="zh-CN" altLang="en-US" dirty="0"/>
              <a:t>第三级</a:t>
            </a:r>
          </a:p>
          <a:p>
            <a:pPr lvl="3" indent="-228600"/>
            <a:r>
              <a:rPr lang="zh-CN" altLang="en-US" dirty="0"/>
              <a:t>第四级</a:t>
            </a:r>
          </a:p>
          <a:p>
            <a:pPr lvl="4" indent="-228600"/>
            <a:r>
              <a:rPr lang="zh-CN" altLang="en-US" dirty="0"/>
              <a:t>第五级</a:t>
            </a:r>
          </a:p>
        </p:txBody>
      </p:sp>
      <p:sp>
        <p:nvSpPr>
          <p:cNvPr id="1030" name="日期占位符 1029"/>
          <p:cNvSpPr>
            <a:spLocks noGrp="1"/>
          </p:cNvSpPr>
          <p:nvPr>
            <p:ph type="dt" sz="half" idx="2"/>
          </p:nvPr>
        </p:nvSpPr>
        <p:spPr>
          <a:xfrm>
            <a:off x="5508625" y="333375"/>
            <a:ext cx="3167063" cy="215900"/>
          </a:xfrm>
          <a:prstGeom prst="rect">
            <a:avLst/>
          </a:prstGeom>
          <a:noFill/>
          <a:ln w="9525">
            <a:noFill/>
            <a:miter/>
          </a:ln>
        </p:spPr>
        <p:txBody>
          <a:bodyPr/>
          <a:lstStyle>
            <a:lvl1pPr algn="r">
              <a:defRPr sz="1400" b="1" noProof="1">
                <a:latin typeface="Verdana" panose="020B0604030504040204" pitchFamily="34" charset="0"/>
                <a:ea typeface="宋体" panose="02010600030101010101" pitchFamily="2" charset="-122"/>
                <a:cs typeface="+mn-ea"/>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12295" name="圆角矩形 1030"/>
          <p:cNvSpPr/>
          <p:nvPr/>
        </p:nvSpPr>
        <p:spPr>
          <a:xfrm>
            <a:off x="152400" y="228600"/>
            <a:ext cx="8839200" cy="6324600"/>
          </a:xfrm>
          <a:prstGeom prst="roundRect">
            <a:avLst>
              <a:gd name="adj" fmla="val 4569"/>
            </a:avLst>
          </a:prstGeom>
          <a:noFill/>
          <a:ln w="28575" cap="flat" cmpd="sng">
            <a:solidFill>
              <a:schemeClr val="bg2"/>
            </a:solidFill>
            <a:prstDash val="solid"/>
            <a:round/>
            <a:headEnd type="none" w="med" len="med"/>
            <a:tailEnd type="none" w="med" len="med"/>
          </a:ln>
        </p:spPr>
        <p:txBody>
          <a:bodyPr anchor="t"/>
          <a:lstStyle/>
          <a:p>
            <a:pPr lvl="0" indent="0" algn="r"/>
            <a:endParaRPr lang="zh-CN" altLang="en-US" dirty="0">
              <a:latin typeface="Arial" panose="020B0604020202020204" pitchFamily="34" charset="0"/>
              <a:ea typeface="宋体" panose="02010600030101010101" pitchFamily="2" charset="-122"/>
            </a:endParaRPr>
          </a:p>
        </p:txBody>
      </p:sp>
      <p:sp>
        <p:nvSpPr>
          <p:cNvPr id="12296" name="矩形 1031"/>
          <p:cNvSpPr/>
          <p:nvPr/>
        </p:nvSpPr>
        <p:spPr>
          <a:xfrm>
            <a:off x="228600" y="6553200"/>
            <a:ext cx="2133600" cy="244475"/>
          </a:xfrm>
          <a:prstGeom prst="rect">
            <a:avLst/>
          </a:prstGeom>
          <a:noFill/>
          <a:ln w="9525">
            <a:noFill/>
          </a:ln>
        </p:spPr>
        <p:txBody>
          <a:bodyPr anchor="t"/>
          <a:lstStyle/>
          <a:p>
            <a:pPr lvl="0" indent="0"/>
            <a:endParaRPr lang="zh-CN" altLang="en-US" sz="1000" dirty="0">
              <a:latin typeface="Arial" panose="020B0604020202020204" pitchFamily="34" charset="0"/>
              <a:ea typeface="宋体" panose="02010600030101010101" pitchFamily="2" charset="-122"/>
            </a:endParaRPr>
          </a:p>
        </p:txBody>
      </p:sp>
      <p:sp>
        <p:nvSpPr>
          <p:cNvPr id="12297" name="矩形 1032"/>
          <p:cNvSpPr/>
          <p:nvPr/>
        </p:nvSpPr>
        <p:spPr>
          <a:xfrm>
            <a:off x="3200400" y="6553200"/>
            <a:ext cx="2895600" cy="244475"/>
          </a:xfrm>
          <a:prstGeom prst="rect">
            <a:avLst/>
          </a:prstGeom>
          <a:noFill/>
          <a:ln w="9525">
            <a:noFill/>
          </a:ln>
        </p:spPr>
        <p:txBody>
          <a:bodyPr anchor="t"/>
          <a:lstStyle/>
          <a:p>
            <a:pPr lvl="0" indent="0" algn="ctr"/>
            <a:endParaRPr lang="zh-CN" altLang="en-US" sz="1000" dirty="0">
              <a:latin typeface="Arial" panose="020B0604020202020204" pitchFamily="34" charset="0"/>
              <a:ea typeface="宋体" panose="02010600030101010101" pitchFamily="2" charset="-122"/>
            </a:endParaRPr>
          </a:p>
        </p:txBody>
      </p:sp>
      <p:sp>
        <p:nvSpPr>
          <p:cNvPr id="1034" name="灯片编号占位符 1033"/>
          <p:cNvSpPr>
            <a:spLocks noGrp="1"/>
          </p:cNvSpPr>
          <p:nvPr>
            <p:ph type="sldNum" sz="quarter" idx="4"/>
          </p:nvPr>
        </p:nvSpPr>
        <p:spPr>
          <a:xfrm>
            <a:off x="6781800" y="6553200"/>
            <a:ext cx="2133600" cy="244475"/>
          </a:xfrm>
          <a:prstGeom prst="rect">
            <a:avLst/>
          </a:prstGeom>
          <a:noFill/>
          <a:ln w="9525">
            <a:noFill/>
            <a:miter/>
          </a:ln>
        </p:spPr>
        <p:txBody>
          <a:bodyPr vert="horz" wrap="square" lIns="91440" tIns="45720" rIns="91440" bIns="45720" numCol="1" anchor="t" anchorCtr="0" compatLnSpc="1"/>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ransition>
    <p:random/>
  </p:transition>
  <p:hf sldNum="0" hdr="0" ftr="0" dt="0"/>
  <p:txStyles>
    <p:titleStyle>
      <a:lvl1pPr algn="l" rtl="0" eaLnBrk="0" fontAlgn="base" hangingPunct="0">
        <a:spcBef>
          <a:spcPct val="0"/>
        </a:spcBef>
        <a:spcAft>
          <a:spcPct val="0"/>
        </a:spcAft>
        <a:defRPr sz="2800" b="1" kern="1200">
          <a:solidFill>
            <a:schemeClr val="bg1"/>
          </a:solidFill>
          <a:latin typeface="+mj-lt"/>
          <a:ea typeface="+mj-ea"/>
          <a:cs typeface="+mj-cs"/>
        </a:defRPr>
      </a:lvl1pPr>
      <a:lvl2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5pPr>
      <a:lvl6pPr marL="4572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6pPr>
      <a:lvl7pPr marL="9144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7pPr>
      <a:lvl8pPr marL="13716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8pPr>
      <a:lvl9pPr marL="18288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1"/>
        </a:buClr>
        <a:buFont typeface="Wingdings" panose="05000000000000000000" pitchFamily="2" charset="2"/>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Wingdings" panose="05000000000000000000" pitchFamily="2" charset="2"/>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Wingdings" panose="05000000000000000000" pitchFamily="2" charset="2"/>
        <a:buChar char="»"/>
        <a:defRPr sz="2000" kern="1200">
          <a:solidFill>
            <a:schemeClr val="tx1"/>
          </a:solidFill>
          <a:latin typeface="+mn-lt"/>
          <a:ea typeface="+mn-ea"/>
          <a:cs typeface="+mn-cs"/>
        </a:defRPr>
      </a:lvl5pPr>
      <a:lvl6pPr marL="2514600" lvl="5"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2pPr>
      <a:lvl3pPr marL="914400" lvl="2"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3pPr>
      <a:lvl4pPr marL="1371600" lvl="3"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4pPr>
      <a:lvl5pPr marL="1828800" lvl="4"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5pPr>
      <a:lvl6pPr marL="2286000" lvl="5"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6pPr>
      <a:lvl7pPr marL="2743200" lvl="6"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7pPr>
      <a:lvl8pPr marL="3200400" lvl="7"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8pPr>
      <a:lvl9pPr marL="3657600" lvl="8"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13314" name="对象 1025"/>
          <p:cNvGraphicFramePr>
            <a:graphicFrameLocks/>
          </p:cNvGraphicFramePr>
          <p:nvPr/>
        </p:nvGraphicFramePr>
        <p:xfrm>
          <a:off x="152400" y="609600"/>
          <a:ext cx="8839200" cy="762000"/>
        </p:xfrm>
        <a:graphic>
          <a:graphicData uri="http://schemas.openxmlformats.org/presentationml/2006/ole">
            <p:oleObj spid="_x0000_s126978" r:id="rId14" imgW="22857143" imgH="2819048" progId="">
              <p:embed/>
            </p:oleObj>
          </a:graphicData>
        </a:graphic>
      </p:graphicFrame>
      <p:graphicFrame>
        <p:nvGraphicFramePr>
          <p:cNvPr id="13315" name="对象 1026"/>
          <p:cNvGraphicFramePr>
            <a:graphicFrameLocks/>
          </p:cNvGraphicFramePr>
          <p:nvPr/>
        </p:nvGraphicFramePr>
        <p:xfrm>
          <a:off x="8001000" y="6019800"/>
          <a:ext cx="685800" cy="542925"/>
        </p:xfrm>
        <a:graphic>
          <a:graphicData uri="http://schemas.openxmlformats.org/presentationml/2006/ole">
            <p:oleObj spid="_x0000_s126977" r:id="rId15" imgW="1494385" imgH="1182930" progId="">
              <p:embed/>
            </p:oleObj>
          </a:graphicData>
        </a:graphic>
      </p:graphicFrame>
      <p:sp>
        <p:nvSpPr>
          <p:cNvPr id="13316" name="标题 1027"/>
          <p:cNvSpPr>
            <a:spLocks noGrp="1"/>
          </p:cNvSpPr>
          <p:nvPr>
            <p:ph type="title"/>
          </p:nvPr>
        </p:nvSpPr>
        <p:spPr>
          <a:xfrm>
            <a:off x="1295400" y="714375"/>
            <a:ext cx="7315200" cy="533400"/>
          </a:xfrm>
          <a:prstGeom prst="rect">
            <a:avLst/>
          </a:prstGeom>
          <a:noFill/>
          <a:ln w="9525">
            <a:noFill/>
          </a:ln>
          <a:effectLst>
            <a:outerShdw dist="35921" dir="2699999" algn="ctr" rotWithShape="0">
              <a:schemeClr val="tx1"/>
            </a:outerShdw>
          </a:effectLst>
        </p:spPr>
        <p:txBody>
          <a:bodyPr anchor="ctr"/>
          <a:lstStyle/>
          <a:p>
            <a:pPr lvl="0"/>
            <a:r>
              <a:rPr lang="zh-CN" altLang="en-US" dirty="0"/>
              <a:t>单击此处编辑母版标题样式</a:t>
            </a:r>
          </a:p>
        </p:txBody>
      </p:sp>
      <p:sp>
        <p:nvSpPr>
          <p:cNvPr id="13317" name="文本占位符 1028"/>
          <p:cNvSpPr>
            <a:spLocks noGrp="1"/>
          </p:cNvSpPr>
          <p:nvPr>
            <p:ph type="body"/>
          </p:nvPr>
        </p:nvSpPr>
        <p:spPr>
          <a:xfrm>
            <a:off x="457200" y="1447800"/>
            <a:ext cx="8153400" cy="4876800"/>
          </a:xfrm>
          <a:prstGeom prst="rect">
            <a:avLst/>
          </a:prstGeom>
          <a:noFill/>
          <a:ln w="9525">
            <a:noFill/>
          </a:ln>
        </p:spPr>
        <p:txBody>
          <a:bodyPr anchor="t"/>
          <a:lstStyle/>
          <a:p>
            <a:pPr lvl="0" indent="-342900"/>
            <a:r>
              <a:rPr lang="zh-CN" altLang="en-US" dirty="0"/>
              <a:t>单击此处编辑母版文本样式</a:t>
            </a:r>
          </a:p>
          <a:p>
            <a:pPr lvl="1" indent="-285750"/>
            <a:r>
              <a:rPr lang="zh-CN" altLang="en-US" dirty="0"/>
              <a:t>第二级</a:t>
            </a:r>
          </a:p>
          <a:p>
            <a:pPr lvl="2" indent="-228600"/>
            <a:r>
              <a:rPr lang="zh-CN" altLang="en-US" dirty="0"/>
              <a:t>第三级</a:t>
            </a:r>
          </a:p>
          <a:p>
            <a:pPr lvl="3" indent="-228600"/>
            <a:r>
              <a:rPr lang="zh-CN" altLang="en-US" dirty="0"/>
              <a:t>第四级</a:t>
            </a:r>
          </a:p>
          <a:p>
            <a:pPr lvl="4" indent="-228600"/>
            <a:r>
              <a:rPr lang="zh-CN" altLang="en-US" dirty="0"/>
              <a:t>第五级</a:t>
            </a:r>
          </a:p>
        </p:txBody>
      </p:sp>
      <p:sp>
        <p:nvSpPr>
          <p:cNvPr id="1030" name="日期占位符 1029"/>
          <p:cNvSpPr>
            <a:spLocks noGrp="1"/>
          </p:cNvSpPr>
          <p:nvPr>
            <p:ph type="dt" sz="half" idx="2"/>
          </p:nvPr>
        </p:nvSpPr>
        <p:spPr>
          <a:xfrm>
            <a:off x="5508625" y="333375"/>
            <a:ext cx="3167063" cy="215900"/>
          </a:xfrm>
          <a:prstGeom prst="rect">
            <a:avLst/>
          </a:prstGeom>
          <a:noFill/>
          <a:ln w="9525">
            <a:noFill/>
            <a:miter/>
          </a:ln>
        </p:spPr>
        <p:txBody>
          <a:bodyPr/>
          <a:lstStyle>
            <a:lvl1pPr algn="r">
              <a:defRPr sz="1400" b="1" noProof="1">
                <a:latin typeface="Verdana" panose="020B0604030504040204" pitchFamily="34" charset="0"/>
                <a:ea typeface="宋体" panose="02010600030101010101" pitchFamily="2" charset="-122"/>
                <a:cs typeface="+mn-ea"/>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13319" name="圆角矩形 1030"/>
          <p:cNvSpPr/>
          <p:nvPr/>
        </p:nvSpPr>
        <p:spPr>
          <a:xfrm>
            <a:off x="152400" y="228600"/>
            <a:ext cx="8839200" cy="6324600"/>
          </a:xfrm>
          <a:prstGeom prst="roundRect">
            <a:avLst>
              <a:gd name="adj" fmla="val 4569"/>
            </a:avLst>
          </a:prstGeom>
          <a:noFill/>
          <a:ln w="28575" cap="flat" cmpd="sng">
            <a:solidFill>
              <a:schemeClr val="bg2"/>
            </a:solidFill>
            <a:prstDash val="solid"/>
            <a:round/>
            <a:headEnd type="none" w="med" len="med"/>
            <a:tailEnd type="none" w="med" len="med"/>
          </a:ln>
        </p:spPr>
        <p:txBody>
          <a:bodyPr anchor="t"/>
          <a:lstStyle/>
          <a:p>
            <a:pPr lvl="0" indent="0" algn="r"/>
            <a:endParaRPr lang="zh-CN" altLang="en-US" dirty="0">
              <a:latin typeface="Arial" panose="020B0604020202020204" pitchFamily="34" charset="0"/>
              <a:ea typeface="宋体" panose="02010600030101010101" pitchFamily="2" charset="-122"/>
            </a:endParaRPr>
          </a:p>
        </p:txBody>
      </p:sp>
      <p:sp>
        <p:nvSpPr>
          <p:cNvPr id="13320" name="矩形 1031"/>
          <p:cNvSpPr/>
          <p:nvPr/>
        </p:nvSpPr>
        <p:spPr>
          <a:xfrm>
            <a:off x="228600" y="6553200"/>
            <a:ext cx="2133600" cy="244475"/>
          </a:xfrm>
          <a:prstGeom prst="rect">
            <a:avLst/>
          </a:prstGeom>
          <a:noFill/>
          <a:ln w="9525">
            <a:noFill/>
          </a:ln>
        </p:spPr>
        <p:txBody>
          <a:bodyPr anchor="t"/>
          <a:lstStyle/>
          <a:p>
            <a:pPr lvl="0" indent="0"/>
            <a:endParaRPr lang="zh-CN" altLang="en-US" sz="1000" dirty="0">
              <a:latin typeface="Arial" panose="020B0604020202020204" pitchFamily="34" charset="0"/>
              <a:ea typeface="宋体" panose="02010600030101010101" pitchFamily="2" charset="-122"/>
            </a:endParaRPr>
          </a:p>
        </p:txBody>
      </p:sp>
      <p:sp>
        <p:nvSpPr>
          <p:cNvPr id="13321" name="矩形 1032"/>
          <p:cNvSpPr/>
          <p:nvPr/>
        </p:nvSpPr>
        <p:spPr>
          <a:xfrm>
            <a:off x="3200400" y="6553200"/>
            <a:ext cx="2895600" cy="244475"/>
          </a:xfrm>
          <a:prstGeom prst="rect">
            <a:avLst/>
          </a:prstGeom>
          <a:noFill/>
          <a:ln w="9525">
            <a:noFill/>
          </a:ln>
        </p:spPr>
        <p:txBody>
          <a:bodyPr anchor="t"/>
          <a:lstStyle/>
          <a:p>
            <a:pPr lvl="0" indent="0" algn="ctr"/>
            <a:endParaRPr lang="zh-CN" altLang="en-US" sz="1000" dirty="0">
              <a:latin typeface="Arial" panose="020B0604020202020204" pitchFamily="34" charset="0"/>
              <a:ea typeface="宋体" panose="02010600030101010101" pitchFamily="2" charset="-122"/>
            </a:endParaRPr>
          </a:p>
        </p:txBody>
      </p:sp>
      <p:sp>
        <p:nvSpPr>
          <p:cNvPr id="1034" name="灯片编号占位符 1033"/>
          <p:cNvSpPr>
            <a:spLocks noGrp="1"/>
          </p:cNvSpPr>
          <p:nvPr>
            <p:ph type="sldNum" sz="quarter" idx="4"/>
          </p:nvPr>
        </p:nvSpPr>
        <p:spPr>
          <a:xfrm>
            <a:off x="6781800" y="6553200"/>
            <a:ext cx="2133600" cy="244475"/>
          </a:xfrm>
          <a:prstGeom prst="rect">
            <a:avLst/>
          </a:prstGeom>
          <a:noFill/>
          <a:ln w="9525">
            <a:noFill/>
            <a:miter/>
          </a:ln>
        </p:spPr>
        <p:txBody>
          <a:bodyPr vert="horz" wrap="square" lIns="91440" tIns="45720" rIns="91440" bIns="45720" numCol="1" anchor="t" anchorCtr="0" compatLnSpc="1"/>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ransition>
    <p:random/>
  </p:transition>
  <p:hf sldNum="0" hdr="0" ftr="0" dt="0"/>
  <p:txStyles>
    <p:titleStyle>
      <a:lvl1pPr algn="l" rtl="0" eaLnBrk="0" fontAlgn="base" hangingPunct="0">
        <a:spcBef>
          <a:spcPct val="0"/>
        </a:spcBef>
        <a:spcAft>
          <a:spcPct val="0"/>
        </a:spcAft>
        <a:defRPr sz="2800" b="1" kern="1200">
          <a:solidFill>
            <a:schemeClr val="bg1"/>
          </a:solidFill>
          <a:latin typeface="+mj-lt"/>
          <a:ea typeface="+mj-ea"/>
          <a:cs typeface="+mj-cs"/>
        </a:defRPr>
      </a:lvl1pPr>
      <a:lvl2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5pPr>
      <a:lvl6pPr marL="4572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6pPr>
      <a:lvl7pPr marL="9144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7pPr>
      <a:lvl8pPr marL="13716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8pPr>
      <a:lvl9pPr marL="18288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1"/>
        </a:buClr>
        <a:buFont typeface="Wingdings" panose="05000000000000000000" pitchFamily="2" charset="2"/>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Wingdings" panose="05000000000000000000" pitchFamily="2" charset="2"/>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Wingdings" panose="05000000000000000000" pitchFamily="2" charset="2"/>
        <a:buChar char="»"/>
        <a:defRPr sz="2000" kern="1200">
          <a:solidFill>
            <a:schemeClr val="tx1"/>
          </a:solidFill>
          <a:latin typeface="+mn-lt"/>
          <a:ea typeface="+mn-ea"/>
          <a:cs typeface="+mn-cs"/>
        </a:defRPr>
      </a:lvl5pPr>
      <a:lvl6pPr marL="2514600" lvl="5"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2pPr>
      <a:lvl3pPr marL="914400" lvl="2"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3pPr>
      <a:lvl4pPr marL="1371600" lvl="3"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4pPr>
      <a:lvl5pPr marL="1828800" lvl="4"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5pPr>
      <a:lvl6pPr marL="2286000" lvl="5"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6pPr>
      <a:lvl7pPr marL="2743200" lvl="6"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7pPr>
      <a:lvl8pPr marL="3200400" lvl="7"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8pPr>
      <a:lvl9pPr marL="3657600" lvl="8"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14338" name="对象 1025"/>
          <p:cNvGraphicFramePr>
            <a:graphicFrameLocks/>
          </p:cNvGraphicFramePr>
          <p:nvPr/>
        </p:nvGraphicFramePr>
        <p:xfrm>
          <a:off x="152400" y="609600"/>
          <a:ext cx="8839200" cy="762000"/>
        </p:xfrm>
        <a:graphic>
          <a:graphicData uri="http://schemas.openxmlformats.org/presentationml/2006/ole">
            <p:oleObj spid="_x0000_s139266" r:id="rId14" imgW="22857143" imgH="2819048" progId="">
              <p:embed/>
            </p:oleObj>
          </a:graphicData>
        </a:graphic>
      </p:graphicFrame>
      <p:graphicFrame>
        <p:nvGraphicFramePr>
          <p:cNvPr id="14339" name="对象 1026"/>
          <p:cNvGraphicFramePr>
            <a:graphicFrameLocks/>
          </p:cNvGraphicFramePr>
          <p:nvPr/>
        </p:nvGraphicFramePr>
        <p:xfrm>
          <a:off x="8001000" y="6019800"/>
          <a:ext cx="685800" cy="542925"/>
        </p:xfrm>
        <a:graphic>
          <a:graphicData uri="http://schemas.openxmlformats.org/presentationml/2006/ole">
            <p:oleObj spid="_x0000_s139265" r:id="rId15" imgW="1494385" imgH="1182930" progId="">
              <p:embed/>
            </p:oleObj>
          </a:graphicData>
        </a:graphic>
      </p:graphicFrame>
      <p:sp>
        <p:nvSpPr>
          <p:cNvPr id="14340" name="标题 1027"/>
          <p:cNvSpPr>
            <a:spLocks noGrp="1"/>
          </p:cNvSpPr>
          <p:nvPr>
            <p:ph type="title"/>
          </p:nvPr>
        </p:nvSpPr>
        <p:spPr>
          <a:xfrm>
            <a:off x="1295400" y="714375"/>
            <a:ext cx="7315200" cy="533400"/>
          </a:xfrm>
          <a:prstGeom prst="rect">
            <a:avLst/>
          </a:prstGeom>
          <a:noFill/>
          <a:ln w="9525">
            <a:noFill/>
          </a:ln>
          <a:effectLst>
            <a:outerShdw dist="35921" dir="2699999" algn="ctr" rotWithShape="0">
              <a:schemeClr val="tx1"/>
            </a:outerShdw>
          </a:effectLst>
        </p:spPr>
        <p:txBody>
          <a:bodyPr anchor="ctr"/>
          <a:lstStyle/>
          <a:p>
            <a:pPr lvl="0"/>
            <a:r>
              <a:rPr lang="zh-CN" altLang="en-US" dirty="0"/>
              <a:t>单击此处编辑母版标题样式</a:t>
            </a:r>
          </a:p>
        </p:txBody>
      </p:sp>
      <p:sp>
        <p:nvSpPr>
          <p:cNvPr id="14341" name="文本占位符 1028"/>
          <p:cNvSpPr>
            <a:spLocks noGrp="1"/>
          </p:cNvSpPr>
          <p:nvPr>
            <p:ph type="body"/>
          </p:nvPr>
        </p:nvSpPr>
        <p:spPr>
          <a:xfrm>
            <a:off x="457200" y="1447800"/>
            <a:ext cx="8153400" cy="4876800"/>
          </a:xfrm>
          <a:prstGeom prst="rect">
            <a:avLst/>
          </a:prstGeom>
          <a:noFill/>
          <a:ln w="9525">
            <a:noFill/>
          </a:ln>
        </p:spPr>
        <p:txBody>
          <a:bodyPr anchor="t"/>
          <a:lstStyle/>
          <a:p>
            <a:pPr lvl="0" indent="-342900"/>
            <a:r>
              <a:rPr lang="zh-CN" altLang="en-US" dirty="0"/>
              <a:t>单击此处编辑母版文本样式</a:t>
            </a:r>
          </a:p>
          <a:p>
            <a:pPr lvl="1" indent="-285750"/>
            <a:r>
              <a:rPr lang="zh-CN" altLang="en-US" dirty="0"/>
              <a:t>第二级</a:t>
            </a:r>
          </a:p>
          <a:p>
            <a:pPr lvl="2" indent="-228600"/>
            <a:r>
              <a:rPr lang="zh-CN" altLang="en-US" dirty="0"/>
              <a:t>第三级</a:t>
            </a:r>
          </a:p>
          <a:p>
            <a:pPr lvl="3" indent="-228600"/>
            <a:r>
              <a:rPr lang="zh-CN" altLang="en-US" dirty="0"/>
              <a:t>第四级</a:t>
            </a:r>
          </a:p>
          <a:p>
            <a:pPr lvl="4" indent="-228600"/>
            <a:r>
              <a:rPr lang="zh-CN" altLang="en-US" dirty="0"/>
              <a:t>第五级</a:t>
            </a:r>
          </a:p>
        </p:txBody>
      </p:sp>
      <p:sp>
        <p:nvSpPr>
          <p:cNvPr id="1030" name="日期占位符 1029"/>
          <p:cNvSpPr>
            <a:spLocks noGrp="1"/>
          </p:cNvSpPr>
          <p:nvPr>
            <p:ph type="dt" sz="half" idx="2"/>
          </p:nvPr>
        </p:nvSpPr>
        <p:spPr>
          <a:xfrm>
            <a:off x="5508625" y="333375"/>
            <a:ext cx="3167063" cy="215900"/>
          </a:xfrm>
          <a:prstGeom prst="rect">
            <a:avLst/>
          </a:prstGeom>
          <a:noFill/>
          <a:ln w="9525">
            <a:noFill/>
            <a:miter/>
          </a:ln>
        </p:spPr>
        <p:txBody>
          <a:bodyPr/>
          <a:lstStyle>
            <a:lvl1pPr algn="r">
              <a:defRPr sz="1400" b="1" noProof="1">
                <a:latin typeface="Verdana" panose="020B0604030504040204" pitchFamily="34" charset="0"/>
                <a:ea typeface="宋体" panose="02010600030101010101" pitchFamily="2" charset="-122"/>
                <a:cs typeface="+mn-ea"/>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14343" name="圆角矩形 1030"/>
          <p:cNvSpPr/>
          <p:nvPr/>
        </p:nvSpPr>
        <p:spPr>
          <a:xfrm>
            <a:off x="152400" y="228600"/>
            <a:ext cx="8839200" cy="6324600"/>
          </a:xfrm>
          <a:prstGeom prst="roundRect">
            <a:avLst>
              <a:gd name="adj" fmla="val 4569"/>
            </a:avLst>
          </a:prstGeom>
          <a:noFill/>
          <a:ln w="28575" cap="flat" cmpd="sng">
            <a:solidFill>
              <a:schemeClr val="bg2"/>
            </a:solidFill>
            <a:prstDash val="solid"/>
            <a:round/>
            <a:headEnd type="none" w="med" len="med"/>
            <a:tailEnd type="none" w="med" len="med"/>
          </a:ln>
        </p:spPr>
        <p:txBody>
          <a:bodyPr anchor="t"/>
          <a:lstStyle/>
          <a:p>
            <a:pPr lvl="0" indent="0" algn="r"/>
            <a:endParaRPr lang="zh-CN" altLang="en-US" dirty="0">
              <a:latin typeface="Arial" panose="020B0604020202020204" pitchFamily="34" charset="0"/>
              <a:ea typeface="宋体" panose="02010600030101010101" pitchFamily="2" charset="-122"/>
            </a:endParaRPr>
          </a:p>
        </p:txBody>
      </p:sp>
      <p:sp>
        <p:nvSpPr>
          <p:cNvPr id="14344" name="矩形 1031"/>
          <p:cNvSpPr/>
          <p:nvPr/>
        </p:nvSpPr>
        <p:spPr>
          <a:xfrm>
            <a:off x="228600" y="6553200"/>
            <a:ext cx="2133600" cy="244475"/>
          </a:xfrm>
          <a:prstGeom prst="rect">
            <a:avLst/>
          </a:prstGeom>
          <a:noFill/>
          <a:ln w="9525">
            <a:noFill/>
          </a:ln>
        </p:spPr>
        <p:txBody>
          <a:bodyPr anchor="t"/>
          <a:lstStyle/>
          <a:p>
            <a:pPr lvl="0" indent="0"/>
            <a:endParaRPr lang="zh-CN" altLang="en-US" sz="1000" dirty="0">
              <a:latin typeface="Arial" panose="020B0604020202020204" pitchFamily="34" charset="0"/>
              <a:ea typeface="宋体" panose="02010600030101010101" pitchFamily="2" charset="-122"/>
            </a:endParaRPr>
          </a:p>
        </p:txBody>
      </p:sp>
      <p:sp>
        <p:nvSpPr>
          <p:cNvPr id="14345" name="矩形 1032"/>
          <p:cNvSpPr/>
          <p:nvPr/>
        </p:nvSpPr>
        <p:spPr>
          <a:xfrm>
            <a:off x="3200400" y="6553200"/>
            <a:ext cx="2895600" cy="244475"/>
          </a:xfrm>
          <a:prstGeom prst="rect">
            <a:avLst/>
          </a:prstGeom>
          <a:noFill/>
          <a:ln w="9525">
            <a:noFill/>
          </a:ln>
        </p:spPr>
        <p:txBody>
          <a:bodyPr anchor="t"/>
          <a:lstStyle/>
          <a:p>
            <a:pPr lvl="0" indent="0" algn="ctr"/>
            <a:endParaRPr lang="zh-CN" altLang="en-US" sz="1000" dirty="0">
              <a:latin typeface="Arial" panose="020B0604020202020204" pitchFamily="34" charset="0"/>
              <a:ea typeface="宋体" panose="02010600030101010101" pitchFamily="2" charset="-122"/>
            </a:endParaRPr>
          </a:p>
        </p:txBody>
      </p:sp>
      <p:sp>
        <p:nvSpPr>
          <p:cNvPr id="1034" name="灯片编号占位符 1033"/>
          <p:cNvSpPr>
            <a:spLocks noGrp="1"/>
          </p:cNvSpPr>
          <p:nvPr>
            <p:ph type="sldNum" sz="quarter" idx="4"/>
          </p:nvPr>
        </p:nvSpPr>
        <p:spPr>
          <a:xfrm>
            <a:off x="6781800" y="6553200"/>
            <a:ext cx="2133600" cy="244475"/>
          </a:xfrm>
          <a:prstGeom prst="rect">
            <a:avLst/>
          </a:prstGeom>
          <a:noFill/>
          <a:ln w="9525">
            <a:noFill/>
            <a:miter/>
          </a:ln>
        </p:spPr>
        <p:txBody>
          <a:bodyPr vert="horz" wrap="square" lIns="91440" tIns="45720" rIns="91440" bIns="45720" numCol="1" anchor="t" anchorCtr="0" compatLnSpc="1"/>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transition>
    <p:random/>
  </p:transition>
  <p:hf sldNum="0" hdr="0" ftr="0" dt="0"/>
  <p:txStyles>
    <p:titleStyle>
      <a:lvl1pPr algn="l" rtl="0" eaLnBrk="0" fontAlgn="base" hangingPunct="0">
        <a:spcBef>
          <a:spcPct val="0"/>
        </a:spcBef>
        <a:spcAft>
          <a:spcPct val="0"/>
        </a:spcAft>
        <a:defRPr sz="2800" b="1" kern="1200">
          <a:solidFill>
            <a:schemeClr val="bg1"/>
          </a:solidFill>
          <a:latin typeface="+mj-lt"/>
          <a:ea typeface="+mj-ea"/>
          <a:cs typeface="+mj-cs"/>
        </a:defRPr>
      </a:lvl1pPr>
      <a:lvl2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5pPr>
      <a:lvl6pPr marL="4572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6pPr>
      <a:lvl7pPr marL="9144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7pPr>
      <a:lvl8pPr marL="13716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8pPr>
      <a:lvl9pPr marL="18288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1"/>
        </a:buClr>
        <a:buFont typeface="Wingdings" panose="05000000000000000000" pitchFamily="2" charset="2"/>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Wingdings" panose="05000000000000000000" pitchFamily="2" charset="2"/>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Wingdings" panose="05000000000000000000" pitchFamily="2" charset="2"/>
        <a:buChar char="»"/>
        <a:defRPr sz="2000" kern="1200">
          <a:solidFill>
            <a:schemeClr val="tx1"/>
          </a:solidFill>
          <a:latin typeface="+mn-lt"/>
          <a:ea typeface="+mn-ea"/>
          <a:cs typeface="+mn-cs"/>
        </a:defRPr>
      </a:lvl5pPr>
      <a:lvl6pPr marL="2514600" lvl="5"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2pPr>
      <a:lvl3pPr marL="914400" lvl="2"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3pPr>
      <a:lvl4pPr marL="1371600" lvl="3"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4pPr>
      <a:lvl5pPr marL="1828800" lvl="4"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5pPr>
      <a:lvl6pPr marL="2286000" lvl="5"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6pPr>
      <a:lvl7pPr marL="2743200" lvl="6"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7pPr>
      <a:lvl8pPr marL="3200400" lvl="7"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8pPr>
      <a:lvl9pPr marL="3657600" lvl="8"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15362" name="对象 1025"/>
          <p:cNvGraphicFramePr>
            <a:graphicFrameLocks/>
          </p:cNvGraphicFramePr>
          <p:nvPr/>
        </p:nvGraphicFramePr>
        <p:xfrm>
          <a:off x="152400" y="609600"/>
          <a:ext cx="8839200" cy="762000"/>
        </p:xfrm>
        <a:graphic>
          <a:graphicData uri="http://schemas.openxmlformats.org/presentationml/2006/ole">
            <p:oleObj spid="_x0000_s151554" r:id="rId14" imgW="22857143" imgH="2819048" progId="">
              <p:embed/>
            </p:oleObj>
          </a:graphicData>
        </a:graphic>
      </p:graphicFrame>
      <p:graphicFrame>
        <p:nvGraphicFramePr>
          <p:cNvPr id="15363" name="对象 1026"/>
          <p:cNvGraphicFramePr>
            <a:graphicFrameLocks/>
          </p:cNvGraphicFramePr>
          <p:nvPr/>
        </p:nvGraphicFramePr>
        <p:xfrm>
          <a:off x="8001000" y="6019800"/>
          <a:ext cx="685800" cy="542925"/>
        </p:xfrm>
        <a:graphic>
          <a:graphicData uri="http://schemas.openxmlformats.org/presentationml/2006/ole">
            <p:oleObj spid="_x0000_s151553" r:id="rId15" imgW="1494385" imgH="1182930" progId="">
              <p:embed/>
            </p:oleObj>
          </a:graphicData>
        </a:graphic>
      </p:graphicFrame>
      <p:sp>
        <p:nvSpPr>
          <p:cNvPr id="15364" name="标题 1027"/>
          <p:cNvSpPr>
            <a:spLocks noGrp="1"/>
          </p:cNvSpPr>
          <p:nvPr>
            <p:ph type="title"/>
          </p:nvPr>
        </p:nvSpPr>
        <p:spPr>
          <a:xfrm>
            <a:off x="1295400" y="714375"/>
            <a:ext cx="7315200" cy="533400"/>
          </a:xfrm>
          <a:prstGeom prst="rect">
            <a:avLst/>
          </a:prstGeom>
          <a:noFill/>
          <a:ln w="9525">
            <a:noFill/>
          </a:ln>
          <a:effectLst>
            <a:outerShdw dist="35921" dir="2699999" algn="ctr" rotWithShape="0">
              <a:schemeClr val="tx1"/>
            </a:outerShdw>
          </a:effectLst>
        </p:spPr>
        <p:txBody>
          <a:bodyPr anchor="ctr"/>
          <a:lstStyle/>
          <a:p>
            <a:pPr lvl="0"/>
            <a:r>
              <a:rPr lang="zh-CN" altLang="en-US" dirty="0"/>
              <a:t>单击此处编辑母版标题样式</a:t>
            </a:r>
          </a:p>
        </p:txBody>
      </p:sp>
      <p:sp>
        <p:nvSpPr>
          <p:cNvPr id="15365" name="文本占位符 1028"/>
          <p:cNvSpPr>
            <a:spLocks noGrp="1"/>
          </p:cNvSpPr>
          <p:nvPr>
            <p:ph type="body"/>
          </p:nvPr>
        </p:nvSpPr>
        <p:spPr>
          <a:xfrm>
            <a:off x="457200" y="1447800"/>
            <a:ext cx="8153400" cy="4876800"/>
          </a:xfrm>
          <a:prstGeom prst="rect">
            <a:avLst/>
          </a:prstGeom>
          <a:noFill/>
          <a:ln w="9525">
            <a:noFill/>
          </a:ln>
        </p:spPr>
        <p:txBody>
          <a:bodyPr anchor="t"/>
          <a:lstStyle/>
          <a:p>
            <a:pPr lvl="0" indent="-342900"/>
            <a:r>
              <a:rPr lang="zh-CN" altLang="en-US" dirty="0"/>
              <a:t>单击此处编辑母版文本样式</a:t>
            </a:r>
          </a:p>
          <a:p>
            <a:pPr lvl="1" indent="-285750"/>
            <a:r>
              <a:rPr lang="zh-CN" altLang="en-US" dirty="0"/>
              <a:t>第二级</a:t>
            </a:r>
          </a:p>
          <a:p>
            <a:pPr lvl="2" indent="-228600"/>
            <a:r>
              <a:rPr lang="zh-CN" altLang="en-US" dirty="0"/>
              <a:t>第三级</a:t>
            </a:r>
          </a:p>
          <a:p>
            <a:pPr lvl="3" indent="-228600"/>
            <a:r>
              <a:rPr lang="zh-CN" altLang="en-US" dirty="0"/>
              <a:t>第四级</a:t>
            </a:r>
          </a:p>
          <a:p>
            <a:pPr lvl="4" indent="-228600"/>
            <a:r>
              <a:rPr lang="zh-CN" altLang="en-US" dirty="0"/>
              <a:t>第五级</a:t>
            </a:r>
          </a:p>
        </p:txBody>
      </p:sp>
      <p:sp>
        <p:nvSpPr>
          <p:cNvPr id="2" name="日期占位符 1029"/>
          <p:cNvSpPr>
            <a:spLocks noGrp="1"/>
          </p:cNvSpPr>
          <p:nvPr>
            <p:ph type="dt" sz="half" idx="2"/>
          </p:nvPr>
        </p:nvSpPr>
        <p:spPr>
          <a:xfrm>
            <a:off x="5508625" y="333375"/>
            <a:ext cx="3167063" cy="215900"/>
          </a:xfrm>
          <a:prstGeom prst="rect">
            <a:avLst/>
          </a:prstGeom>
          <a:noFill/>
          <a:ln w="9525">
            <a:noFill/>
            <a:miter/>
          </a:ln>
        </p:spPr>
        <p:txBody>
          <a:bodyPr vert="horz" wrap="square" lIns="91440" tIns="45720" rIns="91440" bIns="45720" numCol="1" anchor="t" anchorCtr="0" compatLnSpc="1"/>
          <a:lstStyle>
            <a:lvl1pPr algn="r">
              <a:defRPr sz="1400" b="1">
                <a:latin typeface="Verdana" panose="020B0604030504040204" pitchFamily="34" charset="0"/>
                <a:ea typeface="+mn-ea"/>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15367" name="圆角矩形 1030"/>
          <p:cNvSpPr/>
          <p:nvPr/>
        </p:nvSpPr>
        <p:spPr>
          <a:xfrm>
            <a:off x="152400" y="228600"/>
            <a:ext cx="8839200" cy="6324600"/>
          </a:xfrm>
          <a:prstGeom prst="roundRect">
            <a:avLst>
              <a:gd name="adj" fmla="val 4569"/>
            </a:avLst>
          </a:prstGeom>
          <a:noFill/>
          <a:ln w="28575" cap="flat" cmpd="sng">
            <a:solidFill>
              <a:schemeClr val="bg2"/>
            </a:solidFill>
            <a:prstDash val="solid"/>
            <a:round/>
            <a:headEnd type="none" w="med" len="med"/>
            <a:tailEnd type="none" w="med" len="med"/>
          </a:ln>
        </p:spPr>
        <p:txBody>
          <a:bodyPr anchor="t"/>
          <a:lstStyle/>
          <a:p>
            <a:pPr lvl="0" indent="0" algn="r"/>
            <a:endParaRPr lang="zh-CN" altLang="en-US" b="1" dirty="0">
              <a:latin typeface="Arial" panose="020B0604020202020204" pitchFamily="34" charset="0"/>
              <a:ea typeface="Arial" panose="020B0604020202020204" pitchFamily="34" charset="0"/>
            </a:endParaRPr>
          </a:p>
        </p:txBody>
      </p:sp>
      <p:sp>
        <p:nvSpPr>
          <p:cNvPr id="15368" name="矩形 1031"/>
          <p:cNvSpPr/>
          <p:nvPr/>
        </p:nvSpPr>
        <p:spPr>
          <a:xfrm>
            <a:off x="228600" y="6553200"/>
            <a:ext cx="2133600" cy="244475"/>
          </a:xfrm>
          <a:prstGeom prst="rect">
            <a:avLst/>
          </a:prstGeom>
          <a:noFill/>
          <a:ln w="9525">
            <a:noFill/>
          </a:ln>
        </p:spPr>
        <p:txBody>
          <a:bodyPr anchor="t"/>
          <a:lstStyle/>
          <a:p>
            <a:pPr lvl="0" indent="0"/>
            <a:endParaRPr lang="zh-CN" altLang="en-US" sz="1000" dirty="0">
              <a:latin typeface="Arial" panose="020B0604020202020204" pitchFamily="34" charset="0"/>
              <a:ea typeface="宋体" panose="02010600030101010101" pitchFamily="2" charset="-122"/>
            </a:endParaRPr>
          </a:p>
        </p:txBody>
      </p:sp>
      <p:sp>
        <p:nvSpPr>
          <p:cNvPr id="15369" name="矩形 1032"/>
          <p:cNvSpPr/>
          <p:nvPr/>
        </p:nvSpPr>
        <p:spPr>
          <a:xfrm>
            <a:off x="3200400" y="6553200"/>
            <a:ext cx="2895600" cy="244475"/>
          </a:xfrm>
          <a:prstGeom prst="rect">
            <a:avLst/>
          </a:prstGeom>
          <a:noFill/>
          <a:ln w="9525">
            <a:noFill/>
          </a:ln>
        </p:spPr>
        <p:txBody>
          <a:bodyPr anchor="t"/>
          <a:lstStyle/>
          <a:p>
            <a:pPr lvl="0" indent="0" algn="ctr"/>
            <a:endParaRPr lang="zh-CN" altLang="en-US" sz="1000" dirty="0">
              <a:latin typeface="Arial" panose="020B0604020202020204" pitchFamily="34" charset="0"/>
              <a:ea typeface="宋体" panose="02010600030101010101" pitchFamily="2" charset="-122"/>
            </a:endParaRPr>
          </a:p>
        </p:txBody>
      </p:sp>
      <p:sp>
        <p:nvSpPr>
          <p:cNvPr id="1034" name="灯片编号占位符 1033"/>
          <p:cNvSpPr>
            <a:spLocks noGrp="1"/>
          </p:cNvSpPr>
          <p:nvPr>
            <p:ph type="sldNum" sz="quarter" idx="4"/>
          </p:nvPr>
        </p:nvSpPr>
        <p:spPr>
          <a:xfrm>
            <a:off x="6781800" y="6553200"/>
            <a:ext cx="2133600" cy="244475"/>
          </a:xfrm>
          <a:prstGeom prst="rect">
            <a:avLst/>
          </a:prstGeom>
          <a:noFill/>
          <a:ln w="9525">
            <a:noFill/>
            <a:miter/>
          </a:ln>
        </p:spPr>
        <p:txBody>
          <a:bodyPr vert="horz" wrap="square" lIns="91440" tIns="45720" rIns="91440" bIns="45720" numCol="1" anchor="t" anchorCtr="0" compatLnSpc="1"/>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Lst>
  <p:transition>
    <p:random/>
  </p:transition>
  <p:hf sldNum="0" hdr="0" ftr="0" dt="0"/>
  <p:txStyles>
    <p:titleStyle>
      <a:lvl1pPr algn="l" rtl="0" eaLnBrk="0" fontAlgn="base" hangingPunct="0">
        <a:spcBef>
          <a:spcPct val="0"/>
        </a:spcBef>
        <a:spcAft>
          <a:spcPct val="0"/>
        </a:spcAft>
        <a:defRPr sz="2800" b="1" kern="1200">
          <a:solidFill>
            <a:schemeClr val="bg1"/>
          </a:solidFill>
          <a:latin typeface="+mj-lt"/>
          <a:ea typeface="+mj-ea"/>
          <a:cs typeface="+mj-cs"/>
        </a:defRPr>
      </a:lvl1pPr>
      <a:lvl2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5pPr>
      <a:lvl6pPr marL="4572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6pPr>
      <a:lvl7pPr marL="9144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7pPr>
      <a:lvl8pPr marL="13716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8pPr>
      <a:lvl9pPr marL="18288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1"/>
        </a:buClr>
        <a:buFont typeface="Wingdings" panose="05000000000000000000" pitchFamily="2" charset="2"/>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Wingdings" panose="05000000000000000000" pitchFamily="2" charset="2"/>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Wingdings" panose="05000000000000000000" pitchFamily="2" charset="2"/>
        <a:buChar char="»"/>
        <a:defRPr sz="2000" kern="1200">
          <a:solidFill>
            <a:schemeClr val="tx1"/>
          </a:solidFill>
          <a:latin typeface="+mn-lt"/>
          <a:ea typeface="+mn-ea"/>
          <a:cs typeface="+mn-cs"/>
        </a:defRPr>
      </a:lvl5pPr>
      <a:lvl6pPr marL="2514600" lvl="5"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2pPr>
      <a:lvl3pPr marL="914400" lvl="2"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3pPr>
      <a:lvl4pPr marL="1371600" lvl="3"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4pPr>
      <a:lvl5pPr marL="1828800" lvl="4"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5pPr>
      <a:lvl6pPr marL="2286000" lvl="5"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6pPr>
      <a:lvl7pPr marL="2743200" lvl="6"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7pPr>
      <a:lvl8pPr marL="3200400" lvl="7"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8pPr>
      <a:lvl9pPr marL="3657600" lvl="8"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16386" name="对象 1025"/>
          <p:cNvGraphicFramePr>
            <a:graphicFrameLocks/>
          </p:cNvGraphicFramePr>
          <p:nvPr/>
        </p:nvGraphicFramePr>
        <p:xfrm>
          <a:off x="152400" y="609600"/>
          <a:ext cx="8839200" cy="762000"/>
        </p:xfrm>
        <a:graphic>
          <a:graphicData uri="http://schemas.openxmlformats.org/presentationml/2006/ole">
            <p:oleObj spid="_x0000_s163842" r:id="rId14" imgW="22857143" imgH="2819048" progId="">
              <p:embed/>
            </p:oleObj>
          </a:graphicData>
        </a:graphic>
      </p:graphicFrame>
      <p:graphicFrame>
        <p:nvGraphicFramePr>
          <p:cNvPr id="16387" name="对象 1026"/>
          <p:cNvGraphicFramePr>
            <a:graphicFrameLocks/>
          </p:cNvGraphicFramePr>
          <p:nvPr/>
        </p:nvGraphicFramePr>
        <p:xfrm>
          <a:off x="8001000" y="6019800"/>
          <a:ext cx="685800" cy="542925"/>
        </p:xfrm>
        <a:graphic>
          <a:graphicData uri="http://schemas.openxmlformats.org/presentationml/2006/ole">
            <p:oleObj spid="_x0000_s163841" r:id="rId15" imgW="1494385" imgH="1182930" progId="">
              <p:embed/>
            </p:oleObj>
          </a:graphicData>
        </a:graphic>
      </p:graphicFrame>
      <p:sp>
        <p:nvSpPr>
          <p:cNvPr id="16388" name="标题 1027"/>
          <p:cNvSpPr>
            <a:spLocks noGrp="1"/>
          </p:cNvSpPr>
          <p:nvPr>
            <p:ph type="title"/>
          </p:nvPr>
        </p:nvSpPr>
        <p:spPr>
          <a:xfrm>
            <a:off x="1295400" y="714375"/>
            <a:ext cx="7315200" cy="533400"/>
          </a:xfrm>
          <a:prstGeom prst="rect">
            <a:avLst/>
          </a:prstGeom>
          <a:noFill/>
          <a:ln w="9525">
            <a:noFill/>
          </a:ln>
          <a:effectLst>
            <a:outerShdw dist="35921" dir="2699999" algn="ctr" rotWithShape="0">
              <a:schemeClr val="tx1"/>
            </a:outerShdw>
          </a:effectLst>
        </p:spPr>
        <p:txBody>
          <a:bodyPr anchor="ctr"/>
          <a:lstStyle/>
          <a:p>
            <a:pPr lvl="0"/>
            <a:r>
              <a:rPr lang="zh-CN" altLang="en-US" dirty="0"/>
              <a:t>单击此处编辑母版标题样式</a:t>
            </a:r>
          </a:p>
        </p:txBody>
      </p:sp>
      <p:sp>
        <p:nvSpPr>
          <p:cNvPr id="16389" name="文本占位符 1028"/>
          <p:cNvSpPr>
            <a:spLocks noGrp="1"/>
          </p:cNvSpPr>
          <p:nvPr>
            <p:ph type="body"/>
          </p:nvPr>
        </p:nvSpPr>
        <p:spPr>
          <a:xfrm>
            <a:off x="457200" y="1447800"/>
            <a:ext cx="8153400" cy="4876800"/>
          </a:xfrm>
          <a:prstGeom prst="rect">
            <a:avLst/>
          </a:prstGeom>
          <a:noFill/>
          <a:ln w="9525">
            <a:noFill/>
          </a:ln>
        </p:spPr>
        <p:txBody>
          <a:bodyPr anchor="t"/>
          <a:lstStyle/>
          <a:p>
            <a:pPr lvl="0" indent="-342900"/>
            <a:r>
              <a:rPr lang="zh-CN" altLang="en-US" dirty="0"/>
              <a:t>单击此处编辑母版文本样式</a:t>
            </a:r>
          </a:p>
          <a:p>
            <a:pPr lvl="1" indent="-285750"/>
            <a:r>
              <a:rPr lang="zh-CN" altLang="en-US" dirty="0"/>
              <a:t>第二级</a:t>
            </a:r>
          </a:p>
          <a:p>
            <a:pPr lvl="2" indent="-228600"/>
            <a:r>
              <a:rPr lang="zh-CN" altLang="en-US" dirty="0"/>
              <a:t>第三级</a:t>
            </a:r>
          </a:p>
          <a:p>
            <a:pPr lvl="3" indent="-228600"/>
            <a:r>
              <a:rPr lang="zh-CN" altLang="en-US" dirty="0"/>
              <a:t>第四级</a:t>
            </a:r>
          </a:p>
          <a:p>
            <a:pPr lvl="4" indent="-228600"/>
            <a:r>
              <a:rPr lang="zh-CN" altLang="en-US" dirty="0"/>
              <a:t>第五级</a:t>
            </a:r>
          </a:p>
        </p:txBody>
      </p:sp>
      <p:sp>
        <p:nvSpPr>
          <p:cNvPr id="2" name="日期占位符 1029"/>
          <p:cNvSpPr>
            <a:spLocks noGrp="1"/>
          </p:cNvSpPr>
          <p:nvPr>
            <p:ph type="dt" sz="half" idx="2"/>
          </p:nvPr>
        </p:nvSpPr>
        <p:spPr>
          <a:xfrm>
            <a:off x="5508625" y="333375"/>
            <a:ext cx="3167063" cy="215900"/>
          </a:xfrm>
          <a:prstGeom prst="rect">
            <a:avLst/>
          </a:prstGeom>
          <a:noFill/>
          <a:ln w="9525">
            <a:noFill/>
            <a:miter/>
          </a:ln>
        </p:spPr>
        <p:txBody>
          <a:bodyPr vert="horz" wrap="square" lIns="91440" tIns="45720" rIns="91440" bIns="45720" numCol="1" anchor="t" anchorCtr="0" compatLnSpc="1"/>
          <a:lstStyle>
            <a:lvl1pPr algn="r">
              <a:defRPr sz="1400" b="1">
                <a:latin typeface="Verdana" panose="020B0604030504040204" pitchFamily="34" charset="0"/>
                <a:ea typeface="+mn-ea"/>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16391" name="圆角矩形 1030"/>
          <p:cNvSpPr/>
          <p:nvPr/>
        </p:nvSpPr>
        <p:spPr>
          <a:xfrm>
            <a:off x="152400" y="228600"/>
            <a:ext cx="8839200" cy="6324600"/>
          </a:xfrm>
          <a:prstGeom prst="roundRect">
            <a:avLst>
              <a:gd name="adj" fmla="val 4569"/>
            </a:avLst>
          </a:prstGeom>
          <a:noFill/>
          <a:ln w="28575" cap="flat" cmpd="sng">
            <a:solidFill>
              <a:schemeClr val="bg2"/>
            </a:solidFill>
            <a:prstDash val="solid"/>
            <a:round/>
            <a:headEnd type="none" w="med" len="med"/>
            <a:tailEnd type="none" w="med" len="med"/>
          </a:ln>
        </p:spPr>
        <p:txBody>
          <a:bodyPr anchor="t"/>
          <a:lstStyle/>
          <a:p>
            <a:pPr lvl="0" indent="0" algn="r"/>
            <a:endParaRPr lang="zh-CN" altLang="en-US" b="1" dirty="0">
              <a:latin typeface="Arial" panose="020B0604020202020204" pitchFamily="34" charset="0"/>
              <a:ea typeface="Arial" panose="020B0604020202020204" pitchFamily="34" charset="0"/>
            </a:endParaRPr>
          </a:p>
        </p:txBody>
      </p:sp>
      <p:sp>
        <p:nvSpPr>
          <p:cNvPr id="16392" name="矩形 1031"/>
          <p:cNvSpPr/>
          <p:nvPr/>
        </p:nvSpPr>
        <p:spPr>
          <a:xfrm>
            <a:off x="228600" y="6553200"/>
            <a:ext cx="2133600" cy="244475"/>
          </a:xfrm>
          <a:prstGeom prst="rect">
            <a:avLst/>
          </a:prstGeom>
          <a:noFill/>
          <a:ln w="9525">
            <a:noFill/>
          </a:ln>
        </p:spPr>
        <p:txBody>
          <a:bodyPr anchor="t"/>
          <a:lstStyle/>
          <a:p>
            <a:pPr lvl="0" indent="0"/>
            <a:endParaRPr lang="zh-CN" altLang="en-US" sz="1000" dirty="0">
              <a:latin typeface="Arial" panose="020B0604020202020204" pitchFamily="34" charset="0"/>
              <a:ea typeface="宋体" panose="02010600030101010101" pitchFamily="2" charset="-122"/>
            </a:endParaRPr>
          </a:p>
        </p:txBody>
      </p:sp>
      <p:sp>
        <p:nvSpPr>
          <p:cNvPr id="16393" name="矩形 1032"/>
          <p:cNvSpPr/>
          <p:nvPr/>
        </p:nvSpPr>
        <p:spPr>
          <a:xfrm>
            <a:off x="3200400" y="6553200"/>
            <a:ext cx="2895600" cy="244475"/>
          </a:xfrm>
          <a:prstGeom prst="rect">
            <a:avLst/>
          </a:prstGeom>
          <a:noFill/>
          <a:ln w="9525">
            <a:noFill/>
          </a:ln>
        </p:spPr>
        <p:txBody>
          <a:bodyPr anchor="t"/>
          <a:lstStyle/>
          <a:p>
            <a:pPr lvl="0" indent="0" algn="ctr"/>
            <a:endParaRPr lang="zh-CN" altLang="en-US" sz="1000" dirty="0">
              <a:latin typeface="Arial" panose="020B0604020202020204" pitchFamily="34" charset="0"/>
              <a:ea typeface="宋体" panose="02010600030101010101" pitchFamily="2" charset="-122"/>
            </a:endParaRPr>
          </a:p>
        </p:txBody>
      </p:sp>
      <p:sp>
        <p:nvSpPr>
          <p:cNvPr id="1034" name="灯片编号占位符 1033"/>
          <p:cNvSpPr>
            <a:spLocks noGrp="1"/>
          </p:cNvSpPr>
          <p:nvPr>
            <p:ph type="sldNum" sz="quarter" idx="4"/>
          </p:nvPr>
        </p:nvSpPr>
        <p:spPr>
          <a:xfrm>
            <a:off x="6781800" y="6553200"/>
            <a:ext cx="2133600" cy="244475"/>
          </a:xfrm>
          <a:prstGeom prst="rect">
            <a:avLst/>
          </a:prstGeom>
          <a:noFill/>
          <a:ln w="9525">
            <a:noFill/>
            <a:miter/>
          </a:ln>
        </p:spPr>
        <p:txBody>
          <a:bodyPr vert="horz" wrap="square" lIns="91440" tIns="45720" rIns="91440" bIns="45720" numCol="1" anchor="t" anchorCtr="0" compatLnSpc="1"/>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Lst>
  <p:transition>
    <p:random/>
  </p:transition>
  <p:hf sldNum="0" hdr="0" ftr="0" dt="0"/>
  <p:txStyles>
    <p:titleStyle>
      <a:lvl1pPr algn="l" rtl="0" eaLnBrk="0" fontAlgn="base" hangingPunct="0">
        <a:spcBef>
          <a:spcPct val="0"/>
        </a:spcBef>
        <a:spcAft>
          <a:spcPct val="0"/>
        </a:spcAft>
        <a:defRPr sz="2800" b="1" kern="1200">
          <a:solidFill>
            <a:schemeClr val="bg1"/>
          </a:solidFill>
          <a:latin typeface="+mj-lt"/>
          <a:ea typeface="+mj-ea"/>
          <a:cs typeface="+mj-cs"/>
        </a:defRPr>
      </a:lvl1pPr>
      <a:lvl2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5pPr>
      <a:lvl6pPr marL="4572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6pPr>
      <a:lvl7pPr marL="9144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7pPr>
      <a:lvl8pPr marL="13716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8pPr>
      <a:lvl9pPr marL="18288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1"/>
        </a:buClr>
        <a:buFont typeface="Wingdings" panose="05000000000000000000" pitchFamily="2" charset="2"/>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Wingdings" panose="05000000000000000000" pitchFamily="2" charset="2"/>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Wingdings" panose="05000000000000000000" pitchFamily="2" charset="2"/>
        <a:buChar char="»"/>
        <a:defRPr sz="2000" kern="1200">
          <a:solidFill>
            <a:schemeClr val="tx1"/>
          </a:solidFill>
          <a:latin typeface="+mn-lt"/>
          <a:ea typeface="+mn-ea"/>
          <a:cs typeface="+mn-cs"/>
        </a:defRPr>
      </a:lvl5pPr>
      <a:lvl6pPr marL="2514600" lvl="5"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2pPr>
      <a:lvl3pPr marL="914400" lvl="2"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3pPr>
      <a:lvl4pPr marL="1371600" lvl="3"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4pPr>
      <a:lvl5pPr marL="1828800" lvl="4"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5pPr>
      <a:lvl6pPr marL="2286000" lvl="5"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6pPr>
      <a:lvl7pPr marL="2743200" lvl="6"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7pPr>
      <a:lvl8pPr marL="3200400" lvl="7"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8pPr>
      <a:lvl9pPr marL="3657600" lvl="8"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17410" name="对象 1025"/>
          <p:cNvGraphicFramePr>
            <a:graphicFrameLocks/>
          </p:cNvGraphicFramePr>
          <p:nvPr/>
        </p:nvGraphicFramePr>
        <p:xfrm>
          <a:off x="152400" y="609600"/>
          <a:ext cx="8839200" cy="762000"/>
        </p:xfrm>
        <a:graphic>
          <a:graphicData uri="http://schemas.openxmlformats.org/presentationml/2006/ole">
            <p:oleObj spid="_x0000_s176130" r:id="rId14" imgW="22857143" imgH="2819048" progId="">
              <p:embed/>
            </p:oleObj>
          </a:graphicData>
        </a:graphic>
      </p:graphicFrame>
      <p:graphicFrame>
        <p:nvGraphicFramePr>
          <p:cNvPr id="17411" name="对象 1026"/>
          <p:cNvGraphicFramePr>
            <a:graphicFrameLocks/>
          </p:cNvGraphicFramePr>
          <p:nvPr/>
        </p:nvGraphicFramePr>
        <p:xfrm>
          <a:off x="8001000" y="6019800"/>
          <a:ext cx="685800" cy="542925"/>
        </p:xfrm>
        <a:graphic>
          <a:graphicData uri="http://schemas.openxmlformats.org/presentationml/2006/ole">
            <p:oleObj spid="_x0000_s176129" r:id="rId15" imgW="1494385" imgH="1182930" progId="">
              <p:embed/>
            </p:oleObj>
          </a:graphicData>
        </a:graphic>
      </p:graphicFrame>
      <p:sp>
        <p:nvSpPr>
          <p:cNvPr id="17412" name="标题 1027"/>
          <p:cNvSpPr>
            <a:spLocks noGrp="1"/>
          </p:cNvSpPr>
          <p:nvPr>
            <p:ph type="title"/>
          </p:nvPr>
        </p:nvSpPr>
        <p:spPr>
          <a:xfrm>
            <a:off x="1295400" y="714375"/>
            <a:ext cx="7315200" cy="533400"/>
          </a:xfrm>
          <a:prstGeom prst="rect">
            <a:avLst/>
          </a:prstGeom>
          <a:noFill/>
          <a:ln w="9525">
            <a:noFill/>
          </a:ln>
          <a:effectLst>
            <a:outerShdw dist="35921" dir="2699999" algn="ctr" rotWithShape="0">
              <a:schemeClr val="tx1"/>
            </a:outerShdw>
          </a:effectLst>
        </p:spPr>
        <p:txBody>
          <a:bodyPr anchor="ctr"/>
          <a:lstStyle/>
          <a:p>
            <a:pPr lvl="0"/>
            <a:r>
              <a:rPr lang="zh-CN" altLang="en-US" dirty="0"/>
              <a:t>单击此处编辑母版标题样式</a:t>
            </a:r>
          </a:p>
        </p:txBody>
      </p:sp>
      <p:sp>
        <p:nvSpPr>
          <p:cNvPr id="17413" name="文本占位符 1028"/>
          <p:cNvSpPr>
            <a:spLocks noGrp="1"/>
          </p:cNvSpPr>
          <p:nvPr>
            <p:ph type="body"/>
          </p:nvPr>
        </p:nvSpPr>
        <p:spPr>
          <a:xfrm>
            <a:off x="457200" y="1447800"/>
            <a:ext cx="8153400" cy="4876800"/>
          </a:xfrm>
          <a:prstGeom prst="rect">
            <a:avLst/>
          </a:prstGeom>
          <a:noFill/>
          <a:ln w="9525">
            <a:noFill/>
          </a:ln>
        </p:spPr>
        <p:txBody>
          <a:bodyPr anchor="t"/>
          <a:lstStyle/>
          <a:p>
            <a:pPr lvl="0" indent="-342900"/>
            <a:r>
              <a:rPr lang="zh-CN" altLang="en-US" dirty="0"/>
              <a:t>单击此处编辑母版文本样式</a:t>
            </a:r>
          </a:p>
          <a:p>
            <a:pPr lvl="1" indent="-285750"/>
            <a:r>
              <a:rPr lang="zh-CN" altLang="en-US" dirty="0"/>
              <a:t>第二级</a:t>
            </a:r>
          </a:p>
          <a:p>
            <a:pPr lvl="2" indent="-228600"/>
            <a:r>
              <a:rPr lang="zh-CN" altLang="en-US" dirty="0"/>
              <a:t>第三级</a:t>
            </a:r>
          </a:p>
          <a:p>
            <a:pPr lvl="3" indent="-228600"/>
            <a:r>
              <a:rPr lang="zh-CN" altLang="en-US" dirty="0"/>
              <a:t>第四级</a:t>
            </a:r>
          </a:p>
          <a:p>
            <a:pPr lvl="4" indent="-228600"/>
            <a:r>
              <a:rPr lang="zh-CN" altLang="en-US" dirty="0"/>
              <a:t>第五级</a:t>
            </a:r>
          </a:p>
        </p:txBody>
      </p:sp>
      <p:sp>
        <p:nvSpPr>
          <p:cNvPr id="2" name="日期占位符 1029"/>
          <p:cNvSpPr>
            <a:spLocks noGrp="1"/>
          </p:cNvSpPr>
          <p:nvPr>
            <p:ph type="dt" sz="half" idx="2"/>
          </p:nvPr>
        </p:nvSpPr>
        <p:spPr>
          <a:xfrm>
            <a:off x="5508625" y="333375"/>
            <a:ext cx="3167063" cy="215900"/>
          </a:xfrm>
          <a:prstGeom prst="rect">
            <a:avLst/>
          </a:prstGeom>
          <a:noFill/>
          <a:ln w="9525">
            <a:noFill/>
            <a:miter/>
          </a:ln>
        </p:spPr>
        <p:txBody>
          <a:bodyPr vert="horz" wrap="square" lIns="91440" tIns="45720" rIns="91440" bIns="45720" numCol="1" anchor="t" anchorCtr="0" compatLnSpc="1"/>
          <a:lstStyle>
            <a:lvl1pPr algn="r">
              <a:defRPr sz="1400" b="1">
                <a:latin typeface="Verdana" panose="020B0604030504040204" pitchFamily="34" charset="0"/>
                <a:ea typeface="+mn-ea"/>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17415" name="圆角矩形 1030"/>
          <p:cNvSpPr/>
          <p:nvPr/>
        </p:nvSpPr>
        <p:spPr>
          <a:xfrm>
            <a:off x="152400" y="228600"/>
            <a:ext cx="8839200" cy="6324600"/>
          </a:xfrm>
          <a:prstGeom prst="roundRect">
            <a:avLst>
              <a:gd name="adj" fmla="val 4569"/>
            </a:avLst>
          </a:prstGeom>
          <a:noFill/>
          <a:ln w="28575" cap="flat" cmpd="sng">
            <a:solidFill>
              <a:schemeClr val="bg2"/>
            </a:solidFill>
            <a:prstDash val="solid"/>
            <a:round/>
            <a:headEnd type="none" w="med" len="med"/>
            <a:tailEnd type="none" w="med" len="med"/>
          </a:ln>
        </p:spPr>
        <p:txBody>
          <a:bodyPr anchor="t"/>
          <a:lstStyle/>
          <a:p>
            <a:pPr lvl="0" indent="0" algn="r"/>
            <a:endParaRPr lang="zh-CN" altLang="en-US" b="1" dirty="0">
              <a:latin typeface="Arial" panose="020B0604020202020204" pitchFamily="34" charset="0"/>
              <a:ea typeface="Arial" panose="020B0604020202020204" pitchFamily="34" charset="0"/>
            </a:endParaRPr>
          </a:p>
        </p:txBody>
      </p:sp>
      <p:sp>
        <p:nvSpPr>
          <p:cNvPr id="17416" name="矩形 1031"/>
          <p:cNvSpPr/>
          <p:nvPr/>
        </p:nvSpPr>
        <p:spPr>
          <a:xfrm>
            <a:off x="228600" y="6553200"/>
            <a:ext cx="2133600" cy="244475"/>
          </a:xfrm>
          <a:prstGeom prst="rect">
            <a:avLst/>
          </a:prstGeom>
          <a:noFill/>
          <a:ln w="9525">
            <a:noFill/>
          </a:ln>
        </p:spPr>
        <p:txBody>
          <a:bodyPr anchor="t"/>
          <a:lstStyle/>
          <a:p>
            <a:pPr lvl="0" indent="0"/>
            <a:endParaRPr lang="zh-CN" altLang="en-US" sz="1000" dirty="0">
              <a:latin typeface="Arial" panose="020B0604020202020204" pitchFamily="34" charset="0"/>
              <a:ea typeface="宋体" panose="02010600030101010101" pitchFamily="2" charset="-122"/>
            </a:endParaRPr>
          </a:p>
        </p:txBody>
      </p:sp>
      <p:sp>
        <p:nvSpPr>
          <p:cNvPr id="17417" name="矩形 1032"/>
          <p:cNvSpPr/>
          <p:nvPr/>
        </p:nvSpPr>
        <p:spPr>
          <a:xfrm>
            <a:off x="3200400" y="6553200"/>
            <a:ext cx="2895600" cy="244475"/>
          </a:xfrm>
          <a:prstGeom prst="rect">
            <a:avLst/>
          </a:prstGeom>
          <a:noFill/>
          <a:ln w="9525">
            <a:noFill/>
          </a:ln>
        </p:spPr>
        <p:txBody>
          <a:bodyPr anchor="t"/>
          <a:lstStyle/>
          <a:p>
            <a:pPr lvl="0" indent="0" algn="ctr"/>
            <a:endParaRPr lang="zh-CN" altLang="en-US" sz="1000" dirty="0">
              <a:latin typeface="Arial" panose="020B0604020202020204" pitchFamily="34" charset="0"/>
              <a:ea typeface="宋体" panose="02010600030101010101" pitchFamily="2" charset="-122"/>
            </a:endParaRPr>
          </a:p>
        </p:txBody>
      </p:sp>
      <p:sp>
        <p:nvSpPr>
          <p:cNvPr id="1034" name="灯片编号占位符 1033"/>
          <p:cNvSpPr>
            <a:spLocks noGrp="1"/>
          </p:cNvSpPr>
          <p:nvPr>
            <p:ph type="sldNum" sz="quarter" idx="4"/>
          </p:nvPr>
        </p:nvSpPr>
        <p:spPr>
          <a:xfrm>
            <a:off x="6781800" y="6553200"/>
            <a:ext cx="2133600" cy="244475"/>
          </a:xfrm>
          <a:prstGeom prst="rect">
            <a:avLst/>
          </a:prstGeom>
          <a:noFill/>
          <a:ln w="9525">
            <a:noFill/>
            <a:miter/>
          </a:ln>
        </p:spPr>
        <p:txBody>
          <a:bodyPr vert="horz" wrap="square" lIns="91440" tIns="45720" rIns="91440" bIns="45720" numCol="1" anchor="t" anchorCtr="0" compatLnSpc="1"/>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Lst>
  <p:transition>
    <p:random/>
  </p:transition>
  <p:hf sldNum="0" hdr="0" ftr="0" dt="0"/>
  <p:txStyles>
    <p:titleStyle>
      <a:lvl1pPr algn="l" rtl="0" eaLnBrk="0" fontAlgn="base" hangingPunct="0">
        <a:spcBef>
          <a:spcPct val="0"/>
        </a:spcBef>
        <a:spcAft>
          <a:spcPct val="0"/>
        </a:spcAft>
        <a:defRPr sz="2800" b="1" kern="1200">
          <a:solidFill>
            <a:schemeClr val="bg1"/>
          </a:solidFill>
          <a:latin typeface="+mj-lt"/>
          <a:ea typeface="+mj-ea"/>
          <a:cs typeface="+mj-cs"/>
        </a:defRPr>
      </a:lvl1pPr>
      <a:lvl2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5pPr>
      <a:lvl6pPr marL="4572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6pPr>
      <a:lvl7pPr marL="9144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7pPr>
      <a:lvl8pPr marL="13716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8pPr>
      <a:lvl9pPr marL="18288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1"/>
        </a:buClr>
        <a:buFont typeface="Wingdings" panose="05000000000000000000" pitchFamily="2" charset="2"/>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Wingdings" panose="05000000000000000000" pitchFamily="2" charset="2"/>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Wingdings" panose="05000000000000000000" pitchFamily="2" charset="2"/>
        <a:buChar char="»"/>
        <a:defRPr sz="2000" kern="1200">
          <a:solidFill>
            <a:schemeClr val="tx1"/>
          </a:solidFill>
          <a:latin typeface="+mn-lt"/>
          <a:ea typeface="+mn-ea"/>
          <a:cs typeface="+mn-cs"/>
        </a:defRPr>
      </a:lvl5pPr>
      <a:lvl6pPr marL="2514600" lvl="5"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2pPr>
      <a:lvl3pPr marL="914400" lvl="2"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3pPr>
      <a:lvl4pPr marL="1371600" lvl="3"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4pPr>
      <a:lvl5pPr marL="1828800" lvl="4"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5pPr>
      <a:lvl6pPr marL="2286000" lvl="5"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6pPr>
      <a:lvl7pPr marL="2743200" lvl="6"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7pPr>
      <a:lvl8pPr marL="3200400" lvl="7"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8pPr>
      <a:lvl9pPr marL="3657600" lvl="8"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18434" name="对象 1025"/>
          <p:cNvGraphicFramePr>
            <a:graphicFrameLocks/>
          </p:cNvGraphicFramePr>
          <p:nvPr/>
        </p:nvGraphicFramePr>
        <p:xfrm>
          <a:off x="152400" y="609600"/>
          <a:ext cx="8839200" cy="762000"/>
        </p:xfrm>
        <a:graphic>
          <a:graphicData uri="http://schemas.openxmlformats.org/presentationml/2006/ole">
            <p:oleObj spid="_x0000_s188418" r:id="rId14" imgW="22857143" imgH="2819048" progId="">
              <p:embed/>
            </p:oleObj>
          </a:graphicData>
        </a:graphic>
      </p:graphicFrame>
      <p:graphicFrame>
        <p:nvGraphicFramePr>
          <p:cNvPr id="18435" name="对象 1026"/>
          <p:cNvGraphicFramePr>
            <a:graphicFrameLocks/>
          </p:cNvGraphicFramePr>
          <p:nvPr/>
        </p:nvGraphicFramePr>
        <p:xfrm>
          <a:off x="8001000" y="6019800"/>
          <a:ext cx="685800" cy="542925"/>
        </p:xfrm>
        <a:graphic>
          <a:graphicData uri="http://schemas.openxmlformats.org/presentationml/2006/ole">
            <p:oleObj spid="_x0000_s188417" r:id="rId15" imgW="1494385" imgH="1182930" progId="">
              <p:embed/>
            </p:oleObj>
          </a:graphicData>
        </a:graphic>
      </p:graphicFrame>
      <p:sp>
        <p:nvSpPr>
          <p:cNvPr id="18436" name="标题 1027"/>
          <p:cNvSpPr>
            <a:spLocks noGrp="1"/>
          </p:cNvSpPr>
          <p:nvPr>
            <p:ph type="title"/>
          </p:nvPr>
        </p:nvSpPr>
        <p:spPr>
          <a:xfrm>
            <a:off x="1295400" y="714375"/>
            <a:ext cx="7315200" cy="533400"/>
          </a:xfrm>
          <a:prstGeom prst="rect">
            <a:avLst/>
          </a:prstGeom>
          <a:noFill/>
          <a:ln w="9525">
            <a:noFill/>
          </a:ln>
          <a:effectLst>
            <a:outerShdw dist="35921" dir="2699999" algn="ctr" rotWithShape="0">
              <a:schemeClr val="tx1"/>
            </a:outerShdw>
          </a:effectLst>
        </p:spPr>
        <p:txBody>
          <a:bodyPr anchor="ctr"/>
          <a:lstStyle/>
          <a:p>
            <a:pPr lvl="0"/>
            <a:r>
              <a:rPr lang="zh-CN" altLang="en-US" dirty="0"/>
              <a:t>单击此处编辑母版标题样式</a:t>
            </a:r>
          </a:p>
        </p:txBody>
      </p:sp>
      <p:sp>
        <p:nvSpPr>
          <p:cNvPr id="18437" name="文本占位符 1028"/>
          <p:cNvSpPr>
            <a:spLocks noGrp="1"/>
          </p:cNvSpPr>
          <p:nvPr>
            <p:ph type="body"/>
          </p:nvPr>
        </p:nvSpPr>
        <p:spPr>
          <a:xfrm>
            <a:off x="457200" y="1447800"/>
            <a:ext cx="8153400" cy="4876800"/>
          </a:xfrm>
          <a:prstGeom prst="rect">
            <a:avLst/>
          </a:prstGeom>
          <a:noFill/>
          <a:ln w="9525">
            <a:noFill/>
          </a:ln>
        </p:spPr>
        <p:txBody>
          <a:bodyPr anchor="t"/>
          <a:lstStyle/>
          <a:p>
            <a:pPr lvl="0" indent="-342900"/>
            <a:r>
              <a:rPr lang="zh-CN" altLang="en-US" dirty="0"/>
              <a:t>单击此处编辑母版文本样式</a:t>
            </a:r>
          </a:p>
          <a:p>
            <a:pPr lvl="1" indent="-285750"/>
            <a:r>
              <a:rPr lang="zh-CN" altLang="en-US" dirty="0"/>
              <a:t>第二级</a:t>
            </a:r>
          </a:p>
          <a:p>
            <a:pPr lvl="2" indent="-228600"/>
            <a:r>
              <a:rPr lang="zh-CN" altLang="en-US" dirty="0"/>
              <a:t>第三级</a:t>
            </a:r>
          </a:p>
          <a:p>
            <a:pPr lvl="3" indent="-228600"/>
            <a:r>
              <a:rPr lang="zh-CN" altLang="en-US" dirty="0"/>
              <a:t>第四级</a:t>
            </a:r>
          </a:p>
          <a:p>
            <a:pPr lvl="4" indent="-228600"/>
            <a:r>
              <a:rPr lang="zh-CN" altLang="en-US" dirty="0"/>
              <a:t>第五级</a:t>
            </a:r>
          </a:p>
        </p:txBody>
      </p:sp>
      <p:sp>
        <p:nvSpPr>
          <p:cNvPr id="1030" name="日期占位符 1029"/>
          <p:cNvSpPr>
            <a:spLocks noGrp="1"/>
          </p:cNvSpPr>
          <p:nvPr>
            <p:ph type="dt" sz="half" idx="2"/>
          </p:nvPr>
        </p:nvSpPr>
        <p:spPr>
          <a:xfrm>
            <a:off x="5508625" y="333375"/>
            <a:ext cx="3167063" cy="215900"/>
          </a:xfrm>
          <a:prstGeom prst="rect">
            <a:avLst/>
          </a:prstGeom>
          <a:noFill/>
          <a:ln w="9525">
            <a:noFill/>
            <a:miter/>
          </a:ln>
        </p:spPr>
        <p:txBody>
          <a:bodyPr/>
          <a:lstStyle>
            <a:lvl1pPr algn="r">
              <a:defRPr sz="1400" b="1" noProof="1">
                <a:latin typeface="Verdana" panose="020B0604030504040204" pitchFamily="34" charset="0"/>
                <a:ea typeface="宋体" panose="02010600030101010101" pitchFamily="2" charset="-122"/>
                <a:cs typeface="+mn-ea"/>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18439" name="圆角矩形 1030"/>
          <p:cNvSpPr/>
          <p:nvPr/>
        </p:nvSpPr>
        <p:spPr>
          <a:xfrm>
            <a:off x="152400" y="228600"/>
            <a:ext cx="8839200" cy="6324600"/>
          </a:xfrm>
          <a:prstGeom prst="roundRect">
            <a:avLst>
              <a:gd name="adj" fmla="val 4569"/>
            </a:avLst>
          </a:prstGeom>
          <a:noFill/>
          <a:ln w="28575" cap="flat" cmpd="sng">
            <a:solidFill>
              <a:schemeClr val="bg2"/>
            </a:solidFill>
            <a:prstDash val="solid"/>
            <a:round/>
            <a:headEnd type="none" w="med" len="med"/>
            <a:tailEnd type="none" w="med" len="med"/>
          </a:ln>
        </p:spPr>
        <p:txBody>
          <a:bodyPr anchor="t"/>
          <a:lstStyle/>
          <a:p>
            <a:pPr lvl="0" indent="0" algn="r"/>
            <a:endParaRPr lang="zh-CN" altLang="en-US" dirty="0">
              <a:latin typeface="Arial" panose="020B0604020202020204" pitchFamily="34" charset="0"/>
              <a:ea typeface="宋体" panose="02010600030101010101" pitchFamily="2" charset="-122"/>
            </a:endParaRPr>
          </a:p>
        </p:txBody>
      </p:sp>
      <p:sp>
        <p:nvSpPr>
          <p:cNvPr id="18440" name="矩形 1031"/>
          <p:cNvSpPr/>
          <p:nvPr/>
        </p:nvSpPr>
        <p:spPr>
          <a:xfrm>
            <a:off x="228600" y="6553200"/>
            <a:ext cx="2133600" cy="244475"/>
          </a:xfrm>
          <a:prstGeom prst="rect">
            <a:avLst/>
          </a:prstGeom>
          <a:noFill/>
          <a:ln w="9525">
            <a:noFill/>
          </a:ln>
        </p:spPr>
        <p:txBody>
          <a:bodyPr anchor="t"/>
          <a:lstStyle/>
          <a:p>
            <a:pPr lvl="0" indent="0"/>
            <a:endParaRPr lang="zh-CN" altLang="en-US" sz="1000" dirty="0">
              <a:latin typeface="Arial" panose="020B0604020202020204" pitchFamily="34" charset="0"/>
              <a:ea typeface="宋体" panose="02010600030101010101" pitchFamily="2" charset="-122"/>
            </a:endParaRPr>
          </a:p>
        </p:txBody>
      </p:sp>
      <p:sp>
        <p:nvSpPr>
          <p:cNvPr id="18441" name="矩形 1032"/>
          <p:cNvSpPr/>
          <p:nvPr/>
        </p:nvSpPr>
        <p:spPr>
          <a:xfrm>
            <a:off x="3200400" y="6553200"/>
            <a:ext cx="2895600" cy="244475"/>
          </a:xfrm>
          <a:prstGeom prst="rect">
            <a:avLst/>
          </a:prstGeom>
          <a:noFill/>
          <a:ln w="9525">
            <a:noFill/>
          </a:ln>
        </p:spPr>
        <p:txBody>
          <a:bodyPr anchor="t"/>
          <a:lstStyle/>
          <a:p>
            <a:pPr lvl="0" indent="0" algn="ctr"/>
            <a:endParaRPr lang="zh-CN" altLang="en-US" sz="1000" dirty="0">
              <a:latin typeface="Arial" panose="020B0604020202020204" pitchFamily="34" charset="0"/>
              <a:ea typeface="宋体" panose="02010600030101010101" pitchFamily="2" charset="-122"/>
            </a:endParaRPr>
          </a:p>
        </p:txBody>
      </p:sp>
      <p:sp>
        <p:nvSpPr>
          <p:cNvPr id="1034" name="灯片编号占位符 1033"/>
          <p:cNvSpPr>
            <a:spLocks noGrp="1"/>
          </p:cNvSpPr>
          <p:nvPr>
            <p:ph type="sldNum" sz="quarter" idx="4"/>
          </p:nvPr>
        </p:nvSpPr>
        <p:spPr>
          <a:xfrm>
            <a:off x="6781800" y="6553200"/>
            <a:ext cx="2133600" cy="244475"/>
          </a:xfrm>
          <a:prstGeom prst="rect">
            <a:avLst/>
          </a:prstGeom>
          <a:noFill/>
          <a:ln w="9525">
            <a:noFill/>
            <a:miter/>
          </a:ln>
        </p:spPr>
        <p:txBody>
          <a:bodyPr vert="horz" wrap="square" lIns="91440" tIns="45720" rIns="91440" bIns="45720" numCol="1" anchor="t" anchorCtr="0" compatLnSpc="1"/>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 bg1="lt1" tx1="dk1" bg2="lt2" tx2="dk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49" r:id="rId9"/>
    <p:sldLayoutId id="2147483850" r:id="rId10"/>
    <p:sldLayoutId id="2147483851" r:id="rId11"/>
  </p:sldLayoutIdLst>
  <p:transition>
    <p:random/>
  </p:transition>
  <p:hf sldNum="0" hdr="0" ftr="0" dt="0"/>
  <p:txStyles>
    <p:titleStyle>
      <a:lvl1pPr algn="l" rtl="0" eaLnBrk="0" fontAlgn="base" hangingPunct="0">
        <a:spcBef>
          <a:spcPct val="0"/>
        </a:spcBef>
        <a:spcAft>
          <a:spcPct val="0"/>
        </a:spcAft>
        <a:defRPr sz="2800" b="1" kern="1200">
          <a:solidFill>
            <a:schemeClr val="bg1"/>
          </a:solidFill>
          <a:latin typeface="+mj-lt"/>
          <a:ea typeface="+mj-ea"/>
          <a:cs typeface="+mj-cs"/>
        </a:defRPr>
      </a:lvl1pPr>
      <a:lvl2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5pPr>
      <a:lvl6pPr marL="4572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6pPr>
      <a:lvl7pPr marL="9144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7pPr>
      <a:lvl8pPr marL="13716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8pPr>
      <a:lvl9pPr marL="18288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1"/>
        </a:buClr>
        <a:buFont typeface="Wingdings" panose="05000000000000000000" pitchFamily="2" charset="2"/>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Wingdings" panose="05000000000000000000" pitchFamily="2" charset="2"/>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Wingdings" panose="05000000000000000000" pitchFamily="2" charset="2"/>
        <a:buChar char="»"/>
        <a:defRPr sz="2000" kern="1200">
          <a:solidFill>
            <a:schemeClr val="tx1"/>
          </a:solidFill>
          <a:latin typeface="+mn-lt"/>
          <a:ea typeface="+mn-ea"/>
          <a:cs typeface="+mn-cs"/>
        </a:defRPr>
      </a:lvl5pPr>
      <a:lvl6pPr marL="2514600" lvl="5"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2pPr>
      <a:lvl3pPr marL="914400" lvl="2"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3pPr>
      <a:lvl4pPr marL="1371600" lvl="3"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4pPr>
      <a:lvl5pPr marL="1828800" lvl="4"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5pPr>
      <a:lvl6pPr marL="2286000" lvl="5"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6pPr>
      <a:lvl7pPr marL="2743200" lvl="6"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7pPr>
      <a:lvl8pPr marL="3200400" lvl="7"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8pPr>
      <a:lvl9pPr marL="3657600" lvl="8"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19458" name="对象 1025"/>
          <p:cNvGraphicFramePr>
            <a:graphicFrameLocks/>
          </p:cNvGraphicFramePr>
          <p:nvPr/>
        </p:nvGraphicFramePr>
        <p:xfrm>
          <a:off x="152400" y="609600"/>
          <a:ext cx="8839200" cy="762000"/>
        </p:xfrm>
        <a:graphic>
          <a:graphicData uri="http://schemas.openxmlformats.org/presentationml/2006/ole">
            <p:oleObj spid="_x0000_s200706" r:id="rId14" imgW="22857143" imgH="2819048" progId="">
              <p:embed/>
            </p:oleObj>
          </a:graphicData>
        </a:graphic>
      </p:graphicFrame>
      <p:graphicFrame>
        <p:nvGraphicFramePr>
          <p:cNvPr id="19459" name="对象 1026"/>
          <p:cNvGraphicFramePr>
            <a:graphicFrameLocks/>
          </p:cNvGraphicFramePr>
          <p:nvPr/>
        </p:nvGraphicFramePr>
        <p:xfrm>
          <a:off x="8001000" y="6019800"/>
          <a:ext cx="685800" cy="542925"/>
        </p:xfrm>
        <a:graphic>
          <a:graphicData uri="http://schemas.openxmlformats.org/presentationml/2006/ole">
            <p:oleObj spid="_x0000_s200705" r:id="rId15" imgW="1494385" imgH="1182930" progId="">
              <p:embed/>
            </p:oleObj>
          </a:graphicData>
        </a:graphic>
      </p:graphicFrame>
      <p:sp>
        <p:nvSpPr>
          <p:cNvPr id="19460" name="标题 1027"/>
          <p:cNvSpPr>
            <a:spLocks noGrp="1"/>
          </p:cNvSpPr>
          <p:nvPr>
            <p:ph type="title"/>
          </p:nvPr>
        </p:nvSpPr>
        <p:spPr>
          <a:xfrm>
            <a:off x="1295400" y="714375"/>
            <a:ext cx="7315200" cy="533400"/>
          </a:xfrm>
          <a:prstGeom prst="rect">
            <a:avLst/>
          </a:prstGeom>
          <a:noFill/>
          <a:ln w="9525">
            <a:noFill/>
          </a:ln>
          <a:effectLst>
            <a:outerShdw dist="35921" dir="2699999" algn="ctr" rotWithShape="0">
              <a:schemeClr val="tx1"/>
            </a:outerShdw>
          </a:effectLst>
        </p:spPr>
        <p:txBody>
          <a:bodyPr anchor="ctr"/>
          <a:lstStyle/>
          <a:p>
            <a:pPr lvl="0"/>
            <a:r>
              <a:rPr lang="zh-CN" altLang="en-US" dirty="0"/>
              <a:t>单击此处编辑母版标题样式</a:t>
            </a:r>
          </a:p>
        </p:txBody>
      </p:sp>
      <p:sp>
        <p:nvSpPr>
          <p:cNvPr id="19461" name="文本占位符 1028"/>
          <p:cNvSpPr>
            <a:spLocks noGrp="1"/>
          </p:cNvSpPr>
          <p:nvPr>
            <p:ph type="body"/>
          </p:nvPr>
        </p:nvSpPr>
        <p:spPr>
          <a:xfrm>
            <a:off x="457200" y="1447800"/>
            <a:ext cx="8153400" cy="4876800"/>
          </a:xfrm>
          <a:prstGeom prst="rect">
            <a:avLst/>
          </a:prstGeom>
          <a:noFill/>
          <a:ln w="9525">
            <a:noFill/>
          </a:ln>
        </p:spPr>
        <p:txBody>
          <a:bodyPr anchor="t"/>
          <a:lstStyle/>
          <a:p>
            <a:pPr lvl="0" indent="-342900"/>
            <a:r>
              <a:rPr lang="zh-CN" altLang="en-US" dirty="0"/>
              <a:t>单击此处编辑母版文本样式</a:t>
            </a:r>
          </a:p>
          <a:p>
            <a:pPr lvl="1" indent="-285750"/>
            <a:r>
              <a:rPr lang="zh-CN" altLang="en-US" dirty="0"/>
              <a:t>第二级</a:t>
            </a:r>
          </a:p>
          <a:p>
            <a:pPr lvl="2" indent="-228600"/>
            <a:r>
              <a:rPr lang="zh-CN" altLang="en-US" dirty="0"/>
              <a:t>第三级</a:t>
            </a:r>
          </a:p>
          <a:p>
            <a:pPr lvl="3" indent="-228600"/>
            <a:r>
              <a:rPr lang="zh-CN" altLang="en-US" dirty="0"/>
              <a:t>第四级</a:t>
            </a:r>
          </a:p>
          <a:p>
            <a:pPr lvl="4" indent="-228600"/>
            <a:r>
              <a:rPr lang="zh-CN" altLang="en-US" dirty="0"/>
              <a:t>第五级</a:t>
            </a:r>
          </a:p>
        </p:txBody>
      </p:sp>
      <p:sp>
        <p:nvSpPr>
          <p:cNvPr id="1030" name="日期占位符 1029"/>
          <p:cNvSpPr>
            <a:spLocks noGrp="1"/>
          </p:cNvSpPr>
          <p:nvPr>
            <p:ph type="dt" sz="half" idx="2"/>
          </p:nvPr>
        </p:nvSpPr>
        <p:spPr>
          <a:xfrm>
            <a:off x="5508625" y="333375"/>
            <a:ext cx="3167063" cy="215900"/>
          </a:xfrm>
          <a:prstGeom prst="rect">
            <a:avLst/>
          </a:prstGeom>
          <a:noFill/>
          <a:ln w="9525">
            <a:noFill/>
            <a:miter/>
          </a:ln>
        </p:spPr>
        <p:txBody>
          <a:bodyPr/>
          <a:lstStyle>
            <a:lvl1pPr algn="r">
              <a:defRPr sz="1400" b="1" noProof="1">
                <a:latin typeface="Verdana" panose="020B0604030504040204" pitchFamily="34" charset="0"/>
                <a:ea typeface="宋体" panose="02010600030101010101" pitchFamily="2" charset="-122"/>
                <a:cs typeface="+mn-ea"/>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19463" name="圆角矩形 1030"/>
          <p:cNvSpPr/>
          <p:nvPr/>
        </p:nvSpPr>
        <p:spPr>
          <a:xfrm>
            <a:off x="152400" y="228600"/>
            <a:ext cx="8839200" cy="6324600"/>
          </a:xfrm>
          <a:prstGeom prst="roundRect">
            <a:avLst>
              <a:gd name="adj" fmla="val 4569"/>
            </a:avLst>
          </a:prstGeom>
          <a:noFill/>
          <a:ln w="28575" cap="flat" cmpd="sng">
            <a:solidFill>
              <a:schemeClr val="bg2"/>
            </a:solidFill>
            <a:prstDash val="solid"/>
            <a:round/>
            <a:headEnd type="none" w="med" len="med"/>
            <a:tailEnd type="none" w="med" len="med"/>
          </a:ln>
        </p:spPr>
        <p:txBody>
          <a:bodyPr anchor="t"/>
          <a:lstStyle/>
          <a:p>
            <a:pPr lvl="0" indent="0" algn="r"/>
            <a:endParaRPr lang="zh-CN" altLang="en-US" dirty="0">
              <a:latin typeface="Arial" panose="020B0604020202020204" pitchFamily="34" charset="0"/>
              <a:ea typeface="宋体" panose="02010600030101010101" pitchFamily="2" charset="-122"/>
            </a:endParaRPr>
          </a:p>
        </p:txBody>
      </p:sp>
      <p:sp>
        <p:nvSpPr>
          <p:cNvPr id="19464" name="矩形 1031"/>
          <p:cNvSpPr/>
          <p:nvPr/>
        </p:nvSpPr>
        <p:spPr>
          <a:xfrm>
            <a:off x="228600" y="6553200"/>
            <a:ext cx="2133600" cy="244475"/>
          </a:xfrm>
          <a:prstGeom prst="rect">
            <a:avLst/>
          </a:prstGeom>
          <a:noFill/>
          <a:ln w="9525">
            <a:noFill/>
          </a:ln>
        </p:spPr>
        <p:txBody>
          <a:bodyPr anchor="t"/>
          <a:lstStyle/>
          <a:p>
            <a:pPr lvl="0" indent="0"/>
            <a:endParaRPr lang="zh-CN" altLang="en-US" sz="1000" dirty="0">
              <a:latin typeface="Arial" panose="020B0604020202020204" pitchFamily="34" charset="0"/>
              <a:ea typeface="宋体" panose="02010600030101010101" pitchFamily="2" charset="-122"/>
            </a:endParaRPr>
          </a:p>
        </p:txBody>
      </p:sp>
      <p:sp>
        <p:nvSpPr>
          <p:cNvPr id="19465" name="矩形 1032"/>
          <p:cNvSpPr/>
          <p:nvPr/>
        </p:nvSpPr>
        <p:spPr>
          <a:xfrm>
            <a:off x="3200400" y="6553200"/>
            <a:ext cx="2895600" cy="244475"/>
          </a:xfrm>
          <a:prstGeom prst="rect">
            <a:avLst/>
          </a:prstGeom>
          <a:noFill/>
          <a:ln w="9525">
            <a:noFill/>
          </a:ln>
        </p:spPr>
        <p:txBody>
          <a:bodyPr anchor="t"/>
          <a:lstStyle/>
          <a:p>
            <a:pPr lvl="0" indent="0" algn="ctr"/>
            <a:endParaRPr lang="zh-CN" altLang="en-US" sz="1000" dirty="0">
              <a:latin typeface="Arial" panose="020B0604020202020204" pitchFamily="34" charset="0"/>
              <a:ea typeface="宋体" panose="02010600030101010101" pitchFamily="2" charset="-122"/>
            </a:endParaRPr>
          </a:p>
        </p:txBody>
      </p:sp>
      <p:sp>
        <p:nvSpPr>
          <p:cNvPr id="1034" name="灯片编号占位符 1033"/>
          <p:cNvSpPr>
            <a:spLocks noGrp="1"/>
          </p:cNvSpPr>
          <p:nvPr>
            <p:ph type="sldNum" sz="quarter" idx="4"/>
          </p:nvPr>
        </p:nvSpPr>
        <p:spPr>
          <a:xfrm>
            <a:off x="6781800" y="6553200"/>
            <a:ext cx="2133600" cy="244475"/>
          </a:xfrm>
          <a:prstGeom prst="rect">
            <a:avLst/>
          </a:prstGeom>
          <a:noFill/>
          <a:ln w="9525">
            <a:noFill/>
            <a:miter/>
          </a:ln>
        </p:spPr>
        <p:txBody>
          <a:bodyPr vert="horz" wrap="square" lIns="91440" tIns="45720" rIns="91440" bIns="45720" numCol="1" anchor="t" anchorCtr="0" compatLnSpc="1"/>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 bg1="lt1" tx1="dk1" bg2="lt2" tx2="dk2" accent1="accent1" accent2="accent2" accent3="accent3" accent4="accent4" accent5="accent5" accent6="accent6" hlink="hlink" folHlink="folHlink"/>
  <p:sldLayoutIdLst>
    <p:sldLayoutId id="2147483853" r:id="rId1"/>
    <p:sldLayoutId id="2147483854" r:id="rId2"/>
    <p:sldLayoutId id="2147483855" r:id="rId3"/>
    <p:sldLayoutId id="2147483856" r:id="rId4"/>
    <p:sldLayoutId id="2147483857" r:id="rId5"/>
    <p:sldLayoutId id="2147483858" r:id="rId6"/>
    <p:sldLayoutId id="2147483859" r:id="rId7"/>
    <p:sldLayoutId id="2147483860" r:id="rId8"/>
    <p:sldLayoutId id="2147483861" r:id="rId9"/>
    <p:sldLayoutId id="2147483862" r:id="rId10"/>
    <p:sldLayoutId id="2147483863" r:id="rId11"/>
  </p:sldLayoutIdLst>
  <p:transition>
    <p:random/>
  </p:transition>
  <p:hf sldNum="0" hdr="0" ftr="0" dt="0"/>
  <p:txStyles>
    <p:titleStyle>
      <a:lvl1pPr algn="l" rtl="0" eaLnBrk="0" fontAlgn="base" hangingPunct="0">
        <a:spcBef>
          <a:spcPct val="0"/>
        </a:spcBef>
        <a:spcAft>
          <a:spcPct val="0"/>
        </a:spcAft>
        <a:defRPr sz="2800" b="1" kern="1200">
          <a:solidFill>
            <a:schemeClr val="bg1"/>
          </a:solidFill>
          <a:latin typeface="+mj-lt"/>
          <a:ea typeface="+mj-ea"/>
          <a:cs typeface="+mj-cs"/>
        </a:defRPr>
      </a:lvl1pPr>
      <a:lvl2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5pPr>
      <a:lvl6pPr marL="4572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6pPr>
      <a:lvl7pPr marL="9144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7pPr>
      <a:lvl8pPr marL="13716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8pPr>
      <a:lvl9pPr marL="18288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1"/>
        </a:buClr>
        <a:buFont typeface="Wingdings" panose="05000000000000000000" pitchFamily="2" charset="2"/>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Wingdings" panose="05000000000000000000" pitchFamily="2" charset="2"/>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Wingdings" panose="05000000000000000000" pitchFamily="2" charset="2"/>
        <a:buChar char="»"/>
        <a:defRPr sz="2000" kern="1200">
          <a:solidFill>
            <a:schemeClr val="tx1"/>
          </a:solidFill>
          <a:latin typeface="+mn-lt"/>
          <a:ea typeface="+mn-ea"/>
          <a:cs typeface="+mn-cs"/>
        </a:defRPr>
      </a:lvl5pPr>
      <a:lvl6pPr marL="2514600" lvl="5"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2pPr>
      <a:lvl3pPr marL="914400" lvl="2"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3pPr>
      <a:lvl4pPr marL="1371600" lvl="3"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4pPr>
      <a:lvl5pPr marL="1828800" lvl="4"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5pPr>
      <a:lvl6pPr marL="2286000" lvl="5"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6pPr>
      <a:lvl7pPr marL="2743200" lvl="6"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7pPr>
      <a:lvl8pPr marL="3200400" lvl="7"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8pPr>
      <a:lvl9pPr marL="3657600" lvl="8"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20482" name="对象 1025"/>
          <p:cNvGraphicFramePr>
            <a:graphicFrameLocks/>
          </p:cNvGraphicFramePr>
          <p:nvPr/>
        </p:nvGraphicFramePr>
        <p:xfrm>
          <a:off x="152400" y="609600"/>
          <a:ext cx="8839200" cy="762000"/>
        </p:xfrm>
        <a:graphic>
          <a:graphicData uri="http://schemas.openxmlformats.org/presentationml/2006/ole">
            <p:oleObj spid="_x0000_s212994" r:id="rId14" imgW="22857143" imgH="2819048" progId="">
              <p:embed/>
            </p:oleObj>
          </a:graphicData>
        </a:graphic>
      </p:graphicFrame>
      <p:graphicFrame>
        <p:nvGraphicFramePr>
          <p:cNvPr id="20483" name="对象 1026"/>
          <p:cNvGraphicFramePr>
            <a:graphicFrameLocks/>
          </p:cNvGraphicFramePr>
          <p:nvPr/>
        </p:nvGraphicFramePr>
        <p:xfrm>
          <a:off x="8001000" y="6019800"/>
          <a:ext cx="685800" cy="542925"/>
        </p:xfrm>
        <a:graphic>
          <a:graphicData uri="http://schemas.openxmlformats.org/presentationml/2006/ole">
            <p:oleObj spid="_x0000_s212993" r:id="rId15" imgW="1494385" imgH="1182930" progId="">
              <p:embed/>
            </p:oleObj>
          </a:graphicData>
        </a:graphic>
      </p:graphicFrame>
      <p:sp>
        <p:nvSpPr>
          <p:cNvPr id="20484" name="标题 1027"/>
          <p:cNvSpPr>
            <a:spLocks noGrp="1"/>
          </p:cNvSpPr>
          <p:nvPr>
            <p:ph type="title"/>
          </p:nvPr>
        </p:nvSpPr>
        <p:spPr>
          <a:xfrm>
            <a:off x="1295400" y="714375"/>
            <a:ext cx="7315200" cy="533400"/>
          </a:xfrm>
          <a:prstGeom prst="rect">
            <a:avLst/>
          </a:prstGeom>
          <a:noFill/>
          <a:ln w="9525">
            <a:noFill/>
          </a:ln>
          <a:effectLst>
            <a:outerShdw dist="35921" dir="2699999" algn="ctr" rotWithShape="0">
              <a:schemeClr val="tx1"/>
            </a:outerShdw>
          </a:effectLst>
        </p:spPr>
        <p:txBody>
          <a:bodyPr anchor="ctr"/>
          <a:lstStyle/>
          <a:p>
            <a:pPr lvl="0"/>
            <a:r>
              <a:rPr lang="zh-CN" altLang="en-US" dirty="0"/>
              <a:t>单击此处编辑母版标题样式</a:t>
            </a:r>
          </a:p>
        </p:txBody>
      </p:sp>
      <p:sp>
        <p:nvSpPr>
          <p:cNvPr id="20485" name="文本占位符 1028"/>
          <p:cNvSpPr>
            <a:spLocks noGrp="1"/>
          </p:cNvSpPr>
          <p:nvPr>
            <p:ph type="body"/>
          </p:nvPr>
        </p:nvSpPr>
        <p:spPr>
          <a:xfrm>
            <a:off x="457200" y="1447800"/>
            <a:ext cx="8153400" cy="4876800"/>
          </a:xfrm>
          <a:prstGeom prst="rect">
            <a:avLst/>
          </a:prstGeom>
          <a:noFill/>
          <a:ln w="9525">
            <a:noFill/>
          </a:ln>
        </p:spPr>
        <p:txBody>
          <a:bodyPr anchor="t"/>
          <a:lstStyle/>
          <a:p>
            <a:pPr lvl="0" indent="-342900"/>
            <a:r>
              <a:rPr lang="zh-CN" altLang="en-US" dirty="0"/>
              <a:t>单击此处编辑母版文本样式</a:t>
            </a:r>
          </a:p>
          <a:p>
            <a:pPr lvl="1" indent="-285750"/>
            <a:r>
              <a:rPr lang="zh-CN" altLang="en-US" dirty="0"/>
              <a:t>第二级</a:t>
            </a:r>
          </a:p>
          <a:p>
            <a:pPr lvl="2" indent="-228600"/>
            <a:r>
              <a:rPr lang="zh-CN" altLang="en-US" dirty="0"/>
              <a:t>第三级</a:t>
            </a:r>
          </a:p>
          <a:p>
            <a:pPr lvl="3" indent="-228600"/>
            <a:r>
              <a:rPr lang="zh-CN" altLang="en-US" dirty="0"/>
              <a:t>第四级</a:t>
            </a:r>
          </a:p>
          <a:p>
            <a:pPr lvl="4" indent="-228600"/>
            <a:r>
              <a:rPr lang="zh-CN" altLang="en-US" dirty="0"/>
              <a:t>第五级</a:t>
            </a:r>
          </a:p>
        </p:txBody>
      </p:sp>
      <p:sp>
        <p:nvSpPr>
          <p:cNvPr id="2" name="日期占位符 1029"/>
          <p:cNvSpPr>
            <a:spLocks noGrp="1"/>
          </p:cNvSpPr>
          <p:nvPr>
            <p:ph type="dt" sz="half" idx="2"/>
          </p:nvPr>
        </p:nvSpPr>
        <p:spPr>
          <a:xfrm>
            <a:off x="5508625" y="333375"/>
            <a:ext cx="3167063" cy="215900"/>
          </a:xfrm>
          <a:prstGeom prst="rect">
            <a:avLst/>
          </a:prstGeom>
          <a:noFill/>
          <a:ln w="9525">
            <a:noFill/>
            <a:miter/>
          </a:ln>
        </p:spPr>
        <p:txBody>
          <a:bodyPr vert="horz" wrap="square" lIns="91440" tIns="45720" rIns="91440" bIns="45720" numCol="1" anchor="t" anchorCtr="0" compatLnSpc="1"/>
          <a:lstStyle>
            <a:lvl1pPr algn="r">
              <a:defRPr sz="1400" b="1">
                <a:latin typeface="Verdana" panose="020B0604030504040204" pitchFamily="34" charset="0"/>
                <a:ea typeface="+mn-ea"/>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20487" name="圆角矩形 1030"/>
          <p:cNvSpPr/>
          <p:nvPr/>
        </p:nvSpPr>
        <p:spPr>
          <a:xfrm>
            <a:off x="152400" y="228600"/>
            <a:ext cx="8839200" cy="6324600"/>
          </a:xfrm>
          <a:prstGeom prst="roundRect">
            <a:avLst>
              <a:gd name="adj" fmla="val 4569"/>
            </a:avLst>
          </a:prstGeom>
          <a:noFill/>
          <a:ln w="28575" cap="flat" cmpd="sng">
            <a:solidFill>
              <a:schemeClr val="bg2"/>
            </a:solidFill>
            <a:prstDash val="solid"/>
            <a:round/>
            <a:headEnd type="none" w="med" len="med"/>
            <a:tailEnd type="none" w="med" len="med"/>
          </a:ln>
        </p:spPr>
        <p:txBody>
          <a:bodyPr anchor="t"/>
          <a:lstStyle/>
          <a:p>
            <a:pPr lvl="0" indent="0" algn="r"/>
            <a:endParaRPr lang="zh-CN" altLang="en-US" b="1" dirty="0">
              <a:latin typeface="Arial" panose="020B0604020202020204" pitchFamily="34" charset="0"/>
              <a:ea typeface="Arial" panose="020B0604020202020204" pitchFamily="34" charset="0"/>
            </a:endParaRPr>
          </a:p>
        </p:txBody>
      </p:sp>
      <p:sp>
        <p:nvSpPr>
          <p:cNvPr id="20488" name="矩形 1031"/>
          <p:cNvSpPr/>
          <p:nvPr/>
        </p:nvSpPr>
        <p:spPr>
          <a:xfrm>
            <a:off x="228600" y="6553200"/>
            <a:ext cx="2133600" cy="244475"/>
          </a:xfrm>
          <a:prstGeom prst="rect">
            <a:avLst/>
          </a:prstGeom>
          <a:noFill/>
          <a:ln w="9525">
            <a:noFill/>
          </a:ln>
        </p:spPr>
        <p:txBody>
          <a:bodyPr anchor="t"/>
          <a:lstStyle/>
          <a:p>
            <a:pPr lvl="0" indent="0"/>
            <a:endParaRPr lang="zh-CN" altLang="en-US" sz="1000" dirty="0">
              <a:latin typeface="Arial" panose="020B0604020202020204" pitchFamily="34" charset="0"/>
              <a:ea typeface="宋体" panose="02010600030101010101" pitchFamily="2" charset="-122"/>
            </a:endParaRPr>
          </a:p>
        </p:txBody>
      </p:sp>
      <p:sp>
        <p:nvSpPr>
          <p:cNvPr id="20489" name="矩形 1032"/>
          <p:cNvSpPr/>
          <p:nvPr/>
        </p:nvSpPr>
        <p:spPr>
          <a:xfrm>
            <a:off x="3200400" y="6553200"/>
            <a:ext cx="2895600" cy="244475"/>
          </a:xfrm>
          <a:prstGeom prst="rect">
            <a:avLst/>
          </a:prstGeom>
          <a:noFill/>
          <a:ln w="9525">
            <a:noFill/>
          </a:ln>
        </p:spPr>
        <p:txBody>
          <a:bodyPr anchor="t"/>
          <a:lstStyle/>
          <a:p>
            <a:pPr lvl="0" indent="0" algn="ctr"/>
            <a:endParaRPr lang="zh-CN" altLang="en-US" sz="1000" dirty="0">
              <a:latin typeface="Arial" panose="020B0604020202020204" pitchFamily="34" charset="0"/>
              <a:ea typeface="宋体" panose="02010600030101010101" pitchFamily="2" charset="-122"/>
            </a:endParaRPr>
          </a:p>
        </p:txBody>
      </p:sp>
      <p:sp>
        <p:nvSpPr>
          <p:cNvPr id="1034" name="灯片编号占位符 1033"/>
          <p:cNvSpPr>
            <a:spLocks noGrp="1"/>
          </p:cNvSpPr>
          <p:nvPr>
            <p:ph type="sldNum" sz="quarter" idx="4"/>
          </p:nvPr>
        </p:nvSpPr>
        <p:spPr>
          <a:xfrm>
            <a:off x="6781800" y="6553200"/>
            <a:ext cx="2133600" cy="244475"/>
          </a:xfrm>
          <a:prstGeom prst="rect">
            <a:avLst/>
          </a:prstGeom>
          <a:noFill/>
          <a:ln w="9525">
            <a:noFill/>
            <a:miter/>
          </a:ln>
        </p:spPr>
        <p:txBody>
          <a:bodyPr vert="horz" wrap="square" lIns="91440" tIns="45720" rIns="91440" bIns="45720" numCol="1" anchor="t" anchorCtr="0" compatLnSpc="1"/>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 bg1="lt1" tx1="dk1" bg2="lt2" tx2="dk2" accent1="accent1" accent2="accent2" accent3="accent3" accent4="accent4" accent5="accent5" accent6="accent6" hlink="hlink" folHlink="folHlink"/>
  <p:sldLayoutIdLst>
    <p:sldLayoutId id="2147483865" r:id="rId1"/>
    <p:sldLayoutId id="2147483866" r:id="rId2"/>
    <p:sldLayoutId id="2147483867" r:id="rId3"/>
    <p:sldLayoutId id="2147483868" r:id="rId4"/>
    <p:sldLayoutId id="2147483869" r:id="rId5"/>
    <p:sldLayoutId id="2147483870" r:id="rId6"/>
    <p:sldLayoutId id="2147483871" r:id="rId7"/>
    <p:sldLayoutId id="2147483872" r:id="rId8"/>
    <p:sldLayoutId id="2147483873" r:id="rId9"/>
    <p:sldLayoutId id="2147483874" r:id="rId10"/>
    <p:sldLayoutId id="2147483875" r:id="rId11"/>
  </p:sldLayoutIdLst>
  <p:transition>
    <p:random/>
  </p:transition>
  <p:hf sldNum="0" hdr="0" ftr="0" dt="0"/>
  <p:txStyles>
    <p:titleStyle>
      <a:lvl1pPr algn="l" rtl="0" eaLnBrk="0" fontAlgn="base" hangingPunct="0">
        <a:spcBef>
          <a:spcPct val="0"/>
        </a:spcBef>
        <a:spcAft>
          <a:spcPct val="0"/>
        </a:spcAft>
        <a:defRPr sz="2800" b="1" kern="1200">
          <a:solidFill>
            <a:schemeClr val="bg1"/>
          </a:solidFill>
          <a:latin typeface="+mj-lt"/>
          <a:ea typeface="+mj-ea"/>
          <a:cs typeface="+mj-cs"/>
        </a:defRPr>
      </a:lvl1pPr>
      <a:lvl2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5pPr>
      <a:lvl6pPr marL="4572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6pPr>
      <a:lvl7pPr marL="9144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7pPr>
      <a:lvl8pPr marL="13716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8pPr>
      <a:lvl9pPr marL="18288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1"/>
        </a:buClr>
        <a:buFont typeface="Wingdings" panose="05000000000000000000" pitchFamily="2" charset="2"/>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Wingdings" panose="05000000000000000000" pitchFamily="2" charset="2"/>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Wingdings" panose="05000000000000000000" pitchFamily="2" charset="2"/>
        <a:buChar char="»"/>
        <a:defRPr sz="2000" kern="1200">
          <a:solidFill>
            <a:schemeClr val="tx1"/>
          </a:solidFill>
          <a:latin typeface="+mn-lt"/>
          <a:ea typeface="+mn-ea"/>
          <a:cs typeface="+mn-cs"/>
        </a:defRPr>
      </a:lvl5pPr>
      <a:lvl6pPr marL="2514600" lvl="5"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2pPr>
      <a:lvl3pPr marL="914400" lvl="2"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3pPr>
      <a:lvl4pPr marL="1371600" lvl="3"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4pPr>
      <a:lvl5pPr marL="1828800" lvl="4"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5pPr>
      <a:lvl6pPr marL="2286000" lvl="5"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6pPr>
      <a:lvl7pPr marL="2743200" lvl="6"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7pPr>
      <a:lvl8pPr marL="3200400" lvl="7"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8pPr>
      <a:lvl9pPr marL="3657600" lvl="8"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2050" name="对象 1025"/>
          <p:cNvGraphicFramePr>
            <a:graphicFrameLocks/>
          </p:cNvGraphicFramePr>
          <p:nvPr/>
        </p:nvGraphicFramePr>
        <p:xfrm>
          <a:off x="152400" y="609600"/>
          <a:ext cx="8839200" cy="762000"/>
        </p:xfrm>
        <a:graphic>
          <a:graphicData uri="http://schemas.openxmlformats.org/presentationml/2006/ole">
            <p:oleObj spid="_x0000_s4098" r:id="rId14" imgW="22857143" imgH="2819048" progId="">
              <p:embed/>
            </p:oleObj>
          </a:graphicData>
        </a:graphic>
      </p:graphicFrame>
      <p:graphicFrame>
        <p:nvGraphicFramePr>
          <p:cNvPr id="2051" name="对象 1026"/>
          <p:cNvGraphicFramePr>
            <a:graphicFrameLocks/>
          </p:cNvGraphicFramePr>
          <p:nvPr/>
        </p:nvGraphicFramePr>
        <p:xfrm>
          <a:off x="8001000" y="6019800"/>
          <a:ext cx="685800" cy="542925"/>
        </p:xfrm>
        <a:graphic>
          <a:graphicData uri="http://schemas.openxmlformats.org/presentationml/2006/ole">
            <p:oleObj spid="_x0000_s4097" r:id="rId15" imgW="1494385" imgH="1182930" progId="">
              <p:embed/>
            </p:oleObj>
          </a:graphicData>
        </a:graphic>
      </p:graphicFrame>
      <p:sp>
        <p:nvSpPr>
          <p:cNvPr id="2052" name="标题 1027"/>
          <p:cNvSpPr>
            <a:spLocks noGrp="1"/>
          </p:cNvSpPr>
          <p:nvPr>
            <p:ph type="title"/>
          </p:nvPr>
        </p:nvSpPr>
        <p:spPr>
          <a:xfrm>
            <a:off x="1295400" y="714375"/>
            <a:ext cx="7315200" cy="533400"/>
          </a:xfrm>
          <a:prstGeom prst="rect">
            <a:avLst/>
          </a:prstGeom>
          <a:noFill/>
          <a:ln w="9525">
            <a:noFill/>
          </a:ln>
          <a:effectLst>
            <a:outerShdw dist="35921" dir="2699999" algn="ctr" rotWithShape="0">
              <a:schemeClr val="tx1"/>
            </a:outerShdw>
          </a:effectLst>
        </p:spPr>
        <p:txBody>
          <a:bodyPr anchor="ctr"/>
          <a:lstStyle/>
          <a:p>
            <a:pPr lvl="0"/>
            <a:r>
              <a:rPr lang="zh-CN" altLang="en-US" dirty="0"/>
              <a:t>单击此处编辑母版标题样式</a:t>
            </a:r>
          </a:p>
        </p:txBody>
      </p:sp>
      <p:sp>
        <p:nvSpPr>
          <p:cNvPr id="2053" name="文本占位符 1028"/>
          <p:cNvSpPr>
            <a:spLocks noGrp="1"/>
          </p:cNvSpPr>
          <p:nvPr>
            <p:ph type="body"/>
          </p:nvPr>
        </p:nvSpPr>
        <p:spPr>
          <a:xfrm>
            <a:off x="457200" y="1447800"/>
            <a:ext cx="8153400" cy="4876800"/>
          </a:xfrm>
          <a:prstGeom prst="rect">
            <a:avLst/>
          </a:prstGeom>
          <a:noFill/>
          <a:ln w="9525">
            <a:noFill/>
          </a:ln>
        </p:spPr>
        <p:txBody>
          <a:bodyPr anchor="t"/>
          <a:lstStyle/>
          <a:p>
            <a:pPr lvl="0" indent="-342900"/>
            <a:r>
              <a:rPr lang="zh-CN" altLang="en-US" dirty="0"/>
              <a:t>单击此处编辑母版文本样式</a:t>
            </a:r>
          </a:p>
          <a:p>
            <a:pPr lvl="1" indent="-285750"/>
            <a:r>
              <a:rPr lang="zh-CN" altLang="en-US" dirty="0"/>
              <a:t>第二级</a:t>
            </a:r>
          </a:p>
          <a:p>
            <a:pPr lvl="2" indent="-228600"/>
            <a:r>
              <a:rPr lang="zh-CN" altLang="en-US" dirty="0"/>
              <a:t>第三级</a:t>
            </a:r>
          </a:p>
          <a:p>
            <a:pPr lvl="3" indent="-228600"/>
            <a:r>
              <a:rPr lang="zh-CN" altLang="en-US" dirty="0"/>
              <a:t>第四级</a:t>
            </a:r>
          </a:p>
          <a:p>
            <a:pPr lvl="4" indent="-228600"/>
            <a:r>
              <a:rPr lang="zh-CN" altLang="en-US" dirty="0"/>
              <a:t>第五级</a:t>
            </a:r>
          </a:p>
        </p:txBody>
      </p:sp>
      <p:sp>
        <p:nvSpPr>
          <p:cNvPr id="1030" name="日期占位符 1029"/>
          <p:cNvSpPr>
            <a:spLocks noGrp="1"/>
          </p:cNvSpPr>
          <p:nvPr>
            <p:ph type="dt" sz="half" idx="2"/>
          </p:nvPr>
        </p:nvSpPr>
        <p:spPr>
          <a:xfrm>
            <a:off x="5508625" y="333375"/>
            <a:ext cx="3167063" cy="215900"/>
          </a:xfrm>
          <a:prstGeom prst="rect">
            <a:avLst/>
          </a:prstGeom>
          <a:noFill/>
          <a:ln w="9525">
            <a:noFill/>
            <a:miter/>
          </a:ln>
        </p:spPr>
        <p:txBody>
          <a:bodyPr/>
          <a:lstStyle>
            <a:lvl1pPr algn="r">
              <a:defRPr sz="1400" b="1" noProof="1">
                <a:latin typeface="Verdana" panose="020B0604030504040204" pitchFamily="34" charset="0"/>
                <a:ea typeface="宋体" panose="02010600030101010101" pitchFamily="2" charset="-122"/>
                <a:cs typeface="+mn-ea"/>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2055" name="圆角矩形 1030"/>
          <p:cNvSpPr/>
          <p:nvPr/>
        </p:nvSpPr>
        <p:spPr>
          <a:xfrm>
            <a:off x="152400" y="228600"/>
            <a:ext cx="8839200" cy="6324600"/>
          </a:xfrm>
          <a:prstGeom prst="roundRect">
            <a:avLst>
              <a:gd name="adj" fmla="val 4569"/>
            </a:avLst>
          </a:prstGeom>
          <a:noFill/>
          <a:ln w="28575" cap="flat" cmpd="sng">
            <a:solidFill>
              <a:schemeClr val="bg2"/>
            </a:solidFill>
            <a:prstDash val="solid"/>
            <a:round/>
            <a:headEnd type="none" w="med" len="med"/>
            <a:tailEnd type="none" w="med" len="med"/>
          </a:ln>
        </p:spPr>
        <p:txBody>
          <a:bodyPr anchor="t"/>
          <a:lstStyle/>
          <a:p>
            <a:pPr lvl="0" indent="0" algn="r"/>
            <a:endParaRPr lang="zh-CN" altLang="en-US" dirty="0">
              <a:latin typeface="Arial" panose="020B0604020202020204" pitchFamily="34" charset="0"/>
              <a:ea typeface="宋体" panose="02010600030101010101" pitchFamily="2" charset="-122"/>
            </a:endParaRPr>
          </a:p>
        </p:txBody>
      </p:sp>
      <p:sp>
        <p:nvSpPr>
          <p:cNvPr id="2056" name="矩形 1031"/>
          <p:cNvSpPr/>
          <p:nvPr/>
        </p:nvSpPr>
        <p:spPr>
          <a:xfrm>
            <a:off x="228600" y="6553200"/>
            <a:ext cx="2133600" cy="244475"/>
          </a:xfrm>
          <a:prstGeom prst="rect">
            <a:avLst/>
          </a:prstGeom>
          <a:noFill/>
          <a:ln w="9525">
            <a:noFill/>
          </a:ln>
        </p:spPr>
        <p:txBody>
          <a:bodyPr anchor="t"/>
          <a:lstStyle/>
          <a:p>
            <a:pPr lvl="0" indent="0"/>
            <a:endParaRPr lang="zh-CN" altLang="en-US" sz="1000" dirty="0">
              <a:latin typeface="Arial" panose="020B0604020202020204" pitchFamily="34" charset="0"/>
              <a:ea typeface="宋体" panose="02010600030101010101" pitchFamily="2" charset="-122"/>
            </a:endParaRPr>
          </a:p>
        </p:txBody>
      </p:sp>
      <p:sp>
        <p:nvSpPr>
          <p:cNvPr id="2057" name="矩形 1032"/>
          <p:cNvSpPr/>
          <p:nvPr/>
        </p:nvSpPr>
        <p:spPr>
          <a:xfrm>
            <a:off x="3200400" y="6553200"/>
            <a:ext cx="2895600" cy="244475"/>
          </a:xfrm>
          <a:prstGeom prst="rect">
            <a:avLst/>
          </a:prstGeom>
          <a:noFill/>
          <a:ln w="9525">
            <a:noFill/>
          </a:ln>
        </p:spPr>
        <p:txBody>
          <a:bodyPr anchor="t"/>
          <a:lstStyle/>
          <a:p>
            <a:pPr lvl="0" indent="0" algn="ctr"/>
            <a:endParaRPr lang="zh-CN" altLang="en-US" sz="1000" dirty="0">
              <a:latin typeface="Arial" panose="020B0604020202020204" pitchFamily="34" charset="0"/>
              <a:ea typeface="宋体" panose="02010600030101010101" pitchFamily="2" charset="-122"/>
            </a:endParaRPr>
          </a:p>
        </p:txBody>
      </p:sp>
      <p:sp>
        <p:nvSpPr>
          <p:cNvPr id="1034" name="灯片编号占位符 1033"/>
          <p:cNvSpPr>
            <a:spLocks noGrp="1"/>
          </p:cNvSpPr>
          <p:nvPr>
            <p:ph type="sldNum" sz="quarter" idx="4"/>
          </p:nvPr>
        </p:nvSpPr>
        <p:spPr>
          <a:xfrm>
            <a:off x="6781800" y="6553200"/>
            <a:ext cx="2133600" cy="244475"/>
          </a:xfrm>
          <a:prstGeom prst="rect">
            <a:avLst/>
          </a:prstGeom>
          <a:noFill/>
          <a:ln w="9525">
            <a:noFill/>
            <a:miter/>
          </a:ln>
        </p:spPr>
        <p:txBody>
          <a:bodyPr vert="horz" wrap="square" lIns="91440" tIns="45720" rIns="91440" bIns="45720" numCol="1" anchor="t" anchorCtr="0" compatLnSpc="1"/>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random/>
  </p:transition>
  <p:hf sldNum="0" hdr="0" ftr="0" dt="0"/>
  <p:txStyles>
    <p:titleStyle>
      <a:lvl1pPr algn="l" rtl="0" eaLnBrk="0" fontAlgn="base" hangingPunct="0">
        <a:spcBef>
          <a:spcPct val="0"/>
        </a:spcBef>
        <a:spcAft>
          <a:spcPct val="0"/>
        </a:spcAft>
        <a:defRPr sz="2800" b="1" kern="1200">
          <a:solidFill>
            <a:schemeClr val="bg1"/>
          </a:solidFill>
          <a:latin typeface="+mj-lt"/>
          <a:ea typeface="+mj-ea"/>
          <a:cs typeface="+mj-cs"/>
        </a:defRPr>
      </a:lvl1pPr>
      <a:lvl2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5pPr>
      <a:lvl6pPr marL="4572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6pPr>
      <a:lvl7pPr marL="9144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7pPr>
      <a:lvl8pPr marL="13716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8pPr>
      <a:lvl9pPr marL="18288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1"/>
        </a:buClr>
        <a:buFont typeface="Wingdings" panose="05000000000000000000" pitchFamily="2" charset="2"/>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Wingdings" panose="05000000000000000000" pitchFamily="2" charset="2"/>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Wingdings" panose="05000000000000000000" pitchFamily="2" charset="2"/>
        <a:buChar char="»"/>
        <a:defRPr sz="2000" kern="1200">
          <a:solidFill>
            <a:schemeClr val="tx1"/>
          </a:solidFill>
          <a:latin typeface="+mn-lt"/>
          <a:ea typeface="+mn-ea"/>
          <a:cs typeface="+mn-cs"/>
        </a:defRPr>
      </a:lvl5pPr>
      <a:lvl6pPr marL="2514600" lvl="5"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2pPr>
      <a:lvl3pPr marL="914400" lvl="2"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3pPr>
      <a:lvl4pPr marL="1371600" lvl="3"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4pPr>
      <a:lvl5pPr marL="1828800" lvl="4"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5pPr>
      <a:lvl6pPr marL="2286000" lvl="5"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6pPr>
      <a:lvl7pPr marL="2743200" lvl="6"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7pPr>
      <a:lvl8pPr marL="3200400" lvl="7"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8pPr>
      <a:lvl9pPr marL="3657600" lvl="8"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21506" name="对象 1025"/>
          <p:cNvGraphicFramePr>
            <a:graphicFrameLocks/>
          </p:cNvGraphicFramePr>
          <p:nvPr/>
        </p:nvGraphicFramePr>
        <p:xfrm>
          <a:off x="152400" y="609600"/>
          <a:ext cx="8839200" cy="762000"/>
        </p:xfrm>
        <a:graphic>
          <a:graphicData uri="http://schemas.openxmlformats.org/presentationml/2006/ole">
            <p:oleObj spid="_x0000_s225282" r:id="rId14" imgW="22857143" imgH="2819048" progId="">
              <p:embed/>
            </p:oleObj>
          </a:graphicData>
        </a:graphic>
      </p:graphicFrame>
      <p:graphicFrame>
        <p:nvGraphicFramePr>
          <p:cNvPr id="21507" name="对象 1026"/>
          <p:cNvGraphicFramePr>
            <a:graphicFrameLocks/>
          </p:cNvGraphicFramePr>
          <p:nvPr/>
        </p:nvGraphicFramePr>
        <p:xfrm>
          <a:off x="8001000" y="6019800"/>
          <a:ext cx="685800" cy="542925"/>
        </p:xfrm>
        <a:graphic>
          <a:graphicData uri="http://schemas.openxmlformats.org/presentationml/2006/ole">
            <p:oleObj spid="_x0000_s225281" r:id="rId15" imgW="1494385" imgH="1182930" progId="">
              <p:embed/>
            </p:oleObj>
          </a:graphicData>
        </a:graphic>
      </p:graphicFrame>
      <p:sp>
        <p:nvSpPr>
          <p:cNvPr id="21508" name="标题 1027"/>
          <p:cNvSpPr>
            <a:spLocks noGrp="1"/>
          </p:cNvSpPr>
          <p:nvPr>
            <p:ph type="title"/>
          </p:nvPr>
        </p:nvSpPr>
        <p:spPr>
          <a:xfrm>
            <a:off x="1295400" y="714375"/>
            <a:ext cx="7315200" cy="533400"/>
          </a:xfrm>
          <a:prstGeom prst="rect">
            <a:avLst/>
          </a:prstGeom>
          <a:noFill/>
          <a:ln w="9525">
            <a:noFill/>
          </a:ln>
          <a:effectLst>
            <a:outerShdw dist="35921" dir="2699999" algn="ctr" rotWithShape="0">
              <a:schemeClr val="tx1"/>
            </a:outerShdw>
          </a:effectLst>
        </p:spPr>
        <p:txBody>
          <a:bodyPr anchor="ctr"/>
          <a:lstStyle/>
          <a:p>
            <a:pPr lvl="0"/>
            <a:r>
              <a:rPr lang="zh-CN" altLang="en-US" dirty="0"/>
              <a:t>单击此处编辑母版标题样式</a:t>
            </a:r>
          </a:p>
        </p:txBody>
      </p:sp>
      <p:sp>
        <p:nvSpPr>
          <p:cNvPr id="21509" name="文本占位符 1028"/>
          <p:cNvSpPr>
            <a:spLocks noGrp="1"/>
          </p:cNvSpPr>
          <p:nvPr>
            <p:ph type="body"/>
          </p:nvPr>
        </p:nvSpPr>
        <p:spPr>
          <a:xfrm>
            <a:off x="457200" y="1447800"/>
            <a:ext cx="8153400" cy="4876800"/>
          </a:xfrm>
          <a:prstGeom prst="rect">
            <a:avLst/>
          </a:prstGeom>
          <a:noFill/>
          <a:ln w="9525">
            <a:noFill/>
          </a:ln>
        </p:spPr>
        <p:txBody>
          <a:bodyPr anchor="t"/>
          <a:lstStyle/>
          <a:p>
            <a:pPr lvl="0" indent="-342900"/>
            <a:r>
              <a:rPr lang="zh-CN" altLang="en-US" dirty="0"/>
              <a:t>单击此处编辑母版文本样式</a:t>
            </a:r>
          </a:p>
          <a:p>
            <a:pPr lvl="1" indent="-285750"/>
            <a:r>
              <a:rPr lang="zh-CN" altLang="en-US" dirty="0"/>
              <a:t>第二级</a:t>
            </a:r>
          </a:p>
          <a:p>
            <a:pPr lvl="2" indent="-228600"/>
            <a:r>
              <a:rPr lang="zh-CN" altLang="en-US" dirty="0"/>
              <a:t>第三级</a:t>
            </a:r>
          </a:p>
          <a:p>
            <a:pPr lvl="3" indent="-228600"/>
            <a:r>
              <a:rPr lang="zh-CN" altLang="en-US" dirty="0"/>
              <a:t>第四级</a:t>
            </a:r>
          </a:p>
          <a:p>
            <a:pPr lvl="4" indent="-228600"/>
            <a:r>
              <a:rPr lang="zh-CN" altLang="en-US" dirty="0"/>
              <a:t>第五级</a:t>
            </a:r>
          </a:p>
        </p:txBody>
      </p:sp>
      <p:sp>
        <p:nvSpPr>
          <p:cNvPr id="2" name="日期占位符 1029"/>
          <p:cNvSpPr>
            <a:spLocks noGrp="1"/>
          </p:cNvSpPr>
          <p:nvPr>
            <p:ph type="dt" sz="half" idx="2"/>
          </p:nvPr>
        </p:nvSpPr>
        <p:spPr>
          <a:xfrm>
            <a:off x="5508625" y="333375"/>
            <a:ext cx="3167063" cy="215900"/>
          </a:xfrm>
          <a:prstGeom prst="rect">
            <a:avLst/>
          </a:prstGeom>
          <a:noFill/>
          <a:ln w="9525">
            <a:noFill/>
            <a:miter/>
          </a:ln>
        </p:spPr>
        <p:txBody>
          <a:bodyPr vert="horz" wrap="square" lIns="91440" tIns="45720" rIns="91440" bIns="45720" numCol="1" anchor="t" anchorCtr="0" compatLnSpc="1"/>
          <a:lstStyle>
            <a:lvl1pPr algn="r">
              <a:defRPr sz="1400" b="1">
                <a:latin typeface="Verdana" panose="020B0604030504040204" pitchFamily="34" charset="0"/>
                <a:ea typeface="+mn-ea"/>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21511" name="圆角矩形 1030"/>
          <p:cNvSpPr/>
          <p:nvPr/>
        </p:nvSpPr>
        <p:spPr>
          <a:xfrm>
            <a:off x="152400" y="228600"/>
            <a:ext cx="8839200" cy="6324600"/>
          </a:xfrm>
          <a:prstGeom prst="roundRect">
            <a:avLst>
              <a:gd name="adj" fmla="val 4569"/>
            </a:avLst>
          </a:prstGeom>
          <a:noFill/>
          <a:ln w="28575" cap="flat" cmpd="sng">
            <a:solidFill>
              <a:schemeClr val="bg2"/>
            </a:solidFill>
            <a:prstDash val="solid"/>
            <a:round/>
            <a:headEnd type="none" w="med" len="med"/>
            <a:tailEnd type="none" w="med" len="med"/>
          </a:ln>
        </p:spPr>
        <p:txBody>
          <a:bodyPr anchor="t"/>
          <a:lstStyle/>
          <a:p>
            <a:pPr lvl="0" indent="0" algn="r"/>
            <a:endParaRPr lang="zh-CN" altLang="en-US" b="1" dirty="0">
              <a:latin typeface="Arial" panose="020B0604020202020204" pitchFamily="34" charset="0"/>
              <a:ea typeface="Arial" panose="020B0604020202020204" pitchFamily="34" charset="0"/>
            </a:endParaRPr>
          </a:p>
        </p:txBody>
      </p:sp>
      <p:sp>
        <p:nvSpPr>
          <p:cNvPr id="21512" name="矩形 1031"/>
          <p:cNvSpPr/>
          <p:nvPr/>
        </p:nvSpPr>
        <p:spPr>
          <a:xfrm>
            <a:off x="228600" y="6553200"/>
            <a:ext cx="2133600" cy="244475"/>
          </a:xfrm>
          <a:prstGeom prst="rect">
            <a:avLst/>
          </a:prstGeom>
          <a:noFill/>
          <a:ln w="9525">
            <a:noFill/>
          </a:ln>
        </p:spPr>
        <p:txBody>
          <a:bodyPr anchor="t"/>
          <a:lstStyle/>
          <a:p>
            <a:pPr lvl="0" indent="0"/>
            <a:endParaRPr lang="zh-CN" altLang="en-US" sz="1000" dirty="0">
              <a:latin typeface="Arial" panose="020B0604020202020204" pitchFamily="34" charset="0"/>
              <a:ea typeface="宋体" panose="02010600030101010101" pitchFamily="2" charset="-122"/>
            </a:endParaRPr>
          </a:p>
        </p:txBody>
      </p:sp>
      <p:sp>
        <p:nvSpPr>
          <p:cNvPr id="21513" name="矩形 1032"/>
          <p:cNvSpPr/>
          <p:nvPr/>
        </p:nvSpPr>
        <p:spPr>
          <a:xfrm>
            <a:off x="3200400" y="6553200"/>
            <a:ext cx="2895600" cy="244475"/>
          </a:xfrm>
          <a:prstGeom prst="rect">
            <a:avLst/>
          </a:prstGeom>
          <a:noFill/>
          <a:ln w="9525">
            <a:noFill/>
          </a:ln>
        </p:spPr>
        <p:txBody>
          <a:bodyPr anchor="t"/>
          <a:lstStyle/>
          <a:p>
            <a:pPr lvl="0" indent="0" algn="ctr"/>
            <a:endParaRPr lang="zh-CN" altLang="en-US" sz="1000" dirty="0">
              <a:latin typeface="Arial" panose="020B0604020202020204" pitchFamily="34" charset="0"/>
              <a:ea typeface="宋体" panose="02010600030101010101" pitchFamily="2" charset="-122"/>
            </a:endParaRPr>
          </a:p>
        </p:txBody>
      </p:sp>
      <p:sp>
        <p:nvSpPr>
          <p:cNvPr id="1034" name="灯片编号占位符 1033"/>
          <p:cNvSpPr>
            <a:spLocks noGrp="1"/>
          </p:cNvSpPr>
          <p:nvPr>
            <p:ph type="sldNum" sz="quarter" idx="4"/>
          </p:nvPr>
        </p:nvSpPr>
        <p:spPr>
          <a:xfrm>
            <a:off x="6781800" y="6553200"/>
            <a:ext cx="2133600" cy="244475"/>
          </a:xfrm>
          <a:prstGeom prst="rect">
            <a:avLst/>
          </a:prstGeom>
          <a:noFill/>
          <a:ln w="9525">
            <a:noFill/>
            <a:miter/>
          </a:ln>
        </p:spPr>
        <p:txBody>
          <a:bodyPr vert="horz" wrap="square" lIns="91440" tIns="45720" rIns="91440" bIns="45720" numCol="1" anchor="t" anchorCtr="0" compatLnSpc="1"/>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 bg1="lt1" tx1="dk1" bg2="lt2" tx2="dk2" accent1="accent1" accent2="accent2" accent3="accent3" accent4="accent4" accent5="accent5" accent6="accent6" hlink="hlink" folHlink="folHlink"/>
  <p:sldLayoutIdLst>
    <p:sldLayoutId id="2147483877" r:id="rId1"/>
    <p:sldLayoutId id="2147483878" r:id="rId2"/>
    <p:sldLayoutId id="2147483879" r:id="rId3"/>
    <p:sldLayoutId id="2147483880" r:id="rId4"/>
    <p:sldLayoutId id="2147483881" r:id="rId5"/>
    <p:sldLayoutId id="2147483882" r:id="rId6"/>
    <p:sldLayoutId id="2147483883" r:id="rId7"/>
    <p:sldLayoutId id="2147483884" r:id="rId8"/>
    <p:sldLayoutId id="2147483885" r:id="rId9"/>
    <p:sldLayoutId id="2147483886" r:id="rId10"/>
    <p:sldLayoutId id="2147483887" r:id="rId11"/>
  </p:sldLayoutIdLst>
  <p:transition>
    <p:random/>
  </p:transition>
  <p:hf sldNum="0" hdr="0" ftr="0" dt="0"/>
  <p:txStyles>
    <p:titleStyle>
      <a:lvl1pPr algn="l" rtl="0" eaLnBrk="0" fontAlgn="base" hangingPunct="0">
        <a:spcBef>
          <a:spcPct val="0"/>
        </a:spcBef>
        <a:spcAft>
          <a:spcPct val="0"/>
        </a:spcAft>
        <a:defRPr sz="2800" b="1" kern="1200">
          <a:solidFill>
            <a:schemeClr val="bg1"/>
          </a:solidFill>
          <a:latin typeface="+mj-lt"/>
          <a:ea typeface="+mj-ea"/>
          <a:cs typeface="+mj-cs"/>
        </a:defRPr>
      </a:lvl1pPr>
      <a:lvl2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5pPr>
      <a:lvl6pPr marL="4572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6pPr>
      <a:lvl7pPr marL="9144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7pPr>
      <a:lvl8pPr marL="13716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8pPr>
      <a:lvl9pPr marL="18288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1"/>
        </a:buClr>
        <a:buFont typeface="Wingdings" panose="05000000000000000000" pitchFamily="2" charset="2"/>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Wingdings" panose="05000000000000000000" pitchFamily="2" charset="2"/>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Wingdings" panose="05000000000000000000" pitchFamily="2" charset="2"/>
        <a:buChar char="»"/>
        <a:defRPr sz="2000" kern="1200">
          <a:solidFill>
            <a:schemeClr val="tx1"/>
          </a:solidFill>
          <a:latin typeface="+mn-lt"/>
          <a:ea typeface="+mn-ea"/>
          <a:cs typeface="+mn-cs"/>
        </a:defRPr>
      </a:lvl5pPr>
      <a:lvl6pPr marL="2514600" lvl="5"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2pPr>
      <a:lvl3pPr marL="914400" lvl="2"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3pPr>
      <a:lvl4pPr marL="1371600" lvl="3"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4pPr>
      <a:lvl5pPr marL="1828800" lvl="4"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5pPr>
      <a:lvl6pPr marL="2286000" lvl="5"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6pPr>
      <a:lvl7pPr marL="2743200" lvl="6"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7pPr>
      <a:lvl8pPr marL="3200400" lvl="7"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8pPr>
      <a:lvl9pPr marL="3657600" lvl="8"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22530" name="对象 1025"/>
          <p:cNvGraphicFramePr>
            <a:graphicFrameLocks/>
          </p:cNvGraphicFramePr>
          <p:nvPr/>
        </p:nvGraphicFramePr>
        <p:xfrm>
          <a:off x="152400" y="609600"/>
          <a:ext cx="8839200" cy="762000"/>
        </p:xfrm>
        <a:graphic>
          <a:graphicData uri="http://schemas.openxmlformats.org/presentationml/2006/ole">
            <p:oleObj spid="_x0000_s237570" r:id="rId14" imgW="22857143" imgH="2819048" progId="">
              <p:embed/>
            </p:oleObj>
          </a:graphicData>
        </a:graphic>
      </p:graphicFrame>
      <p:graphicFrame>
        <p:nvGraphicFramePr>
          <p:cNvPr id="22531" name="对象 1026"/>
          <p:cNvGraphicFramePr>
            <a:graphicFrameLocks/>
          </p:cNvGraphicFramePr>
          <p:nvPr/>
        </p:nvGraphicFramePr>
        <p:xfrm>
          <a:off x="8001000" y="6019800"/>
          <a:ext cx="685800" cy="542925"/>
        </p:xfrm>
        <a:graphic>
          <a:graphicData uri="http://schemas.openxmlformats.org/presentationml/2006/ole">
            <p:oleObj spid="_x0000_s237569" r:id="rId15" imgW="1494385" imgH="1182930" progId="">
              <p:embed/>
            </p:oleObj>
          </a:graphicData>
        </a:graphic>
      </p:graphicFrame>
      <p:sp>
        <p:nvSpPr>
          <p:cNvPr id="22532" name="标题 1027"/>
          <p:cNvSpPr>
            <a:spLocks noGrp="1"/>
          </p:cNvSpPr>
          <p:nvPr>
            <p:ph type="title"/>
          </p:nvPr>
        </p:nvSpPr>
        <p:spPr>
          <a:xfrm>
            <a:off x="1295400" y="714375"/>
            <a:ext cx="7315200" cy="533400"/>
          </a:xfrm>
          <a:prstGeom prst="rect">
            <a:avLst/>
          </a:prstGeom>
          <a:noFill/>
          <a:ln w="9525">
            <a:noFill/>
          </a:ln>
          <a:effectLst>
            <a:outerShdw dist="35921" dir="2699999" algn="ctr" rotWithShape="0">
              <a:schemeClr val="tx1"/>
            </a:outerShdw>
          </a:effectLst>
        </p:spPr>
        <p:txBody>
          <a:bodyPr anchor="ctr"/>
          <a:lstStyle/>
          <a:p>
            <a:pPr lvl="0"/>
            <a:r>
              <a:rPr lang="zh-CN" altLang="en-US" dirty="0"/>
              <a:t>单击此处编辑母版标题样式</a:t>
            </a:r>
          </a:p>
        </p:txBody>
      </p:sp>
      <p:sp>
        <p:nvSpPr>
          <p:cNvPr id="22533" name="文本占位符 1028"/>
          <p:cNvSpPr>
            <a:spLocks noGrp="1"/>
          </p:cNvSpPr>
          <p:nvPr>
            <p:ph type="body"/>
          </p:nvPr>
        </p:nvSpPr>
        <p:spPr>
          <a:xfrm>
            <a:off x="457200" y="1447800"/>
            <a:ext cx="8153400" cy="4876800"/>
          </a:xfrm>
          <a:prstGeom prst="rect">
            <a:avLst/>
          </a:prstGeom>
          <a:noFill/>
          <a:ln w="9525">
            <a:noFill/>
          </a:ln>
        </p:spPr>
        <p:txBody>
          <a:bodyPr anchor="t"/>
          <a:lstStyle/>
          <a:p>
            <a:pPr lvl="0" indent="-342900"/>
            <a:r>
              <a:rPr lang="zh-CN" altLang="en-US" dirty="0"/>
              <a:t>单击此处编辑母版文本样式</a:t>
            </a:r>
          </a:p>
          <a:p>
            <a:pPr lvl="1" indent="-285750"/>
            <a:r>
              <a:rPr lang="zh-CN" altLang="en-US" dirty="0"/>
              <a:t>第二级</a:t>
            </a:r>
          </a:p>
          <a:p>
            <a:pPr lvl="2" indent="-228600"/>
            <a:r>
              <a:rPr lang="zh-CN" altLang="en-US" dirty="0"/>
              <a:t>第三级</a:t>
            </a:r>
          </a:p>
          <a:p>
            <a:pPr lvl="3" indent="-228600"/>
            <a:r>
              <a:rPr lang="zh-CN" altLang="en-US" dirty="0"/>
              <a:t>第四级</a:t>
            </a:r>
          </a:p>
          <a:p>
            <a:pPr lvl="4" indent="-228600"/>
            <a:r>
              <a:rPr lang="zh-CN" altLang="en-US" dirty="0"/>
              <a:t>第五级</a:t>
            </a:r>
          </a:p>
        </p:txBody>
      </p:sp>
      <p:sp>
        <p:nvSpPr>
          <p:cNvPr id="2" name="日期占位符 1029"/>
          <p:cNvSpPr>
            <a:spLocks noGrp="1"/>
          </p:cNvSpPr>
          <p:nvPr>
            <p:ph type="dt" sz="half" idx="2"/>
          </p:nvPr>
        </p:nvSpPr>
        <p:spPr>
          <a:xfrm>
            <a:off x="5508625" y="333375"/>
            <a:ext cx="3167063" cy="215900"/>
          </a:xfrm>
          <a:prstGeom prst="rect">
            <a:avLst/>
          </a:prstGeom>
          <a:noFill/>
          <a:ln w="9525">
            <a:noFill/>
            <a:miter/>
          </a:ln>
        </p:spPr>
        <p:txBody>
          <a:bodyPr vert="horz" wrap="square" lIns="91440" tIns="45720" rIns="91440" bIns="45720" numCol="1" anchor="t" anchorCtr="0" compatLnSpc="1"/>
          <a:lstStyle>
            <a:lvl1pPr algn="r">
              <a:defRPr sz="1400" b="1">
                <a:latin typeface="Verdana" panose="020B0604030504040204" pitchFamily="34" charset="0"/>
                <a:ea typeface="+mn-ea"/>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22535" name="圆角矩形 1030"/>
          <p:cNvSpPr/>
          <p:nvPr/>
        </p:nvSpPr>
        <p:spPr>
          <a:xfrm>
            <a:off x="152400" y="228600"/>
            <a:ext cx="8839200" cy="6324600"/>
          </a:xfrm>
          <a:prstGeom prst="roundRect">
            <a:avLst>
              <a:gd name="adj" fmla="val 4569"/>
            </a:avLst>
          </a:prstGeom>
          <a:noFill/>
          <a:ln w="28575" cap="flat" cmpd="sng">
            <a:solidFill>
              <a:schemeClr val="bg2"/>
            </a:solidFill>
            <a:prstDash val="solid"/>
            <a:round/>
            <a:headEnd type="none" w="med" len="med"/>
            <a:tailEnd type="none" w="med" len="med"/>
          </a:ln>
        </p:spPr>
        <p:txBody>
          <a:bodyPr anchor="t"/>
          <a:lstStyle/>
          <a:p>
            <a:pPr lvl="0" indent="0" algn="r"/>
            <a:endParaRPr lang="zh-CN" altLang="en-US" b="1" dirty="0">
              <a:latin typeface="Arial" panose="020B0604020202020204" pitchFamily="34" charset="0"/>
              <a:ea typeface="Arial" panose="020B0604020202020204" pitchFamily="34" charset="0"/>
            </a:endParaRPr>
          </a:p>
        </p:txBody>
      </p:sp>
      <p:sp>
        <p:nvSpPr>
          <p:cNvPr id="22536" name="矩形 1031"/>
          <p:cNvSpPr/>
          <p:nvPr/>
        </p:nvSpPr>
        <p:spPr>
          <a:xfrm>
            <a:off x="228600" y="6553200"/>
            <a:ext cx="2133600" cy="244475"/>
          </a:xfrm>
          <a:prstGeom prst="rect">
            <a:avLst/>
          </a:prstGeom>
          <a:noFill/>
          <a:ln w="9525">
            <a:noFill/>
          </a:ln>
        </p:spPr>
        <p:txBody>
          <a:bodyPr anchor="t"/>
          <a:lstStyle/>
          <a:p>
            <a:pPr lvl="0" indent="0"/>
            <a:endParaRPr lang="zh-CN" altLang="en-US" sz="1000" dirty="0">
              <a:latin typeface="Arial" panose="020B0604020202020204" pitchFamily="34" charset="0"/>
              <a:ea typeface="宋体" panose="02010600030101010101" pitchFamily="2" charset="-122"/>
            </a:endParaRPr>
          </a:p>
        </p:txBody>
      </p:sp>
      <p:sp>
        <p:nvSpPr>
          <p:cNvPr id="22537" name="矩形 1032"/>
          <p:cNvSpPr/>
          <p:nvPr/>
        </p:nvSpPr>
        <p:spPr>
          <a:xfrm>
            <a:off x="3200400" y="6553200"/>
            <a:ext cx="2895600" cy="244475"/>
          </a:xfrm>
          <a:prstGeom prst="rect">
            <a:avLst/>
          </a:prstGeom>
          <a:noFill/>
          <a:ln w="9525">
            <a:noFill/>
          </a:ln>
        </p:spPr>
        <p:txBody>
          <a:bodyPr anchor="t"/>
          <a:lstStyle/>
          <a:p>
            <a:pPr lvl="0" indent="0" algn="ctr"/>
            <a:endParaRPr lang="zh-CN" altLang="en-US" sz="1000" dirty="0">
              <a:latin typeface="Arial" panose="020B0604020202020204" pitchFamily="34" charset="0"/>
              <a:ea typeface="宋体" panose="02010600030101010101" pitchFamily="2" charset="-122"/>
            </a:endParaRPr>
          </a:p>
        </p:txBody>
      </p:sp>
      <p:sp>
        <p:nvSpPr>
          <p:cNvPr id="1034" name="灯片编号占位符 1033"/>
          <p:cNvSpPr>
            <a:spLocks noGrp="1"/>
          </p:cNvSpPr>
          <p:nvPr>
            <p:ph type="sldNum" sz="quarter" idx="4"/>
          </p:nvPr>
        </p:nvSpPr>
        <p:spPr>
          <a:xfrm>
            <a:off x="6781800" y="6553200"/>
            <a:ext cx="2133600" cy="244475"/>
          </a:xfrm>
          <a:prstGeom prst="rect">
            <a:avLst/>
          </a:prstGeom>
          <a:noFill/>
          <a:ln w="9525">
            <a:noFill/>
            <a:miter/>
          </a:ln>
        </p:spPr>
        <p:txBody>
          <a:bodyPr vert="horz" wrap="square" lIns="91440" tIns="45720" rIns="91440" bIns="45720" numCol="1" anchor="t" anchorCtr="0" compatLnSpc="1"/>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 bg1="lt1" tx1="dk1" bg2="lt2" tx2="dk2" accent1="accent1" accent2="accent2" accent3="accent3" accent4="accent4" accent5="accent5" accent6="accent6" hlink="hlink" folHlink="folHlink"/>
  <p:sldLayoutIdLst>
    <p:sldLayoutId id="2147483889" r:id="rId1"/>
    <p:sldLayoutId id="2147483890" r:id="rId2"/>
    <p:sldLayoutId id="2147483891" r:id="rId3"/>
    <p:sldLayoutId id="2147483892" r:id="rId4"/>
    <p:sldLayoutId id="2147483893" r:id="rId5"/>
    <p:sldLayoutId id="2147483894" r:id="rId6"/>
    <p:sldLayoutId id="2147483895" r:id="rId7"/>
    <p:sldLayoutId id="2147483896" r:id="rId8"/>
    <p:sldLayoutId id="2147483897" r:id="rId9"/>
    <p:sldLayoutId id="2147483898" r:id="rId10"/>
    <p:sldLayoutId id="2147483899" r:id="rId11"/>
  </p:sldLayoutIdLst>
  <p:transition>
    <p:random/>
  </p:transition>
  <p:hf sldNum="0" hdr="0" ftr="0" dt="0"/>
  <p:txStyles>
    <p:titleStyle>
      <a:lvl1pPr algn="l" rtl="0" eaLnBrk="0" fontAlgn="base" hangingPunct="0">
        <a:spcBef>
          <a:spcPct val="0"/>
        </a:spcBef>
        <a:spcAft>
          <a:spcPct val="0"/>
        </a:spcAft>
        <a:defRPr sz="2800" b="1" kern="1200">
          <a:solidFill>
            <a:schemeClr val="bg1"/>
          </a:solidFill>
          <a:latin typeface="+mj-lt"/>
          <a:ea typeface="+mj-ea"/>
          <a:cs typeface="+mj-cs"/>
        </a:defRPr>
      </a:lvl1pPr>
      <a:lvl2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5pPr>
      <a:lvl6pPr marL="4572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6pPr>
      <a:lvl7pPr marL="9144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7pPr>
      <a:lvl8pPr marL="13716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8pPr>
      <a:lvl9pPr marL="18288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1"/>
        </a:buClr>
        <a:buFont typeface="Wingdings" panose="05000000000000000000" pitchFamily="2" charset="2"/>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Wingdings" panose="05000000000000000000" pitchFamily="2" charset="2"/>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Wingdings" panose="05000000000000000000" pitchFamily="2" charset="2"/>
        <a:buChar char="»"/>
        <a:defRPr sz="2000" kern="1200">
          <a:solidFill>
            <a:schemeClr val="tx1"/>
          </a:solidFill>
          <a:latin typeface="+mn-lt"/>
          <a:ea typeface="+mn-ea"/>
          <a:cs typeface="+mn-cs"/>
        </a:defRPr>
      </a:lvl5pPr>
      <a:lvl6pPr marL="2514600" lvl="5"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2pPr>
      <a:lvl3pPr marL="914400" lvl="2"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3pPr>
      <a:lvl4pPr marL="1371600" lvl="3"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4pPr>
      <a:lvl5pPr marL="1828800" lvl="4"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5pPr>
      <a:lvl6pPr marL="2286000" lvl="5"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6pPr>
      <a:lvl7pPr marL="2743200" lvl="6"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7pPr>
      <a:lvl8pPr marL="3200400" lvl="7"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8pPr>
      <a:lvl9pPr marL="3657600" lvl="8"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9pPr>
    </p:otherStyle>
  </p:txStyles>
</p:sldMaster>
</file>

<file path=ppt/slideMasters/slideMaster2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23554" name="对象 1025"/>
          <p:cNvGraphicFramePr>
            <a:graphicFrameLocks/>
          </p:cNvGraphicFramePr>
          <p:nvPr/>
        </p:nvGraphicFramePr>
        <p:xfrm>
          <a:off x="152400" y="609600"/>
          <a:ext cx="8839200" cy="762000"/>
        </p:xfrm>
        <a:graphic>
          <a:graphicData uri="http://schemas.openxmlformats.org/presentationml/2006/ole">
            <p:oleObj spid="_x0000_s249858" r:id="rId14" imgW="22857143" imgH="2819048" progId="">
              <p:embed/>
            </p:oleObj>
          </a:graphicData>
        </a:graphic>
      </p:graphicFrame>
      <p:graphicFrame>
        <p:nvGraphicFramePr>
          <p:cNvPr id="23555" name="对象 1026"/>
          <p:cNvGraphicFramePr>
            <a:graphicFrameLocks/>
          </p:cNvGraphicFramePr>
          <p:nvPr/>
        </p:nvGraphicFramePr>
        <p:xfrm>
          <a:off x="8001000" y="6019800"/>
          <a:ext cx="685800" cy="542925"/>
        </p:xfrm>
        <a:graphic>
          <a:graphicData uri="http://schemas.openxmlformats.org/presentationml/2006/ole">
            <p:oleObj spid="_x0000_s249857" r:id="rId15" imgW="1494385" imgH="1182930" progId="">
              <p:embed/>
            </p:oleObj>
          </a:graphicData>
        </a:graphic>
      </p:graphicFrame>
      <p:sp>
        <p:nvSpPr>
          <p:cNvPr id="23556" name="标题 1027"/>
          <p:cNvSpPr>
            <a:spLocks noGrp="1"/>
          </p:cNvSpPr>
          <p:nvPr>
            <p:ph type="title"/>
          </p:nvPr>
        </p:nvSpPr>
        <p:spPr>
          <a:xfrm>
            <a:off x="1295400" y="714375"/>
            <a:ext cx="7315200" cy="533400"/>
          </a:xfrm>
          <a:prstGeom prst="rect">
            <a:avLst/>
          </a:prstGeom>
          <a:noFill/>
          <a:ln w="9525">
            <a:noFill/>
          </a:ln>
          <a:effectLst>
            <a:outerShdw dist="35921" dir="2699999" algn="ctr" rotWithShape="0">
              <a:schemeClr val="tx1"/>
            </a:outerShdw>
          </a:effectLst>
        </p:spPr>
        <p:txBody>
          <a:bodyPr anchor="ctr"/>
          <a:lstStyle/>
          <a:p>
            <a:pPr lvl="0"/>
            <a:r>
              <a:rPr lang="zh-CN" altLang="en-US" dirty="0"/>
              <a:t>单击此处编辑母版标题样式</a:t>
            </a:r>
          </a:p>
        </p:txBody>
      </p:sp>
      <p:sp>
        <p:nvSpPr>
          <p:cNvPr id="23557" name="文本占位符 1028"/>
          <p:cNvSpPr>
            <a:spLocks noGrp="1"/>
          </p:cNvSpPr>
          <p:nvPr>
            <p:ph type="body"/>
          </p:nvPr>
        </p:nvSpPr>
        <p:spPr>
          <a:xfrm>
            <a:off x="457200" y="1447800"/>
            <a:ext cx="8153400" cy="4876800"/>
          </a:xfrm>
          <a:prstGeom prst="rect">
            <a:avLst/>
          </a:prstGeom>
          <a:noFill/>
          <a:ln w="9525">
            <a:noFill/>
          </a:ln>
        </p:spPr>
        <p:txBody>
          <a:bodyPr anchor="t"/>
          <a:lstStyle/>
          <a:p>
            <a:pPr lvl="0" indent="-342900"/>
            <a:r>
              <a:rPr lang="zh-CN" altLang="en-US" dirty="0"/>
              <a:t>单击此处编辑母版文本样式</a:t>
            </a:r>
          </a:p>
          <a:p>
            <a:pPr lvl="1" indent="-285750"/>
            <a:r>
              <a:rPr lang="zh-CN" altLang="en-US" dirty="0"/>
              <a:t>第二级</a:t>
            </a:r>
          </a:p>
          <a:p>
            <a:pPr lvl="2" indent="-228600"/>
            <a:r>
              <a:rPr lang="zh-CN" altLang="en-US" dirty="0"/>
              <a:t>第三级</a:t>
            </a:r>
          </a:p>
          <a:p>
            <a:pPr lvl="3" indent="-228600"/>
            <a:r>
              <a:rPr lang="zh-CN" altLang="en-US" dirty="0"/>
              <a:t>第四级</a:t>
            </a:r>
          </a:p>
          <a:p>
            <a:pPr lvl="4" indent="-228600"/>
            <a:r>
              <a:rPr lang="zh-CN" altLang="en-US" dirty="0"/>
              <a:t>第五级</a:t>
            </a:r>
          </a:p>
        </p:txBody>
      </p:sp>
      <p:sp>
        <p:nvSpPr>
          <p:cNvPr id="2" name="日期占位符 1029"/>
          <p:cNvSpPr>
            <a:spLocks noGrp="1"/>
          </p:cNvSpPr>
          <p:nvPr>
            <p:ph type="dt" sz="half" idx="2"/>
          </p:nvPr>
        </p:nvSpPr>
        <p:spPr>
          <a:xfrm>
            <a:off x="5508625" y="333375"/>
            <a:ext cx="3167063" cy="215900"/>
          </a:xfrm>
          <a:prstGeom prst="rect">
            <a:avLst/>
          </a:prstGeom>
          <a:noFill/>
          <a:ln w="9525">
            <a:noFill/>
            <a:miter/>
          </a:ln>
        </p:spPr>
        <p:txBody>
          <a:bodyPr vert="horz" wrap="square" lIns="91440" tIns="45720" rIns="91440" bIns="45720" numCol="1" anchor="t" anchorCtr="0" compatLnSpc="1"/>
          <a:lstStyle>
            <a:lvl1pPr algn="r">
              <a:defRPr sz="1400" b="1">
                <a:latin typeface="Verdana" panose="020B0604030504040204" pitchFamily="34" charset="0"/>
                <a:ea typeface="+mn-ea"/>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23559" name="圆角矩形 1030"/>
          <p:cNvSpPr/>
          <p:nvPr/>
        </p:nvSpPr>
        <p:spPr>
          <a:xfrm>
            <a:off x="152400" y="228600"/>
            <a:ext cx="8839200" cy="6324600"/>
          </a:xfrm>
          <a:prstGeom prst="roundRect">
            <a:avLst>
              <a:gd name="adj" fmla="val 4569"/>
            </a:avLst>
          </a:prstGeom>
          <a:noFill/>
          <a:ln w="28575" cap="flat" cmpd="sng">
            <a:solidFill>
              <a:schemeClr val="bg2"/>
            </a:solidFill>
            <a:prstDash val="solid"/>
            <a:round/>
            <a:headEnd type="none" w="med" len="med"/>
            <a:tailEnd type="none" w="med" len="med"/>
          </a:ln>
        </p:spPr>
        <p:txBody>
          <a:bodyPr anchor="t"/>
          <a:lstStyle/>
          <a:p>
            <a:pPr lvl="0" indent="0" algn="r"/>
            <a:endParaRPr lang="zh-CN" altLang="en-US" b="1" dirty="0">
              <a:latin typeface="Arial" panose="020B0604020202020204" pitchFamily="34" charset="0"/>
              <a:ea typeface="Arial" panose="020B0604020202020204" pitchFamily="34" charset="0"/>
            </a:endParaRPr>
          </a:p>
        </p:txBody>
      </p:sp>
      <p:sp>
        <p:nvSpPr>
          <p:cNvPr id="23560" name="矩形 1031"/>
          <p:cNvSpPr/>
          <p:nvPr/>
        </p:nvSpPr>
        <p:spPr>
          <a:xfrm>
            <a:off x="228600" y="6553200"/>
            <a:ext cx="2133600" cy="244475"/>
          </a:xfrm>
          <a:prstGeom prst="rect">
            <a:avLst/>
          </a:prstGeom>
          <a:noFill/>
          <a:ln w="9525">
            <a:noFill/>
          </a:ln>
        </p:spPr>
        <p:txBody>
          <a:bodyPr anchor="t"/>
          <a:lstStyle/>
          <a:p>
            <a:pPr lvl="0" indent="0"/>
            <a:endParaRPr lang="zh-CN" altLang="en-US" sz="1000" dirty="0">
              <a:latin typeface="Arial" panose="020B0604020202020204" pitchFamily="34" charset="0"/>
              <a:ea typeface="宋体" panose="02010600030101010101" pitchFamily="2" charset="-122"/>
            </a:endParaRPr>
          </a:p>
        </p:txBody>
      </p:sp>
      <p:sp>
        <p:nvSpPr>
          <p:cNvPr id="23561" name="矩形 1032"/>
          <p:cNvSpPr/>
          <p:nvPr/>
        </p:nvSpPr>
        <p:spPr>
          <a:xfrm>
            <a:off x="3200400" y="6553200"/>
            <a:ext cx="2895600" cy="244475"/>
          </a:xfrm>
          <a:prstGeom prst="rect">
            <a:avLst/>
          </a:prstGeom>
          <a:noFill/>
          <a:ln w="9525">
            <a:noFill/>
          </a:ln>
        </p:spPr>
        <p:txBody>
          <a:bodyPr anchor="t"/>
          <a:lstStyle/>
          <a:p>
            <a:pPr lvl="0" indent="0" algn="ctr"/>
            <a:endParaRPr lang="zh-CN" altLang="en-US" sz="1000" dirty="0">
              <a:latin typeface="Arial" panose="020B0604020202020204" pitchFamily="34" charset="0"/>
              <a:ea typeface="宋体" panose="02010600030101010101" pitchFamily="2" charset="-122"/>
            </a:endParaRPr>
          </a:p>
        </p:txBody>
      </p:sp>
      <p:sp>
        <p:nvSpPr>
          <p:cNvPr id="1034" name="灯片编号占位符 1033"/>
          <p:cNvSpPr>
            <a:spLocks noGrp="1"/>
          </p:cNvSpPr>
          <p:nvPr>
            <p:ph type="sldNum" sz="quarter" idx="4"/>
          </p:nvPr>
        </p:nvSpPr>
        <p:spPr>
          <a:xfrm>
            <a:off x="6781800" y="6553200"/>
            <a:ext cx="2133600" cy="244475"/>
          </a:xfrm>
          <a:prstGeom prst="rect">
            <a:avLst/>
          </a:prstGeom>
          <a:noFill/>
          <a:ln w="9525">
            <a:noFill/>
            <a:miter/>
          </a:ln>
        </p:spPr>
        <p:txBody>
          <a:bodyPr vert="horz" wrap="square" lIns="91440" tIns="45720" rIns="91440" bIns="45720" numCol="1" anchor="t" anchorCtr="0" compatLnSpc="1"/>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 bg1="lt1" tx1="dk1" bg2="lt2" tx2="dk2" accent1="accent1" accent2="accent2" accent3="accent3" accent4="accent4" accent5="accent5" accent6="accent6" hlink="hlink" folHlink="folHlink"/>
  <p:sldLayoutIdLst>
    <p:sldLayoutId id="2147483901" r:id="rId1"/>
    <p:sldLayoutId id="2147483902" r:id="rId2"/>
    <p:sldLayoutId id="2147483903" r:id="rId3"/>
    <p:sldLayoutId id="2147483904" r:id="rId4"/>
    <p:sldLayoutId id="2147483905" r:id="rId5"/>
    <p:sldLayoutId id="2147483906" r:id="rId6"/>
    <p:sldLayoutId id="2147483907" r:id="rId7"/>
    <p:sldLayoutId id="2147483908" r:id="rId8"/>
    <p:sldLayoutId id="2147483909" r:id="rId9"/>
    <p:sldLayoutId id="2147483910" r:id="rId10"/>
    <p:sldLayoutId id="2147483911" r:id="rId11"/>
  </p:sldLayoutIdLst>
  <p:transition>
    <p:random/>
  </p:transition>
  <p:hf sldNum="0" hdr="0" ftr="0" dt="0"/>
  <p:txStyles>
    <p:titleStyle>
      <a:lvl1pPr algn="l" rtl="0" eaLnBrk="0" fontAlgn="base" hangingPunct="0">
        <a:spcBef>
          <a:spcPct val="0"/>
        </a:spcBef>
        <a:spcAft>
          <a:spcPct val="0"/>
        </a:spcAft>
        <a:defRPr sz="2800" b="1" kern="1200">
          <a:solidFill>
            <a:schemeClr val="bg1"/>
          </a:solidFill>
          <a:latin typeface="+mj-lt"/>
          <a:ea typeface="+mj-ea"/>
          <a:cs typeface="+mj-cs"/>
        </a:defRPr>
      </a:lvl1pPr>
      <a:lvl2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5pPr>
      <a:lvl6pPr marL="4572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6pPr>
      <a:lvl7pPr marL="9144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7pPr>
      <a:lvl8pPr marL="13716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8pPr>
      <a:lvl9pPr marL="18288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1"/>
        </a:buClr>
        <a:buFont typeface="Wingdings" panose="05000000000000000000" pitchFamily="2" charset="2"/>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Wingdings" panose="05000000000000000000" pitchFamily="2" charset="2"/>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Wingdings" panose="05000000000000000000" pitchFamily="2" charset="2"/>
        <a:buChar char="»"/>
        <a:defRPr sz="2000" kern="1200">
          <a:solidFill>
            <a:schemeClr val="tx1"/>
          </a:solidFill>
          <a:latin typeface="+mn-lt"/>
          <a:ea typeface="+mn-ea"/>
          <a:cs typeface="+mn-cs"/>
        </a:defRPr>
      </a:lvl5pPr>
      <a:lvl6pPr marL="2514600" lvl="5"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2pPr>
      <a:lvl3pPr marL="914400" lvl="2"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3pPr>
      <a:lvl4pPr marL="1371600" lvl="3"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4pPr>
      <a:lvl5pPr marL="1828800" lvl="4"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5pPr>
      <a:lvl6pPr marL="2286000" lvl="5"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6pPr>
      <a:lvl7pPr marL="2743200" lvl="6"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7pPr>
      <a:lvl8pPr marL="3200400" lvl="7"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8pPr>
      <a:lvl9pPr marL="3657600" lvl="8"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9pPr>
    </p:otherStyle>
  </p:txStyles>
</p:sldMaster>
</file>

<file path=ppt/slideMasters/slideMaster2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24578" name="对象 1025"/>
          <p:cNvGraphicFramePr>
            <a:graphicFrameLocks/>
          </p:cNvGraphicFramePr>
          <p:nvPr/>
        </p:nvGraphicFramePr>
        <p:xfrm>
          <a:off x="152400" y="609600"/>
          <a:ext cx="8839200" cy="762000"/>
        </p:xfrm>
        <a:graphic>
          <a:graphicData uri="http://schemas.openxmlformats.org/presentationml/2006/ole">
            <p:oleObj spid="_x0000_s262146" r:id="rId14" imgW="22857143" imgH="2819048" progId="">
              <p:embed/>
            </p:oleObj>
          </a:graphicData>
        </a:graphic>
      </p:graphicFrame>
      <p:graphicFrame>
        <p:nvGraphicFramePr>
          <p:cNvPr id="24579" name="对象 1026"/>
          <p:cNvGraphicFramePr>
            <a:graphicFrameLocks/>
          </p:cNvGraphicFramePr>
          <p:nvPr/>
        </p:nvGraphicFramePr>
        <p:xfrm>
          <a:off x="8001000" y="6019800"/>
          <a:ext cx="685800" cy="542925"/>
        </p:xfrm>
        <a:graphic>
          <a:graphicData uri="http://schemas.openxmlformats.org/presentationml/2006/ole">
            <p:oleObj spid="_x0000_s262145" r:id="rId15" imgW="1494385" imgH="1182930" progId="">
              <p:embed/>
            </p:oleObj>
          </a:graphicData>
        </a:graphic>
      </p:graphicFrame>
      <p:sp>
        <p:nvSpPr>
          <p:cNvPr id="24580" name="标题 1027"/>
          <p:cNvSpPr>
            <a:spLocks noGrp="1"/>
          </p:cNvSpPr>
          <p:nvPr>
            <p:ph type="title"/>
          </p:nvPr>
        </p:nvSpPr>
        <p:spPr>
          <a:xfrm>
            <a:off x="1295400" y="714375"/>
            <a:ext cx="7315200" cy="533400"/>
          </a:xfrm>
          <a:prstGeom prst="rect">
            <a:avLst/>
          </a:prstGeom>
          <a:noFill/>
          <a:ln w="9525">
            <a:noFill/>
          </a:ln>
          <a:effectLst>
            <a:outerShdw dist="35921" dir="2699999" algn="ctr" rotWithShape="0">
              <a:schemeClr val="tx1"/>
            </a:outerShdw>
          </a:effectLst>
        </p:spPr>
        <p:txBody>
          <a:bodyPr anchor="ctr"/>
          <a:lstStyle/>
          <a:p>
            <a:pPr lvl="0"/>
            <a:r>
              <a:rPr lang="zh-CN" altLang="en-US" dirty="0"/>
              <a:t>单击此处编辑母版标题样式</a:t>
            </a:r>
          </a:p>
        </p:txBody>
      </p:sp>
      <p:sp>
        <p:nvSpPr>
          <p:cNvPr id="24581" name="文本占位符 1028"/>
          <p:cNvSpPr>
            <a:spLocks noGrp="1"/>
          </p:cNvSpPr>
          <p:nvPr>
            <p:ph type="body"/>
          </p:nvPr>
        </p:nvSpPr>
        <p:spPr>
          <a:xfrm>
            <a:off x="457200" y="1447800"/>
            <a:ext cx="8153400" cy="4876800"/>
          </a:xfrm>
          <a:prstGeom prst="rect">
            <a:avLst/>
          </a:prstGeom>
          <a:noFill/>
          <a:ln w="9525">
            <a:noFill/>
          </a:ln>
        </p:spPr>
        <p:txBody>
          <a:bodyPr anchor="t"/>
          <a:lstStyle/>
          <a:p>
            <a:pPr lvl="0" indent="-342900"/>
            <a:r>
              <a:rPr lang="zh-CN" altLang="en-US" dirty="0"/>
              <a:t>单击此处编辑母版文本样式</a:t>
            </a:r>
          </a:p>
          <a:p>
            <a:pPr lvl="1" indent="-285750"/>
            <a:r>
              <a:rPr lang="zh-CN" altLang="en-US" dirty="0"/>
              <a:t>第二级</a:t>
            </a:r>
          </a:p>
          <a:p>
            <a:pPr lvl="2" indent="-228600"/>
            <a:r>
              <a:rPr lang="zh-CN" altLang="en-US" dirty="0"/>
              <a:t>第三级</a:t>
            </a:r>
          </a:p>
          <a:p>
            <a:pPr lvl="3" indent="-228600"/>
            <a:r>
              <a:rPr lang="zh-CN" altLang="en-US" dirty="0"/>
              <a:t>第四级</a:t>
            </a:r>
          </a:p>
          <a:p>
            <a:pPr lvl="4" indent="-228600"/>
            <a:r>
              <a:rPr lang="zh-CN" altLang="en-US" dirty="0"/>
              <a:t>第五级</a:t>
            </a:r>
          </a:p>
        </p:txBody>
      </p:sp>
      <p:sp>
        <p:nvSpPr>
          <p:cNvPr id="1030" name="日期占位符 1029"/>
          <p:cNvSpPr>
            <a:spLocks noGrp="1"/>
          </p:cNvSpPr>
          <p:nvPr>
            <p:ph type="dt" sz="half" idx="2"/>
          </p:nvPr>
        </p:nvSpPr>
        <p:spPr>
          <a:xfrm>
            <a:off x="5508625" y="333375"/>
            <a:ext cx="3167063" cy="215900"/>
          </a:xfrm>
          <a:prstGeom prst="rect">
            <a:avLst/>
          </a:prstGeom>
          <a:noFill/>
          <a:ln w="9525">
            <a:noFill/>
            <a:miter/>
          </a:ln>
        </p:spPr>
        <p:txBody>
          <a:bodyPr/>
          <a:lstStyle>
            <a:lvl1pPr algn="r">
              <a:defRPr sz="1400" b="1" noProof="1">
                <a:latin typeface="Verdana" panose="020B0604030504040204" pitchFamily="34" charset="0"/>
                <a:ea typeface="宋体" panose="02010600030101010101" pitchFamily="2" charset="-122"/>
                <a:cs typeface="+mn-ea"/>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24583" name="圆角矩形 1030"/>
          <p:cNvSpPr/>
          <p:nvPr/>
        </p:nvSpPr>
        <p:spPr>
          <a:xfrm>
            <a:off x="152400" y="228600"/>
            <a:ext cx="8839200" cy="6324600"/>
          </a:xfrm>
          <a:prstGeom prst="roundRect">
            <a:avLst>
              <a:gd name="adj" fmla="val 4569"/>
            </a:avLst>
          </a:prstGeom>
          <a:noFill/>
          <a:ln w="28575" cap="flat" cmpd="sng">
            <a:solidFill>
              <a:schemeClr val="bg2"/>
            </a:solidFill>
            <a:prstDash val="solid"/>
            <a:round/>
            <a:headEnd type="none" w="med" len="med"/>
            <a:tailEnd type="none" w="med" len="med"/>
          </a:ln>
        </p:spPr>
        <p:txBody>
          <a:bodyPr anchor="t"/>
          <a:lstStyle/>
          <a:p>
            <a:pPr lvl="0" indent="0" algn="r"/>
            <a:endParaRPr lang="zh-CN" altLang="en-US" dirty="0">
              <a:latin typeface="Arial" panose="020B0604020202020204" pitchFamily="34" charset="0"/>
              <a:ea typeface="宋体" panose="02010600030101010101" pitchFamily="2" charset="-122"/>
            </a:endParaRPr>
          </a:p>
        </p:txBody>
      </p:sp>
      <p:sp>
        <p:nvSpPr>
          <p:cNvPr id="24584" name="矩形 1031"/>
          <p:cNvSpPr/>
          <p:nvPr/>
        </p:nvSpPr>
        <p:spPr>
          <a:xfrm>
            <a:off x="228600" y="6553200"/>
            <a:ext cx="2133600" cy="244475"/>
          </a:xfrm>
          <a:prstGeom prst="rect">
            <a:avLst/>
          </a:prstGeom>
          <a:noFill/>
          <a:ln w="9525">
            <a:noFill/>
          </a:ln>
        </p:spPr>
        <p:txBody>
          <a:bodyPr anchor="t"/>
          <a:lstStyle/>
          <a:p>
            <a:pPr lvl="0" indent="0"/>
            <a:endParaRPr lang="zh-CN" altLang="en-US" sz="1000" dirty="0">
              <a:latin typeface="Arial" panose="020B0604020202020204" pitchFamily="34" charset="0"/>
              <a:ea typeface="宋体" panose="02010600030101010101" pitchFamily="2" charset="-122"/>
            </a:endParaRPr>
          </a:p>
        </p:txBody>
      </p:sp>
      <p:sp>
        <p:nvSpPr>
          <p:cNvPr id="24585" name="矩形 1032"/>
          <p:cNvSpPr/>
          <p:nvPr/>
        </p:nvSpPr>
        <p:spPr>
          <a:xfrm>
            <a:off x="3200400" y="6553200"/>
            <a:ext cx="2895600" cy="244475"/>
          </a:xfrm>
          <a:prstGeom prst="rect">
            <a:avLst/>
          </a:prstGeom>
          <a:noFill/>
          <a:ln w="9525">
            <a:noFill/>
          </a:ln>
        </p:spPr>
        <p:txBody>
          <a:bodyPr anchor="t"/>
          <a:lstStyle/>
          <a:p>
            <a:pPr lvl="0" indent="0" algn="ctr"/>
            <a:endParaRPr lang="zh-CN" altLang="en-US" sz="1000" dirty="0">
              <a:latin typeface="Arial" panose="020B0604020202020204" pitchFamily="34" charset="0"/>
              <a:ea typeface="宋体" panose="02010600030101010101" pitchFamily="2" charset="-122"/>
            </a:endParaRPr>
          </a:p>
        </p:txBody>
      </p:sp>
      <p:sp>
        <p:nvSpPr>
          <p:cNvPr id="1034" name="灯片编号占位符 1033"/>
          <p:cNvSpPr>
            <a:spLocks noGrp="1"/>
          </p:cNvSpPr>
          <p:nvPr>
            <p:ph type="sldNum" sz="quarter" idx="4"/>
          </p:nvPr>
        </p:nvSpPr>
        <p:spPr>
          <a:xfrm>
            <a:off x="6781800" y="6553200"/>
            <a:ext cx="2133600" cy="244475"/>
          </a:xfrm>
          <a:prstGeom prst="rect">
            <a:avLst/>
          </a:prstGeom>
          <a:noFill/>
          <a:ln w="9525">
            <a:noFill/>
            <a:miter/>
          </a:ln>
        </p:spPr>
        <p:txBody>
          <a:bodyPr vert="horz" wrap="square" lIns="91440" tIns="45720" rIns="91440" bIns="45720" numCol="1" anchor="t" anchorCtr="0" compatLnSpc="1"/>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 bg1="lt1" tx1="dk1" bg2="lt2" tx2="dk2" accent1="accent1" accent2="accent2" accent3="accent3" accent4="accent4" accent5="accent5" accent6="accent6" hlink="hlink" folHlink="folHlink"/>
  <p:sldLayoutIdLst>
    <p:sldLayoutId id="2147483913" r:id="rId1"/>
    <p:sldLayoutId id="2147483914" r:id="rId2"/>
    <p:sldLayoutId id="2147483915" r:id="rId3"/>
    <p:sldLayoutId id="2147483916" r:id="rId4"/>
    <p:sldLayoutId id="2147483917" r:id="rId5"/>
    <p:sldLayoutId id="2147483918" r:id="rId6"/>
    <p:sldLayoutId id="2147483919" r:id="rId7"/>
    <p:sldLayoutId id="2147483920" r:id="rId8"/>
    <p:sldLayoutId id="2147483921" r:id="rId9"/>
    <p:sldLayoutId id="2147483922" r:id="rId10"/>
    <p:sldLayoutId id="2147483923" r:id="rId11"/>
  </p:sldLayoutIdLst>
  <p:transition>
    <p:random/>
  </p:transition>
  <p:hf sldNum="0" hdr="0" ftr="0" dt="0"/>
  <p:txStyles>
    <p:titleStyle>
      <a:lvl1pPr algn="l" rtl="0" eaLnBrk="0" fontAlgn="base" hangingPunct="0">
        <a:spcBef>
          <a:spcPct val="0"/>
        </a:spcBef>
        <a:spcAft>
          <a:spcPct val="0"/>
        </a:spcAft>
        <a:defRPr sz="2800" b="1" kern="1200">
          <a:solidFill>
            <a:schemeClr val="bg1"/>
          </a:solidFill>
          <a:latin typeface="+mj-lt"/>
          <a:ea typeface="+mj-ea"/>
          <a:cs typeface="+mj-cs"/>
        </a:defRPr>
      </a:lvl1pPr>
      <a:lvl2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5pPr>
      <a:lvl6pPr marL="4572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6pPr>
      <a:lvl7pPr marL="9144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7pPr>
      <a:lvl8pPr marL="13716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8pPr>
      <a:lvl9pPr marL="18288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1"/>
        </a:buClr>
        <a:buFont typeface="Wingdings" panose="05000000000000000000" pitchFamily="2" charset="2"/>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Wingdings" panose="05000000000000000000" pitchFamily="2" charset="2"/>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Wingdings" panose="05000000000000000000" pitchFamily="2" charset="2"/>
        <a:buChar char="»"/>
        <a:defRPr sz="2000" kern="1200">
          <a:solidFill>
            <a:schemeClr val="tx1"/>
          </a:solidFill>
          <a:latin typeface="+mn-lt"/>
          <a:ea typeface="+mn-ea"/>
          <a:cs typeface="+mn-cs"/>
        </a:defRPr>
      </a:lvl5pPr>
      <a:lvl6pPr marL="2514600" lvl="5"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2pPr>
      <a:lvl3pPr marL="914400" lvl="2"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3pPr>
      <a:lvl4pPr marL="1371600" lvl="3"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4pPr>
      <a:lvl5pPr marL="1828800" lvl="4"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5pPr>
      <a:lvl6pPr marL="2286000" lvl="5"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6pPr>
      <a:lvl7pPr marL="2743200" lvl="6"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7pPr>
      <a:lvl8pPr marL="3200400" lvl="7"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8pPr>
      <a:lvl9pPr marL="3657600" lvl="8"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9pPr>
    </p:otherStyle>
  </p:txStyles>
</p:sldMaster>
</file>

<file path=ppt/slideMasters/slideMaster2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25602" name="对象 1025"/>
          <p:cNvGraphicFramePr>
            <a:graphicFrameLocks/>
          </p:cNvGraphicFramePr>
          <p:nvPr/>
        </p:nvGraphicFramePr>
        <p:xfrm>
          <a:off x="152400" y="609600"/>
          <a:ext cx="8839200" cy="762000"/>
        </p:xfrm>
        <a:graphic>
          <a:graphicData uri="http://schemas.openxmlformats.org/presentationml/2006/ole">
            <p:oleObj spid="_x0000_s274434" r:id="rId14" imgW="22857143" imgH="2819048" progId="">
              <p:embed/>
            </p:oleObj>
          </a:graphicData>
        </a:graphic>
      </p:graphicFrame>
      <p:graphicFrame>
        <p:nvGraphicFramePr>
          <p:cNvPr id="25603" name="对象 1026"/>
          <p:cNvGraphicFramePr>
            <a:graphicFrameLocks/>
          </p:cNvGraphicFramePr>
          <p:nvPr/>
        </p:nvGraphicFramePr>
        <p:xfrm>
          <a:off x="8001000" y="6019800"/>
          <a:ext cx="685800" cy="542925"/>
        </p:xfrm>
        <a:graphic>
          <a:graphicData uri="http://schemas.openxmlformats.org/presentationml/2006/ole">
            <p:oleObj spid="_x0000_s274433" r:id="rId15" imgW="1494385" imgH="1182930" progId="">
              <p:embed/>
            </p:oleObj>
          </a:graphicData>
        </a:graphic>
      </p:graphicFrame>
      <p:sp>
        <p:nvSpPr>
          <p:cNvPr id="25604" name="标题 1027"/>
          <p:cNvSpPr>
            <a:spLocks noGrp="1"/>
          </p:cNvSpPr>
          <p:nvPr>
            <p:ph type="title"/>
          </p:nvPr>
        </p:nvSpPr>
        <p:spPr>
          <a:xfrm>
            <a:off x="1295400" y="714375"/>
            <a:ext cx="7315200" cy="533400"/>
          </a:xfrm>
          <a:prstGeom prst="rect">
            <a:avLst/>
          </a:prstGeom>
          <a:noFill/>
          <a:ln w="9525">
            <a:noFill/>
          </a:ln>
          <a:effectLst>
            <a:outerShdw dist="35921" dir="2699999" algn="ctr" rotWithShape="0">
              <a:schemeClr val="tx1"/>
            </a:outerShdw>
          </a:effectLst>
        </p:spPr>
        <p:txBody>
          <a:bodyPr anchor="ctr"/>
          <a:lstStyle/>
          <a:p>
            <a:pPr lvl="0"/>
            <a:r>
              <a:rPr lang="zh-CN" altLang="en-US" dirty="0"/>
              <a:t>单击此处编辑母版标题样式</a:t>
            </a:r>
          </a:p>
        </p:txBody>
      </p:sp>
      <p:sp>
        <p:nvSpPr>
          <p:cNvPr id="25605" name="文本占位符 1028"/>
          <p:cNvSpPr>
            <a:spLocks noGrp="1"/>
          </p:cNvSpPr>
          <p:nvPr>
            <p:ph type="body"/>
          </p:nvPr>
        </p:nvSpPr>
        <p:spPr>
          <a:xfrm>
            <a:off x="457200" y="1447800"/>
            <a:ext cx="8153400" cy="4876800"/>
          </a:xfrm>
          <a:prstGeom prst="rect">
            <a:avLst/>
          </a:prstGeom>
          <a:noFill/>
          <a:ln w="9525">
            <a:noFill/>
          </a:ln>
        </p:spPr>
        <p:txBody>
          <a:bodyPr anchor="t"/>
          <a:lstStyle/>
          <a:p>
            <a:pPr lvl="0" indent="-342900"/>
            <a:r>
              <a:rPr lang="zh-CN" altLang="en-US" dirty="0"/>
              <a:t>单击此处编辑母版文本样式</a:t>
            </a:r>
          </a:p>
          <a:p>
            <a:pPr lvl="1" indent="-285750"/>
            <a:r>
              <a:rPr lang="zh-CN" altLang="en-US" dirty="0"/>
              <a:t>第二级</a:t>
            </a:r>
          </a:p>
          <a:p>
            <a:pPr lvl="2" indent="-228600"/>
            <a:r>
              <a:rPr lang="zh-CN" altLang="en-US" dirty="0"/>
              <a:t>第三级</a:t>
            </a:r>
          </a:p>
          <a:p>
            <a:pPr lvl="3" indent="-228600"/>
            <a:r>
              <a:rPr lang="zh-CN" altLang="en-US" dirty="0"/>
              <a:t>第四级</a:t>
            </a:r>
          </a:p>
          <a:p>
            <a:pPr lvl="4" indent="-228600"/>
            <a:r>
              <a:rPr lang="zh-CN" altLang="en-US" dirty="0"/>
              <a:t>第五级</a:t>
            </a:r>
          </a:p>
        </p:txBody>
      </p:sp>
      <p:sp>
        <p:nvSpPr>
          <p:cNvPr id="2" name="日期占位符 1029"/>
          <p:cNvSpPr>
            <a:spLocks noGrp="1"/>
          </p:cNvSpPr>
          <p:nvPr>
            <p:ph type="dt" sz="half" idx="2"/>
          </p:nvPr>
        </p:nvSpPr>
        <p:spPr>
          <a:xfrm>
            <a:off x="5508625" y="333375"/>
            <a:ext cx="3167063" cy="215900"/>
          </a:xfrm>
          <a:prstGeom prst="rect">
            <a:avLst/>
          </a:prstGeom>
          <a:noFill/>
          <a:ln w="9525">
            <a:noFill/>
            <a:miter/>
          </a:ln>
        </p:spPr>
        <p:txBody>
          <a:bodyPr vert="horz" wrap="square" lIns="91440" tIns="45720" rIns="91440" bIns="45720" numCol="1" anchor="t" anchorCtr="0" compatLnSpc="1"/>
          <a:lstStyle>
            <a:lvl1pPr algn="r">
              <a:defRPr sz="1400" b="1">
                <a:latin typeface="Verdana" panose="020B0604030504040204" pitchFamily="34" charset="0"/>
                <a:ea typeface="+mn-ea"/>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25607" name="圆角矩形 1030"/>
          <p:cNvSpPr/>
          <p:nvPr/>
        </p:nvSpPr>
        <p:spPr>
          <a:xfrm>
            <a:off x="152400" y="228600"/>
            <a:ext cx="8839200" cy="6324600"/>
          </a:xfrm>
          <a:prstGeom prst="roundRect">
            <a:avLst>
              <a:gd name="adj" fmla="val 4569"/>
            </a:avLst>
          </a:prstGeom>
          <a:noFill/>
          <a:ln w="28575" cap="flat" cmpd="sng">
            <a:solidFill>
              <a:schemeClr val="bg2"/>
            </a:solidFill>
            <a:prstDash val="solid"/>
            <a:round/>
            <a:headEnd type="none" w="med" len="med"/>
            <a:tailEnd type="none" w="med" len="med"/>
          </a:ln>
        </p:spPr>
        <p:txBody>
          <a:bodyPr anchor="t"/>
          <a:lstStyle/>
          <a:p>
            <a:pPr lvl="0" indent="0" algn="r"/>
            <a:endParaRPr lang="zh-CN" altLang="en-US" b="1" dirty="0">
              <a:latin typeface="Arial" panose="020B0604020202020204" pitchFamily="34" charset="0"/>
              <a:ea typeface="Arial" panose="020B0604020202020204" pitchFamily="34" charset="0"/>
            </a:endParaRPr>
          </a:p>
        </p:txBody>
      </p:sp>
      <p:sp>
        <p:nvSpPr>
          <p:cNvPr id="25608" name="矩形 1031"/>
          <p:cNvSpPr/>
          <p:nvPr/>
        </p:nvSpPr>
        <p:spPr>
          <a:xfrm>
            <a:off x="228600" y="6553200"/>
            <a:ext cx="2133600" cy="244475"/>
          </a:xfrm>
          <a:prstGeom prst="rect">
            <a:avLst/>
          </a:prstGeom>
          <a:noFill/>
          <a:ln w="9525">
            <a:noFill/>
          </a:ln>
        </p:spPr>
        <p:txBody>
          <a:bodyPr anchor="t"/>
          <a:lstStyle/>
          <a:p>
            <a:pPr lvl="0" indent="0"/>
            <a:endParaRPr lang="zh-CN" altLang="en-US" sz="1000" dirty="0">
              <a:latin typeface="Arial" panose="020B0604020202020204" pitchFamily="34" charset="0"/>
              <a:ea typeface="宋体" panose="02010600030101010101" pitchFamily="2" charset="-122"/>
            </a:endParaRPr>
          </a:p>
        </p:txBody>
      </p:sp>
      <p:sp>
        <p:nvSpPr>
          <p:cNvPr id="25609" name="矩形 1032"/>
          <p:cNvSpPr/>
          <p:nvPr/>
        </p:nvSpPr>
        <p:spPr>
          <a:xfrm>
            <a:off x="3200400" y="6553200"/>
            <a:ext cx="2895600" cy="244475"/>
          </a:xfrm>
          <a:prstGeom prst="rect">
            <a:avLst/>
          </a:prstGeom>
          <a:noFill/>
          <a:ln w="9525">
            <a:noFill/>
          </a:ln>
        </p:spPr>
        <p:txBody>
          <a:bodyPr anchor="t"/>
          <a:lstStyle/>
          <a:p>
            <a:pPr lvl="0" indent="0" algn="ctr"/>
            <a:endParaRPr lang="zh-CN" altLang="en-US" sz="1000" dirty="0">
              <a:latin typeface="Arial" panose="020B0604020202020204" pitchFamily="34" charset="0"/>
              <a:ea typeface="宋体" panose="02010600030101010101" pitchFamily="2" charset="-122"/>
            </a:endParaRPr>
          </a:p>
        </p:txBody>
      </p:sp>
      <p:sp>
        <p:nvSpPr>
          <p:cNvPr id="1034" name="灯片编号占位符 1033"/>
          <p:cNvSpPr>
            <a:spLocks noGrp="1"/>
          </p:cNvSpPr>
          <p:nvPr>
            <p:ph type="sldNum" sz="quarter" idx="4"/>
          </p:nvPr>
        </p:nvSpPr>
        <p:spPr>
          <a:xfrm>
            <a:off x="6781800" y="6553200"/>
            <a:ext cx="2133600" cy="244475"/>
          </a:xfrm>
          <a:prstGeom prst="rect">
            <a:avLst/>
          </a:prstGeom>
          <a:noFill/>
          <a:ln w="9525">
            <a:noFill/>
            <a:miter/>
          </a:ln>
        </p:spPr>
        <p:txBody>
          <a:bodyPr vert="horz" wrap="square" lIns="91440" tIns="45720" rIns="91440" bIns="45720" numCol="1" anchor="t" anchorCtr="0" compatLnSpc="1"/>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 bg1="lt1" tx1="dk1" bg2="lt2" tx2="dk2" accent1="accent1" accent2="accent2" accent3="accent3" accent4="accent4" accent5="accent5" accent6="accent6" hlink="hlink" folHlink="folHlink"/>
  <p:sldLayoutIdLst>
    <p:sldLayoutId id="2147483925" r:id="rId1"/>
    <p:sldLayoutId id="2147483926" r:id="rId2"/>
    <p:sldLayoutId id="2147483927" r:id="rId3"/>
    <p:sldLayoutId id="2147483928" r:id="rId4"/>
    <p:sldLayoutId id="2147483929" r:id="rId5"/>
    <p:sldLayoutId id="2147483930" r:id="rId6"/>
    <p:sldLayoutId id="2147483931" r:id="rId7"/>
    <p:sldLayoutId id="2147483932" r:id="rId8"/>
    <p:sldLayoutId id="2147483933" r:id="rId9"/>
    <p:sldLayoutId id="2147483934" r:id="rId10"/>
    <p:sldLayoutId id="2147483935" r:id="rId11"/>
  </p:sldLayoutIdLst>
  <p:transition>
    <p:random/>
  </p:transition>
  <p:hf sldNum="0" hdr="0" ftr="0" dt="0"/>
  <p:txStyles>
    <p:titleStyle>
      <a:lvl1pPr algn="l" rtl="0" eaLnBrk="0" fontAlgn="base" hangingPunct="0">
        <a:spcBef>
          <a:spcPct val="0"/>
        </a:spcBef>
        <a:spcAft>
          <a:spcPct val="0"/>
        </a:spcAft>
        <a:defRPr sz="2800" b="1" kern="1200">
          <a:solidFill>
            <a:schemeClr val="bg1"/>
          </a:solidFill>
          <a:latin typeface="+mj-lt"/>
          <a:ea typeface="+mj-ea"/>
          <a:cs typeface="+mj-cs"/>
        </a:defRPr>
      </a:lvl1pPr>
      <a:lvl2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5pPr>
      <a:lvl6pPr marL="4572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6pPr>
      <a:lvl7pPr marL="9144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7pPr>
      <a:lvl8pPr marL="13716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8pPr>
      <a:lvl9pPr marL="18288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1"/>
        </a:buClr>
        <a:buFont typeface="Wingdings" panose="05000000000000000000" pitchFamily="2" charset="2"/>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Wingdings" panose="05000000000000000000" pitchFamily="2" charset="2"/>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Wingdings" panose="05000000000000000000" pitchFamily="2" charset="2"/>
        <a:buChar char="»"/>
        <a:defRPr sz="2000" kern="1200">
          <a:solidFill>
            <a:schemeClr val="tx1"/>
          </a:solidFill>
          <a:latin typeface="+mn-lt"/>
          <a:ea typeface="+mn-ea"/>
          <a:cs typeface="+mn-cs"/>
        </a:defRPr>
      </a:lvl5pPr>
      <a:lvl6pPr marL="2514600" lvl="5"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2pPr>
      <a:lvl3pPr marL="914400" lvl="2"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3pPr>
      <a:lvl4pPr marL="1371600" lvl="3"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4pPr>
      <a:lvl5pPr marL="1828800" lvl="4"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5pPr>
      <a:lvl6pPr marL="2286000" lvl="5"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6pPr>
      <a:lvl7pPr marL="2743200" lvl="6"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7pPr>
      <a:lvl8pPr marL="3200400" lvl="7"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8pPr>
      <a:lvl9pPr marL="3657600" lvl="8"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9pPr>
    </p:otherStyle>
  </p:txStyles>
</p:sldMaster>
</file>

<file path=ppt/slideMasters/slideMaster2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26626" name="对象 1025"/>
          <p:cNvGraphicFramePr>
            <a:graphicFrameLocks/>
          </p:cNvGraphicFramePr>
          <p:nvPr/>
        </p:nvGraphicFramePr>
        <p:xfrm>
          <a:off x="152400" y="609600"/>
          <a:ext cx="8839200" cy="762000"/>
        </p:xfrm>
        <a:graphic>
          <a:graphicData uri="http://schemas.openxmlformats.org/presentationml/2006/ole">
            <p:oleObj spid="_x0000_s286722" r:id="rId14" imgW="22857143" imgH="2819048" progId="">
              <p:embed/>
            </p:oleObj>
          </a:graphicData>
        </a:graphic>
      </p:graphicFrame>
      <p:graphicFrame>
        <p:nvGraphicFramePr>
          <p:cNvPr id="26627" name="对象 1026"/>
          <p:cNvGraphicFramePr>
            <a:graphicFrameLocks/>
          </p:cNvGraphicFramePr>
          <p:nvPr/>
        </p:nvGraphicFramePr>
        <p:xfrm>
          <a:off x="8001000" y="6019800"/>
          <a:ext cx="685800" cy="542925"/>
        </p:xfrm>
        <a:graphic>
          <a:graphicData uri="http://schemas.openxmlformats.org/presentationml/2006/ole">
            <p:oleObj spid="_x0000_s286721" r:id="rId15" imgW="1494385" imgH="1182930" progId="">
              <p:embed/>
            </p:oleObj>
          </a:graphicData>
        </a:graphic>
      </p:graphicFrame>
      <p:sp>
        <p:nvSpPr>
          <p:cNvPr id="26628" name="标题 1027"/>
          <p:cNvSpPr>
            <a:spLocks noGrp="1"/>
          </p:cNvSpPr>
          <p:nvPr>
            <p:ph type="title"/>
          </p:nvPr>
        </p:nvSpPr>
        <p:spPr>
          <a:xfrm>
            <a:off x="1295400" y="714375"/>
            <a:ext cx="7315200" cy="533400"/>
          </a:xfrm>
          <a:prstGeom prst="rect">
            <a:avLst/>
          </a:prstGeom>
          <a:noFill/>
          <a:ln w="9525">
            <a:noFill/>
          </a:ln>
          <a:effectLst>
            <a:outerShdw dist="35921" dir="2699999" algn="ctr" rotWithShape="0">
              <a:schemeClr val="tx1"/>
            </a:outerShdw>
          </a:effectLst>
        </p:spPr>
        <p:txBody>
          <a:bodyPr anchor="ctr"/>
          <a:lstStyle/>
          <a:p>
            <a:pPr lvl="0"/>
            <a:r>
              <a:rPr lang="zh-CN" altLang="en-US" dirty="0"/>
              <a:t>单击此处编辑母版标题样式</a:t>
            </a:r>
          </a:p>
        </p:txBody>
      </p:sp>
      <p:sp>
        <p:nvSpPr>
          <p:cNvPr id="26629" name="文本占位符 1028"/>
          <p:cNvSpPr>
            <a:spLocks noGrp="1"/>
          </p:cNvSpPr>
          <p:nvPr>
            <p:ph type="body"/>
          </p:nvPr>
        </p:nvSpPr>
        <p:spPr>
          <a:xfrm>
            <a:off x="457200" y="1447800"/>
            <a:ext cx="8153400" cy="4876800"/>
          </a:xfrm>
          <a:prstGeom prst="rect">
            <a:avLst/>
          </a:prstGeom>
          <a:noFill/>
          <a:ln w="9525">
            <a:noFill/>
          </a:ln>
        </p:spPr>
        <p:txBody>
          <a:bodyPr anchor="t"/>
          <a:lstStyle/>
          <a:p>
            <a:pPr lvl="0" indent="-342900"/>
            <a:r>
              <a:rPr lang="zh-CN" altLang="en-US" dirty="0"/>
              <a:t>单击此处编辑母版文本样式</a:t>
            </a:r>
          </a:p>
          <a:p>
            <a:pPr lvl="1" indent="-285750"/>
            <a:r>
              <a:rPr lang="zh-CN" altLang="en-US" dirty="0"/>
              <a:t>第二级</a:t>
            </a:r>
          </a:p>
          <a:p>
            <a:pPr lvl="2" indent="-228600"/>
            <a:r>
              <a:rPr lang="zh-CN" altLang="en-US" dirty="0"/>
              <a:t>第三级</a:t>
            </a:r>
          </a:p>
          <a:p>
            <a:pPr lvl="3" indent="-228600"/>
            <a:r>
              <a:rPr lang="zh-CN" altLang="en-US" dirty="0"/>
              <a:t>第四级</a:t>
            </a:r>
          </a:p>
          <a:p>
            <a:pPr lvl="4" indent="-228600"/>
            <a:r>
              <a:rPr lang="zh-CN" altLang="en-US" dirty="0"/>
              <a:t>第五级</a:t>
            </a:r>
          </a:p>
        </p:txBody>
      </p:sp>
      <p:sp>
        <p:nvSpPr>
          <p:cNvPr id="2" name="日期占位符 1029"/>
          <p:cNvSpPr>
            <a:spLocks noGrp="1"/>
          </p:cNvSpPr>
          <p:nvPr>
            <p:ph type="dt" sz="half" idx="2"/>
          </p:nvPr>
        </p:nvSpPr>
        <p:spPr>
          <a:xfrm>
            <a:off x="5508625" y="333375"/>
            <a:ext cx="3167063" cy="215900"/>
          </a:xfrm>
          <a:prstGeom prst="rect">
            <a:avLst/>
          </a:prstGeom>
          <a:noFill/>
          <a:ln w="9525">
            <a:noFill/>
            <a:miter/>
          </a:ln>
        </p:spPr>
        <p:txBody>
          <a:bodyPr vert="horz" wrap="square" lIns="91440" tIns="45720" rIns="91440" bIns="45720" numCol="1" anchor="t" anchorCtr="0" compatLnSpc="1"/>
          <a:lstStyle>
            <a:lvl1pPr algn="r">
              <a:defRPr sz="1400" b="1">
                <a:latin typeface="Verdana" panose="020B0604030504040204" pitchFamily="34" charset="0"/>
                <a:ea typeface="+mn-ea"/>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26631" name="圆角矩形 1030"/>
          <p:cNvSpPr/>
          <p:nvPr/>
        </p:nvSpPr>
        <p:spPr>
          <a:xfrm>
            <a:off x="152400" y="228600"/>
            <a:ext cx="8839200" cy="6324600"/>
          </a:xfrm>
          <a:prstGeom prst="roundRect">
            <a:avLst>
              <a:gd name="adj" fmla="val 4569"/>
            </a:avLst>
          </a:prstGeom>
          <a:noFill/>
          <a:ln w="28575" cap="flat" cmpd="sng">
            <a:solidFill>
              <a:schemeClr val="bg2"/>
            </a:solidFill>
            <a:prstDash val="solid"/>
            <a:round/>
            <a:headEnd type="none" w="med" len="med"/>
            <a:tailEnd type="none" w="med" len="med"/>
          </a:ln>
        </p:spPr>
        <p:txBody>
          <a:bodyPr anchor="t"/>
          <a:lstStyle/>
          <a:p>
            <a:pPr lvl="0" indent="0" algn="r"/>
            <a:endParaRPr lang="zh-CN" altLang="en-US" b="1" dirty="0">
              <a:latin typeface="Arial" panose="020B0604020202020204" pitchFamily="34" charset="0"/>
              <a:ea typeface="Arial" panose="020B0604020202020204" pitchFamily="34" charset="0"/>
            </a:endParaRPr>
          </a:p>
        </p:txBody>
      </p:sp>
      <p:sp>
        <p:nvSpPr>
          <p:cNvPr id="26632" name="矩形 1031"/>
          <p:cNvSpPr/>
          <p:nvPr/>
        </p:nvSpPr>
        <p:spPr>
          <a:xfrm>
            <a:off x="228600" y="6553200"/>
            <a:ext cx="2133600" cy="244475"/>
          </a:xfrm>
          <a:prstGeom prst="rect">
            <a:avLst/>
          </a:prstGeom>
          <a:noFill/>
          <a:ln w="9525">
            <a:noFill/>
          </a:ln>
        </p:spPr>
        <p:txBody>
          <a:bodyPr anchor="t"/>
          <a:lstStyle/>
          <a:p>
            <a:pPr lvl="0" indent="0"/>
            <a:endParaRPr lang="zh-CN" altLang="en-US" sz="1000" dirty="0">
              <a:latin typeface="Arial" panose="020B0604020202020204" pitchFamily="34" charset="0"/>
              <a:ea typeface="宋体" panose="02010600030101010101" pitchFamily="2" charset="-122"/>
            </a:endParaRPr>
          </a:p>
        </p:txBody>
      </p:sp>
      <p:sp>
        <p:nvSpPr>
          <p:cNvPr id="26633" name="矩形 1032"/>
          <p:cNvSpPr/>
          <p:nvPr/>
        </p:nvSpPr>
        <p:spPr>
          <a:xfrm>
            <a:off x="3200400" y="6553200"/>
            <a:ext cx="2895600" cy="244475"/>
          </a:xfrm>
          <a:prstGeom prst="rect">
            <a:avLst/>
          </a:prstGeom>
          <a:noFill/>
          <a:ln w="9525">
            <a:noFill/>
          </a:ln>
        </p:spPr>
        <p:txBody>
          <a:bodyPr anchor="t"/>
          <a:lstStyle/>
          <a:p>
            <a:pPr lvl="0" indent="0" algn="ctr"/>
            <a:endParaRPr lang="zh-CN" altLang="en-US" sz="1000" dirty="0">
              <a:latin typeface="Arial" panose="020B0604020202020204" pitchFamily="34" charset="0"/>
              <a:ea typeface="宋体" panose="02010600030101010101" pitchFamily="2" charset="-122"/>
            </a:endParaRPr>
          </a:p>
        </p:txBody>
      </p:sp>
      <p:sp>
        <p:nvSpPr>
          <p:cNvPr id="1034" name="灯片编号占位符 1033"/>
          <p:cNvSpPr>
            <a:spLocks noGrp="1"/>
          </p:cNvSpPr>
          <p:nvPr>
            <p:ph type="sldNum" sz="quarter" idx="4"/>
          </p:nvPr>
        </p:nvSpPr>
        <p:spPr>
          <a:xfrm>
            <a:off x="6781800" y="6553200"/>
            <a:ext cx="2133600" cy="244475"/>
          </a:xfrm>
          <a:prstGeom prst="rect">
            <a:avLst/>
          </a:prstGeom>
          <a:noFill/>
          <a:ln w="9525">
            <a:noFill/>
            <a:miter/>
          </a:ln>
        </p:spPr>
        <p:txBody>
          <a:bodyPr vert="horz" wrap="square" lIns="91440" tIns="45720" rIns="91440" bIns="45720" numCol="1" anchor="t" anchorCtr="0" compatLnSpc="1"/>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 bg1="lt1" tx1="dk1" bg2="lt2" tx2="dk2" accent1="accent1" accent2="accent2" accent3="accent3" accent4="accent4" accent5="accent5" accent6="accent6" hlink="hlink" folHlink="folHlink"/>
  <p:sldLayoutIdLst>
    <p:sldLayoutId id="2147483937" r:id="rId1"/>
    <p:sldLayoutId id="2147483938" r:id="rId2"/>
    <p:sldLayoutId id="2147483939" r:id="rId3"/>
    <p:sldLayoutId id="2147483940" r:id="rId4"/>
    <p:sldLayoutId id="2147483941" r:id="rId5"/>
    <p:sldLayoutId id="2147483942" r:id="rId6"/>
    <p:sldLayoutId id="2147483943" r:id="rId7"/>
    <p:sldLayoutId id="2147483944" r:id="rId8"/>
    <p:sldLayoutId id="2147483945" r:id="rId9"/>
    <p:sldLayoutId id="2147483946" r:id="rId10"/>
    <p:sldLayoutId id="2147483947" r:id="rId11"/>
  </p:sldLayoutIdLst>
  <p:transition>
    <p:random/>
  </p:transition>
  <p:hf sldNum="0" hdr="0" ftr="0" dt="0"/>
  <p:txStyles>
    <p:titleStyle>
      <a:lvl1pPr algn="l" rtl="0" eaLnBrk="0" fontAlgn="base" hangingPunct="0">
        <a:spcBef>
          <a:spcPct val="0"/>
        </a:spcBef>
        <a:spcAft>
          <a:spcPct val="0"/>
        </a:spcAft>
        <a:defRPr sz="2800" b="1" kern="1200">
          <a:solidFill>
            <a:schemeClr val="bg1"/>
          </a:solidFill>
          <a:latin typeface="+mj-lt"/>
          <a:ea typeface="+mj-ea"/>
          <a:cs typeface="+mj-cs"/>
        </a:defRPr>
      </a:lvl1pPr>
      <a:lvl2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5pPr>
      <a:lvl6pPr marL="4572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6pPr>
      <a:lvl7pPr marL="9144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7pPr>
      <a:lvl8pPr marL="13716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8pPr>
      <a:lvl9pPr marL="18288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1"/>
        </a:buClr>
        <a:buFont typeface="Wingdings" panose="05000000000000000000" pitchFamily="2" charset="2"/>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Wingdings" panose="05000000000000000000" pitchFamily="2" charset="2"/>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Wingdings" panose="05000000000000000000" pitchFamily="2" charset="2"/>
        <a:buChar char="»"/>
        <a:defRPr sz="2000" kern="1200">
          <a:solidFill>
            <a:schemeClr val="tx1"/>
          </a:solidFill>
          <a:latin typeface="+mn-lt"/>
          <a:ea typeface="+mn-ea"/>
          <a:cs typeface="+mn-cs"/>
        </a:defRPr>
      </a:lvl5pPr>
      <a:lvl6pPr marL="2514600" lvl="5"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2pPr>
      <a:lvl3pPr marL="914400" lvl="2"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3pPr>
      <a:lvl4pPr marL="1371600" lvl="3"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4pPr>
      <a:lvl5pPr marL="1828800" lvl="4"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5pPr>
      <a:lvl6pPr marL="2286000" lvl="5"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6pPr>
      <a:lvl7pPr marL="2743200" lvl="6"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7pPr>
      <a:lvl8pPr marL="3200400" lvl="7"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8pPr>
      <a:lvl9pPr marL="3657600" lvl="8"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9pPr>
    </p:otherStyle>
  </p:txStyles>
</p:sldMaster>
</file>

<file path=ppt/slideMasters/slideMaster2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27650" name="对象 1025"/>
          <p:cNvGraphicFramePr>
            <a:graphicFrameLocks/>
          </p:cNvGraphicFramePr>
          <p:nvPr/>
        </p:nvGraphicFramePr>
        <p:xfrm>
          <a:off x="152400" y="609600"/>
          <a:ext cx="8839200" cy="762000"/>
        </p:xfrm>
        <a:graphic>
          <a:graphicData uri="http://schemas.openxmlformats.org/presentationml/2006/ole">
            <p:oleObj spid="_x0000_s299010" r:id="rId14" imgW="22857143" imgH="2819048" progId="">
              <p:embed/>
            </p:oleObj>
          </a:graphicData>
        </a:graphic>
      </p:graphicFrame>
      <p:graphicFrame>
        <p:nvGraphicFramePr>
          <p:cNvPr id="27651" name="对象 1026"/>
          <p:cNvGraphicFramePr>
            <a:graphicFrameLocks/>
          </p:cNvGraphicFramePr>
          <p:nvPr/>
        </p:nvGraphicFramePr>
        <p:xfrm>
          <a:off x="8001000" y="6019800"/>
          <a:ext cx="685800" cy="542925"/>
        </p:xfrm>
        <a:graphic>
          <a:graphicData uri="http://schemas.openxmlformats.org/presentationml/2006/ole">
            <p:oleObj spid="_x0000_s299009" r:id="rId15" imgW="1494385" imgH="1182930" progId="">
              <p:embed/>
            </p:oleObj>
          </a:graphicData>
        </a:graphic>
      </p:graphicFrame>
      <p:sp>
        <p:nvSpPr>
          <p:cNvPr id="27652" name="标题 1027"/>
          <p:cNvSpPr>
            <a:spLocks noGrp="1"/>
          </p:cNvSpPr>
          <p:nvPr>
            <p:ph type="title"/>
          </p:nvPr>
        </p:nvSpPr>
        <p:spPr>
          <a:xfrm>
            <a:off x="1295400" y="714375"/>
            <a:ext cx="7315200" cy="533400"/>
          </a:xfrm>
          <a:prstGeom prst="rect">
            <a:avLst/>
          </a:prstGeom>
          <a:noFill/>
          <a:ln w="9525">
            <a:noFill/>
          </a:ln>
          <a:effectLst>
            <a:outerShdw dist="35921" dir="2699999" algn="ctr" rotWithShape="0">
              <a:schemeClr val="tx1"/>
            </a:outerShdw>
          </a:effectLst>
        </p:spPr>
        <p:txBody>
          <a:bodyPr anchor="ctr"/>
          <a:lstStyle/>
          <a:p>
            <a:pPr lvl="0"/>
            <a:r>
              <a:rPr lang="zh-CN" altLang="en-US" dirty="0"/>
              <a:t>单击此处编辑母版标题样式</a:t>
            </a:r>
          </a:p>
        </p:txBody>
      </p:sp>
      <p:sp>
        <p:nvSpPr>
          <p:cNvPr id="27653" name="文本占位符 1028"/>
          <p:cNvSpPr>
            <a:spLocks noGrp="1"/>
          </p:cNvSpPr>
          <p:nvPr>
            <p:ph type="body"/>
          </p:nvPr>
        </p:nvSpPr>
        <p:spPr>
          <a:xfrm>
            <a:off x="457200" y="1447800"/>
            <a:ext cx="8153400" cy="4876800"/>
          </a:xfrm>
          <a:prstGeom prst="rect">
            <a:avLst/>
          </a:prstGeom>
          <a:noFill/>
          <a:ln w="9525">
            <a:noFill/>
          </a:ln>
        </p:spPr>
        <p:txBody>
          <a:bodyPr anchor="t"/>
          <a:lstStyle/>
          <a:p>
            <a:pPr lvl="0" indent="-342900"/>
            <a:r>
              <a:rPr lang="zh-CN" altLang="en-US" dirty="0"/>
              <a:t>单击此处编辑母版文本样式</a:t>
            </a:r>
          </a:p>
          <a:p>
            <a:pPr lvl="1" indent="-285750"/>
            <a:r>
              <a:rPr lang="zh-CN" altLang="en-US" dirty="0"/>
              <a:t>第二级</a:t>
            </a:r>
          </a:p>
          <a:p>
            <a:pPr lvl="2" indent="-228600"/>
            <a:r>
              <a:rPr lang="zh-CN" altLang="en-US" dirty="0"/>
              <a:t>第三级</a:t>
            </a:r>
          </a:p>
          <a:p>
            <a:pPr lvl="3" indent="-228600"/>
            <a:r>
              <a:rPr lang="zh-CN" altLang="en-US" dirty="0"/>
              <a:t>第四级</a:t>
            </a:r>
          </a:p>
          <a:p>
            <a:pPr lvl="4" indent="-228600"/>
            <a:r>
              <a:rPr lang="zh-CN" altLang="en-US" dirty="0"/>
              <a:t>第五级</a:t>
            </a:r>
          </a:p>
        </p:txBody>
      </p:sp>
      <p:sp>
        <p:nvSpPr>
          <p:cNvPr id="2" name="日期占位符 1029"/>
          <p:cNvSpPr>
            <a:spLocks noGrp="1"/>
          </p:cNvSpPr>
          <p:nvPr>
            <p:ph type="dt" sz="half" idx="2"/>
          </p:nvPr>
        </p:nvSpPr>
        <p:spPr>
          <a:xfrm>
            <a:off x="5508625" y="333375"/>
            <a:ext cx="3167063" cy="215900"/>
          </a:xfrm>
          <a:prstGeom prst="rect">
            <a:avLst/>
          </a:prstGeom>
          <a:noFill/>
          <a:ln w="9525">
            <a:noFill/>
            <a:miter/>
          </a:ln>
        </p:spPr>
        <p:txBody>
          <a:bodyPr vert="horz" wrap="square" lIns="91440" tIns="45720" rIns="91440" bIns="45720" numCol="1" anchor="t" anchorCtr="0" compatLnSpc="1"/>
          <a:lstStyle>
            <a:lvl1pPr algn="r">
              <a:defRPr sz="1400" b="1">
                <a:latin typeface="Verdana" panose="020B0604030504040204" pitchFamily="34" charset="0"/>
                <a:ea typeface="+mn-ea"/>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27655" name="圆角矩形 1030"/>
          <p:cNvSpPr/>
          <p:nvPr/>
        </p:nvSpPr>
        <p:spPr>
          <a:xfrm>
            <a:off x="152400" y="228600"/>
            <a:ext cx="8839200" cy="6324600"/>
          </a:xfrm>
          <a:prstGeom prst="roundRect">
            <a:avLst>
              <a:gd name="adj" fmla="val 4569"/>
            </a:avLst>
          </a:prstGeom>
          <a:noFill/>
          <a:ln w="28575" cap="flat" cmpd="sng">
            <a:solidFill>
              <a:schemeClr val="bg2"/>
            </a:solidFill>
            <a:prstDash val="solid"/>
            <a:round/>
            <a:headEnd type="none" w="med" len="med"/>
            <a:tailEnd type="none" w="med" len="med"/>
          </a:ln>
        </p:spPr>
        <p:txBody>
          <a:bodyPr anchor="t"/>
          <a:lstStyle/>
          <a:p>
            <a:pPr lvl="0" indent="0" algn="r"/>
            <a:endParaRPr lang="zh-CN" altLang="en-US" b="1" dirty="0">
              <a:latin typeface="Arial" panose="020B0604020202020204" pitchFamily="34" charset="0"/>
              <a:ea typeface="Arial" panose="020B0604020202020204" pitchFamily="34" charset="0"/>
            </a:endParaRPr>
          </a:p>
        </p:txBody>
      </p:sp>
      <p:sp>
        <p:nvSpPr>
          <p:cNvPr id="27656" name="矩形 1031"/>
          <p:cNvSpPr/>
          <p:nvPr/>
        </p:nvSpPr>
        <p:spPr>
          <a:xfrm>
            <a:off x="228600" y="6553200"/>
            <a:ext cx="2133600" cy="244475"/>
          </a:xfrm>
          <a:prstGeom prst="rect">
            <a:avLst/>
          </a:prstGeom>
          <a:noFill/>
          <a:ln w="9525">
            <a:noFill/>
          </a:ln>
        </p:spPr>
        <p:txBody>
          <a:bodyPr anchor="t"/>
          <a:lstStyle/>
          <a:p>
            <a:pPr lvl="0" indent="0"/>
            <a:endParaRPr lang="zh-CN" altLang="en-US" sz="1000" dirty="0">
              <a:latin typeface="Arial" panose="020B0604020202020204" pitchFamily="34" charset="0"/>
              <a:ea typeface="宋体" panose="02010600030101010101" pitchFamily="2" charset="-122"/>
            </a:endParaRPr>
          </a:p>
        </p:txBody>
      </p:sp>
      <p:sp>
        <p:nvSpPr>
          <p:cNvPr id="27657" name="矩形 1032"/>
          <p:cNvSpPr/>
          <p:nvPr/>
        </p:nvSpPr>
        <p:spPr>
          <a:xfrm>
            <a:off x="3200400" y="6553200"/>
            <a:ext cx="2895600" cy="244475"/>
          </a:xfrm>
          <a:prstGeom prst="rect">
            <a:avLst/>
          </a:prstGeom>
          <a:noFill/>
          <a:ln w="9525">
            <a:noFill/>
          </a:ln>
        </p:spPr>
        <p:txBody>
          <a:bodyPr anchor="t"/>
          <a:lstStyle/>
          <a:p>
            <a:pPr lvl="0" indent="0" algn="ctr"/>
            <a:endParaRPr lang="zh-CN" altLang="en-US" sz="1000" dirty="0">
              <a:latin typeface="Arial" panose="020B0604020202020204" pitchFamily="34" charset="0"/>
              <a:ea typeface="宋体" panose="02010600030101010101" pitchFamily="2" charset="-122"/>
            </a:endParaRPr>
          </a:p>
        </p:txBody>
      </p:sp>
      <p:sp>
        <p:nvSpPr>
          <p:cNvPr id="1034" name="灯片编号占位符 1033"/>
          <p:cNvSpPr>
            <a:spLocks noGrp="1"/>
          </p:cNvSpPr>
          <p:nvPr>
            <p:ph type="sldNum" sz="quarter" idx="4"/>
          </p:nvPr>
        </p:nvSpPr>
        <p:spPr>
          <a:xfrm>
            <a:off x="6781800" y="6553200"/>
            <a:ext cx="2133600" cy="244475"/>
          </a:xfrm>
          <a:prstGeom prst="rect">
            <a:avLst/>
          </a:prstGeom>
          <a:noFill/>
          <a:ln w="9525">
            <a:noFill/>
            <a:miter/>
          </a:ln>
        </p:spPr>
        <p:txBody>
          <a:bodyPr vert="horz" wrap="square" lIns="91440" tIns="45720" rIns="91440" bIns="45720" numCol="1" anchor="t" anchorCtr="0" compatLnSpc="1"/>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 bg1="lt1" tx1="dk1" bg2="lt2" tx2="dk2" accent1="accent1" accent2="accent2" accent3="accent3" accent4="accent4" accent5="accent5" accent6="accent6" hlink="hlink" folHlink="folHlink"/>
  <p:sldLayoutIdLst>
    <p:sldLayoutId id="2147483949" r:id="rId1"/>
    <p:sldLayoutId id="2147483950" r:id="rId2"/>
    <p:sldLayoutId id="2147483951" r:id="rId3"/>
    <p:sldLayoutId id="2147483952" r:id="rId4"/>
    <p:sldLayoutId id="2147483953" r:id="rId5"/>
    <p:sldLayoutId id="2147483954" r:id="rId6"/>
    <p:sldLayoutId id="2147483955" r:id="rId7"/>
    <p:sldLayoutId id="2147483956" r:id="rId8"/>
    <p:sldLayoutId id="2147483957" r:id="rId9"/>
    <p:sldLayoutId id="2147483958" r:id="rId10"/>
    <p:sldLayoutId id="2147483959" r:id="rId11"/>
  </p:sldLayoutIdLst>
  <p:transition>
    <p:random/>
  </p:transition>
  <p:hf sldNum="0" hdr="0" ftr="0" dt="0"/>
  <p:txStyles>
    <p:titleStyle>
      <a:lvl1pPr algn="l" rtl="0" eaLnBrk="0" fontAlgn="base" hangingPunct="0">
        <a:spcBef>
          <a:spcPct val="0"/>
        </a:spcBef>
        <a:spcAft>
          <a:spcPct val="0"/>
        </a:spcAft>
        <a:defRPr sz="2800" b="1" kern="1200">
          <a:solidFill>
            <a:schemeClr val="bg1"/>
          </a:solidFill>
          <a:latin typeface="+mj-lt"/>
          <a:ea typeface="+mj-ea"/>
          <a:cs typeface="+mj-cs"/>
        </a:defRPr>
      </a:lvl1pPr>
      <a:lvl2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5pPr>
      <a:lvl6pPr marL="4572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6pPr>
      <a:lvl7pPr marL="9144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7pPr>
      <a:lvl8pPr marL="13716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8pPr>
      <a:lvl9pPr marL="18288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1"/>
        </a:buClr>
        <a:buFont typeface="Wingdings" panose="05000000000000000000" pitchFamily="2" charset="2"/>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Wingdings" panose="05000000000000000000" pitchFamily="2" charset="2"/>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Wingdings" panose="05000000000000000000" pitchFamily="2" charset="2"/>
        <a:buChar char="»"/>
        <a:defRPr sz="2000" kern="1200">
          <a:solidFill>
            <a:schemeClr val="tx1"/>
          </a:solidFill>
          <a:latin typeface="+mn-lt"/>
          <a:ea typeface="+mn-ea"/>
          <a:cs typeface="+mn-cs"/>
        </a:defRPr>
      </a:lvl5pPr>
      <a:lvl6pPr marL="2514600" lvl="5"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2pPr>
      <a:lvl3pPr marL="914400" lvl="2"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3pPr>
      <a:lvl4pPr marL="1371600" lvl="3"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4pPr>
      <a:lvl5pPr marL="1828800" lvl="4"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5pPr>
      <a:lvl6pPr marL="2286000" lvl="5"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6pPr>
      <a:lvl7pPr marL="2743200" lvl="6"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7pPr>
      <a:lvl8pPr marL="3200400" lvl="7"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8pPr>
      <a:lvl9pPr marL="3657600" lvl="8"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9pPr>
    </p:otherStyle>
  </p:txStyles>
</p:sldMaster>
</file>

<file path=ppt/slideMasters/slideMaster2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28674" name="对象 1025"/>
          <p:cNvGraphicFramePr>
            <a:graphicFrameLocks/>
          </p:cNvGraphicFramePr>
          <p:nvPr/>
        </p:nvGraphicFramePr>
        <p:xfrm>
          <a:off x="152400" y="609600"/>
          <a:ext cx="8839200" cy="762000"/>
        </p:xfrm>
        <a:graphic>
          <a:graphicData uri="http://schemas.openxmlformats.org/presentationml/2006/ole">
            <p:oleObj spid="_x0000_s311298" r:id="rId14" imgW="22857143" imgH="2819048" progId="">
              <p:embed/>
            </p:oleObj>
          </a:graphicData>
        </a:graphic>
      </p:graphicFrame>
      <p:graphicFrame>
        <p:nvGraphicFramePr>
          <p:cNvPr id="28675" name="对象 1026"/>
          <p:cNvGraphicFramePr>
            <a:graphicFrameLocks/>
          </p:cNvGraphicFramePr>
          <p:nvPr/>
        </p:nvGraphicFramePr>
        <p:xfrm>
          <a:off x="8001000" y="6019800"/>
          <a:ext cx="685800" cy="542925"/>
        </p:xfrm>
        <a:graphic>
          <a:graphicData uri="http://schemas.openxmlformats.org/presentationml/2006/ole">
            <p:oleObj spid="_x0000_s311297" r:id="rId15" imgW="1494385" imgH="1182930" progId="">
              <p:embed/>
            </p:oleObj>
          </a:graphicData>
        </a:graphic>
      </p:graphicFrame>
      <p:sp>
        <p:nvSpPr>
          <p:cNvPr id="28676" name="标题 1027"/>
          <p:cNvSpPr>
            <a:spLocks noGrp="1"/>
          </p:cNvSpPr>
          <p:nvPr>
            <p:ph type="title"/>
          </p:nvPr>
        </p:nvSpPr>
        <p:spPr>
          <a:xfrm>
            <a:off x="1295400" y="714375"/>
            <a:ext cx="7315200" cy="533400"/>
          </a:xfrm>
          <a:prstGeom prst="rect">
            <a:avLst/>
          </a:prstGeom>
          <a:noFill/>
          <a:ln w="9525">
            <a:noFill/>
          </a:ln>
          <a:effectLst>
            <a:outerShdw dist="35921" dir="2699999" algn="ctr" rotWithShape="0">
              <a:schemeClr val="tx1"/>
            </a:outerShdw>
          </a:effectLst>
        </p:spPr>
        <p:txBody>
          <a:bodyPr anchor="ctr"/>
          <a:lstStyle/>
          <a:p>
            <a:pPr lvl="0"/>
            <a:r>
              <a:rPr lang="zh-CN" altLang="en-US" dirty="0"/>
              <a:t>单击此处编辑母版标题样式</a:t>
            </a:r>
          </a:p>
        </p:txBody>
      </p:sp>
      <p:sp>
        <p:nvSpPr>
          <p:cNvPr id="28677" name="文本占位符 1028"/>
          <p:cNvSpPr>
            <a:spLocks noGrp="1"/>
          </p:cNvSpPr>
          <p:nvPr>
            <p:ph type="body"/>
          </p:nvPr>
        </p:nvSpPr>
        <p:spPr>
          <a:xfrm>
            <a:off x="457200" y="1447800"/>
            <a:ext cx="8153400" cy="4876800"/>
          </a:xfrm>
          <a:prstGeom prst="rect">
            <a:avLst/>
          </a:prstGeom>
          <a:noFill/>
          <a:ln w="9525">
            <a:noFill/>
          </a:ln>
        </p:spPr>
        <p:txBody>
          <a:bodyPr anchor="t"/>
          <a:lstStyle/>
          <a:p>
            <a:pPr lvl="0" indent="-342900"/>
            <a:r>
              <a:rPr lang="zh-CN" altLang="en-US" dirty="0"/>
              <a:t>单击此处编辑母版文本样式</a:t>
            </a:r>
          </a:p>
          <a:p>
            <a:pPr lvl="1" indent="-285750"/>
            <a:r>
              <a:rPr lang="zh-CN" altLang="en-US" dirty="0"/>
              <a:t>第二级</a:t>
            </a:r>
          </a:p>
          <a:p>
            <a:pPr lvl="2" indent="-228600"/>
            <a:r>
              <a:rPr lang="zh-CN" altLang="en-US" dirty="0"/>
              <a:t>第三级</a:t>
            </a:r>
          </a:p>
          <a:p>
            <a:pPr lvl="3" indent="-228600"/>
            <a:r>
              <a:rPr lang="zh-CN" altLang="en-US" dirty="0"/>
              <a:t>第四级</a:t>
            </a:r>
          </a:p>
          <a:p>
            <a:pPr lvl="4" indent="-228600"/>
            <a:r>
              <a:rPr lang="zh-CN" altLang="en-US" dirty="0"/>
              <a:t>第五级</a:t>
            </a:r>
          </a:p>
        </p:txBody>
      </p:sp>
      <p:sp>
        <p:nvSpPr>
          <p:cNvPr id="1030" name="日期占位符 1029"/>
          <p:cNvSpPr>
            <a:spLocks noGrp="1"/>
          </p:cNvSpPr>
          <p:nvPr>
            <p:ph type="dt" sz="half" idx="2"/>
          </p:nvPr>
        </p:nvSpPr>
        <p:spPr>
          <a:xfrm>
            <a:off x="5508625" y="333375"/>
            <a:ext cx="3167063" cy="215900"/>
          </a:xfrm>
          <a:prstGeom prst="rect">
            <a:avLst/>
          </a:prstGeom>
          <a:noFill/>
          <a:ln w="9525">
            <a:noFill/>
            <a:miter/>
          </a:ln>
        </p:spPr>
        <p:txBody>
          <a:bodyPr/>
          <a:lstStyle>
            <a:lvl1pPr algn="r">
              <a:defRPr sz="1400" b="1" noProof="1">
                <a:latin typeface="Verdana" panose="020B0604030504040204" pitchFamily="34" charset="0"/>
                <a:ea typeface="宋体" panose="02010600030101010101" pitchFamily="2" charset="-122"/>
                <a:cs typeface="+mn-ea"/>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28679" name="圆角矩形 1030"/>
          <p:cNvSpPr/>
          <p:nvPr/>
        </p:nvSpPr>
        <p:spPr>
          <a:xfrm>
            <a:off x="152400" y="228600"/>
            <a:ext cx="8839200" cy="6324600"/>
          </a:xfrm>
          <a:prstGeom prst="roundRect">
            <a:avLst>
              <a:gd name="adj" fmla="val 4569"/>
            </a:avLst>
          </a:prstGeom>
          <a:noFill/>
          <a:ln w="28575" cap="flat" cmpd="sng">
            <a:solidFill>
              <a:schemeClr val="bg2"/>
            </a:solidFill>
            <a:prstDash val="solid"/>
            <a:round/>
            <a:headEnd type="none" w="med" len="med"/>
            <a:tailEnd type="none" w="med" len="med"/>
          </a:ln>
        </p:spPr>
        <p:txBody>
          <a:bodyPr anchor="t"/>
          <a:lstStyle/>
          <a:p>
            <a:pPr lvl="0" indent="0" algn="r"/>
            <a:endParaRPr lang="zh-CN" altLang="en-US" dirty="0">
              <a:latin typeface="Arial" panose="020B0604020202020204" pitchFamily="34" charset="0"/>
              <a:ea typeface="宋体" panose="02010600030101010101" pitchFamily="2" charset="-122"/>
            </a:endParaRPr>
          </a:p>
        </p:txBody>
      </p:sp>
      <p:sp>
        <p:nvSpPr>
          <p:cNvPr id="28680" name="矩形 1031"/>
          <p:cNvSpPr/>
          <p:nvPr/>
        </p:nvSpPr>
        <p:spPr>
          <a:xfrm>
            <a:off x="228600" y="6553200"/>
            <a:ext cx="2133600" cy="244475"/>
          </a:xfrm>
          <a:prstGeom prst="rect">
            <a:avLst/>
          </a:prstGeom>
          <a:noFill/>
          <a:ln w="9525">
            <a:noFill/>
          </a:ln>
        </p:spPr>
        <p:txBody>
          <a:bodyPr anchor="t"/>
          <a:lstStyle/>
          <a:p>
            <a:pPr lvl="0" indent="0"/>
            <a:endParaRPr lang="zh-CN" altLang="en-US" sz="1000" dirty="0">
              <a:latin typeface="Arial" panose="020B0604020202020204" pitchFamily="34" charset="0"/>
              <a:ea typeface="宋体" panose="02010600030101010101" pitchFamily="2" charset="-122"/>
            </a:endParaRPr>
          </a:p>
        </p:txBody>
      </p:sp>
      <p:sp>
        <p:nvSpPr>
          <p:cNvPr id="28681" name="矩形 1032"/>
          <p:cNvSpPr/>
          <p:nvPr/>
        </p:nvSpPr>
        <p:spPr>
          <a:xfrm>
            <a:off x="3200400" y="6553200"/>
            <a:ext cx="2895600" cy="244475"/>
          </a:xfrm>
          <a:prstGeom prst="rect">
            <a:avLst/>
          </a:prstGeom>
          <a:noFill/>
          <a:ln w="9525">
            <a:noFill/>
          </a:ln>
        </p:spPr>
        <p:txBody>
          <a:bodyPr anchor="t"/>
          <a:lstStyle/>
          <a:p>
            <a:pPr lvl="0" indent="0" algn="ctr"/>
            <a:endParaRPr lang="zh-CN" altLang="en-US" sz="1000" dirty="0">
              <a:latin typeface="Arial" panose="020B0604020202020204" pitchFamily="34" charset="0"/>
              <a:ea typeface="宋体" panose="02010600030101010101" pitchFamily="2" charset="-122"/>
            </a:endParaRPr>
          </a:p>
        </p:txBody>
      </p:sp>
      <p:sp>
        <p:nvSpPr>
          <p:cNvPr id="1034" name="灯片编号占位符 1033"/>
          <p:cNvSpPr>
            <a:spLocks noGrp="1"/>
          </p:cNvSpPr>
          <p:nvPr>
            <p:ph type="sldNum" sz="quarter" idx="4"/>
          </p:nvPr>
        </p:nvSpPr>
        <p:spPr>
          <a:xfrm>
            <a:off x="6781800" y="6553200"/>
            <a:ext cx="2133600" cy="244475"/>
          </a:xfrm>
          <a:prstGeom prst="rect">
            <a:avLst/>
          </a:prstGeom>
          <a:noFill/>
          <a:ln w="9525">
            <a:noFill/>
            <a:miter/>
          </a:ln>
        </p:spPr>
        <p:txBody>
          <a:bodyPr vert="horz" wrap="square" lIns="91440" tIns="45720" rIns="91440" bIns="45720" numCol="1" anchor="t" anchorCtr="0" compatLnSpc="1"/>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 bg1="lt1" tx1="dk1" bg2="lt2" tx2="dk2" accent1="accent1" accent2="accent2" accent3="accent3" accent4="accent4" accent5="accent5" accent6="accent6" hlink="hlink" folHlink="folHlink"/>
  <p:sldLayoutIdLst>
    <p:sldLayoutId id="2147483961" r:id="rId1"/>
    <p:sldLayoutId id="2147483962" r:id="rId2"/>
    <p:sldLayoutId id="2147483963" r:id="rId3"/>
    <p:sldLayoutId id="2147483964" r:id="rId4"/>
    <p:sldLayoutId id="2147483965" r:id="rId5"/>
    <p:sldLayoutId id="2147483966" r:id="rId6"/>
    <p:sldLayoutId id="2147483967" r:id="rId7"/>
    <p:sldLayoutId id="2147483968" r:id="rId8"/>
    <p:sldLayoutId id="2147483969" r:id="rId9"/>
    <p:sldLayoutId id="2147483970" r:id="rId10"/>
    <p:sldLayoutId id="2147483971" r:id="rId11"/>
  </p:sldLayoutIdLst>
  <p:transition>
    <p:random/>
  </p:transition>
  <p:hf sldNum="0" hdr="0" ftr="0" dt="0"/>
  <p:txStyles>
    <p:titleStyle>
      <a:lvl1pPr algn="l" rtl="0" eaLnBrk="0" fontAlgn="base" hangingPunct="0">
        <a:spcBef>
          <a:spcPct val="0"/>
        </a:spcBef>
        <a:spcAft>
          <a:spcPct val="0"/>
        </a:spcAft>
        <a:defRPr sz="2800" b="1" kern="1200">
          <a:solidFill>
            <a:schemeClr val="bg1"/>
          </a:solidFill>
          <a:latin typeface="+mj-lt"/>
          <a:ea typeface="+mj-ea"/>
          <a:cs typeface="+mj-cs"/>
        </a:defRPr>
      </a:lvl1pPr>
      <a:lvl2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5pPr>
      <a:lvl6pPr marL="4572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6pPr>
      <a:lvl7pPr marL="9144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7pPr>
      <a:lvl8pPr marL="13716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8pPr>
      <a:lvl9pPr marL="18288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1"/>
        </a:buClr>
        <a:buFont typeface="Wingdings" panose="05000000000000000000" pitchFamily="2" charset="2"/>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Wingdings" panose="05000000000000000000" pitchFamily="2" charset="2"/>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Wingdings" panose="05000000000000000000" pitchFamily="2" charset="2"/>
        <a:buChar char="»"/>
        <a:defRPr sz="2000" kern="1200">
          <a:solidFill>
            <a:schemeClr val="tx1"/>
          </a:solidFill>
          <a:latin typeface="+mn-lt"/>
          <a:ea typeface="+mn-ea"/>
          <a:cs typeface="+mn-cs"/>
        </a:defRPr>
      </a:lvl5pPr>
      <a:lvl6pPr marL="2514600" lvl="5"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2pPr>
      <a:lvl3pPr marL="914400" lvl="2"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3pPr>
      <a:lvl4pPr marL="1371600" lvl="3"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4pPr>
      <a:lvl5pPr marL="1828800" lvl="4"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5pPr>
      <a:lvl6pPr marL="2286000" lvl="5"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6pPr>
      <a:lvl7pPr marL="2743200" lvl="6"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7pPr>
      <a:lvl8pPr marL="3200400" lvl="7"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8pPr>
      <a:lvl9pPr marL="3657600" lvl="8"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9pPr>
    </p:otherStyle>
  </p:txStyles>
</p:sldMaster>
</file>

<file path=ppt/slideMasters/slideMaster2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29698" name="对象 1025"/>
          <p:cNvGraphicFramePr>
            <a:graphicFrameLocks/>
          </p:cNvGraphicFramePr>
          <p:nvPr/>
        </p:nvGraphicFramePr>
        <p:xfrm>
          <a:off x="152400" y="609600"/>
          <a:ext cx="8839200" cy="762000"/>
        </p:xfrm>
        <a:graphic>
          <a:graphicData uri="http://schemas.openxmlformats.org/presentationml/2006/ole">
            <p:oleObj spid="_x0000_s323586" r:id="rId14" imgW="22857143" imgH="2819048" progId="">
              <p:embed/>
            </p:oleObj>
          </a:graphicData>
        </a:graphic>
      </p:graphicFrame>
      <p:graphicFrame>
        <p:nvGraphicFramePr>
          <p:cNvPr id="29699" name="对象 1026"/>
          <p:cNvGraphicFramePr>
            <a:graphicFrameLocks/>
          </p:cNvGraphicFramePr>
          <p:nvPr/>
        </p:nvGraphicFramePr>
        <p:xfrm>
          <a:off x="8001000" y="6019800"/>
          <a:ext cx="685800" cy="542925"/>
        </p:xfrm>
        <a:graphic>
          <a:graphicData uri="http://schemas.openxmlformats.org/presentationml/2006/ole">
            <p:oleObj spid="_x0000_s323585" r:id="rId15" imgW="1494385" imgH="1182930" progId="">
              <p:embed/>
            </p:oleObj>
          </a:graphicData>
        </a:graphic>
      </p:graphicFrame>
      <p:sp>
        <p:nvSpPr>
          <p:cNvPr id="29700" name="标题 1027"/>
          <p:cNvSpPr>
            <a:spLocks noGrp="1"/>
          </p:cNvSpPr>
          <p:nvPr>
            <p:ph type="title"/>
          </p:nvPr>
        </p:nvSpPr>
        <p:spPr>
          <a:xfrm>
            <a:off x="1295400" y="714375"/>
            <a:ext cx="7315200" cy="533400"/>
          </a:xfrm>
          <a:prstGeom prst="rect">
            <a:avLst/>
          </a:prstGeom>
          <a:noFill/>
          <a:ln w="9525">
            <a:noFill/>
          </a:ln>
          <a:effectLst>
            <a:outerShdw dist="35921" dir="2699999" algn="ctr" rotWithShape="0">
              <a:schemeClr val="tx1"/>
            </a:outerShdw>
          </a:effectLst>
        </p:spPr>
        <p:txBody>
          <a:bodyPr anchor="ctr"/>
          <a:lstStyle/>
          <a:p>
            <a:pPr lvl="0"/>
            <a:r>
              <a:rPr lang="zh-CN" altLang="en-US" dirty="0"/>
              <a:t>单击此处编辑母版标题样式</a:t>
            </a:r>
          </a:p>
        </p:txBody>
      </p:sp>
      <p:sp>
        <p:nvSpPr>
          <p:cNvPr id="29701" name="文本占位符 1028"/>
          <p:cNvSpPr>
            <a:spLocks noGrp="1"/>
          </p:cNvSpPr>
          <p:nvPr>
            <p:ph type="body"/>
          </p:nvPr>
        </p:nvSpPr>
        <p:spPr>
          <a:xfrm>
            <a:off x="457200" y="1447800"/>
            <a:ext cx="8153400" cy="4876800"/>
          </a:xfrm>
          <a:prstGeom prst="rect">
            <a:avLst/>
          </a:prstGeom>
          <a:noFill/>
          <a:ln w="9525">
            <a:noFill/>
          </a:ln>
        </p:spPr>
        <p:txBody>
          <a:bodyPr anchor="t"/>
          <a:lstStyle/>
          <a:p>
            <a:pPr lvl="0" indent="-342900"/>
            <a:r>
              <a:rPr lang="zh-CN" altLang="en-US" dirty="0"/>
              <a:t>单击此处编辑母版文本样式</a:t>
            </a:r>
          </a:p>
          <a:p>
            <a:pPr lvl="1" indent="-285750"/>
            <a:r>
              <a:rPr lang="zh-CN" altLang="en-US" dirty="0"/>
              <a:t>第二级</a:t>
            </a:r>
          </a:p>
          <a:p>
            <a:pPr lvl="2" indent="-228600"/>
            <a:r>
              <a:rPr lang="zh-CN" altLang="en-US" dirty="0"/>
              <a:t>第三级</a:t>
            </a:r>
          </a:p>
          <a:p>
            <a:pPr lvl="3" indent="-228600"/>
            <a:r>
              <a:rPr lang="zh-CN" altLang="en-US" dirty="0"/>
              <a:t>第四级</a:t>
            </a:r>
          </a:p>
          <a:p>
            <a:pPr lvl="4" indent="-228600"/>
            <a:r>
              <a:rPr lang="zh-CN" altLang="en-US" dirty="0"/>
              <a:t>第五级</a:t>
            </a:r>
          </a:p>
        </p:txBody>
      </p:sp>
      <p:sp>
        <p:nvSpPr>
          <p:cNvPr id="1030" name="日期占位符 1029"/>
          <p:cNvSpPr>
            <a:spLocks noGrp="1"/>
          </p:cNvSpPr>
          <p:nvPr>
            <p:ph type="dt" sz="half" idx="2"/>
          </p:nvPr>
        </p:nvSpPr>
        <p:spPr>
          <a:xfrm>
            <a:off x="5508625" y="333375"/>
            <a:ext cx="3167063" cy="215900"/>
          </a:xfrm>
          <a:prstGeom prst="rect">
            <a:avLst/>
          </a:prstGeom>
          <a:noFill/>
          <a:ln w="9525">
            <a:noFill/>
            <a:miter/>
          </a:ln>
        </p:spPr>
        <p:txBody>
          <a:bodyPr/>
          <a:lstStyle>
            <a:lvl1pPr algn="r">
              <a:defRPr sz="1400" b="1" noProof="1">
                <a:latin typeface="Verdana" panose="020B0604030504040204" pitchFamily="34" charset="0"/>
                <a:ea typeface="宋体" panose="02010600030101010101" pitchFamily="2" charset="-122"/>
                <a:cs typeface="+mn-ea"/>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29703" name="圆角矩形 1030"/>
          <p:cNvSpPr/>
          <p:nvPr/>
        </p:nvSpPr>
        <p:spPr>
          <a:xfrm>
            <a:off x="152400" y="228600"/>
            <a:ext cx="8839200" cy="6324600"/>
          </a:xfrm>
          <a:prstGeom prst="roundRect">
            <a:avLst>
              <a:gd name="adj" fmla="val 4569"/>
            </a:avLst>
          </a:prstGeom>
          <a:noFill/>
          <a:ln w="28575" cap="flat" cmpd="sng">
            <a:solidFill>
              <a:schemeClr val="bg2"/>
            </a:solidFill>
            <a:prstDash val="solid"/>
            <a:round/>
            <a:headEnd type="none" w="med" len="med"/>
            <a:tailEnd type="none" w="med" len="med"/>
          </a:ln>
        </p:spPr>
        <p:txBody>
          <a:bodyPr anchor="t"/>
          <a:lstStyle/>
          <a:p>
            <a:pPr lvl="0" indent="0" algn="r"/>
            <a:endParaRPr lang="zh-CN" altLang="en-US" dirty="0">
              <a:latin typeface="Arial" panose="020B0604020202020204" pitchFamily="34" charset="0"/>
              <a:ea typeface="宋体" panose="02010600030101010101" pitchFamily="2" charset="-122"/>
            </a:endParaRPr>
          </a:p>
        </p:txBody>
      </p:sp>
      <p:sp>
        <p:nvSpPr>
          <p:cNvPr id="29704" name="矩形 1031"/>
          <p:cNvSpPr/>
          <p:nvPr/>
        </p:nvSpPr>
        <p:spPr>
          <a:xfrm>
            <a:off x="228600" y="6553200"/>
            <a:ext cx="2133600" cy="244475"/>
          </a:xfrm>
          <a:prstGeom prst="rect">
            <a:avLst/>
          </a:prstGeom>
          <a:noFill/>
          <a:ln w="9525">
            <a:noFill/>
          </a:ln>
        </p:spPr>
        <p:txBody>
          <a:bodyPr anchor="t"/>
          <a:lstStyle/>
          <a:p>
            <a:pPr lvl="0" indent="0"/>
            <a:endParaRPr lang="zh-CN" altLang="en-US" sz="1000" dirty="0">
              <a:latin typeface="Arial" panose="020B0604020202020204" pitchFamily="34" charset="0"/>
              <a:ea typeface="宋体" panose="02010600030101010101" pitchFamily="2" charset="-122"/>
            </a:endParaRPr>
          </a:p>
        </p:txBody>
      </p:sp>
      <p:sp>
        <p:nvSpPr>
          <p:cNvPr id="29705" name="矩形 1032"/>
          <p:cNvSpPr/>
          <p:nvPr/>
        </p:nvSpPr>
        <p:spPr>
          <a:xfrm>
            <a:off x="3200400" y="6553200"/>
            <a:ext cx="2895600" cy="244475"/>
          </a:xfrm>
          <a:prstGeom prst="rect">
            <a:avLst/>
          </a:prstGeom>
          <a:noFill/>
          <a:ln w="9525">
            <a:noFill/>
          </a:ln>
        </p:spPr>
        <p:txBody>
          <a:bodyPr anchor="t"/>
          <a:lstStyle/>
          <a:p>
            <a:pPr lvl="0" indent="0" algn="ctr"/>
            <a:endParaRPr lang="zh-CN" altLang="en-US" sz="1000" dirty="0">
              <a:latin typeface="Arial" panose="020B0604020202020204" pitchFamily="34" charset="0"/>
              <a:ea typeface="宋体" panose="02010600030101010101" pitchFamily="2" charset="-122"/>
            </a:endParaRPr>
          </a:p>
        </p:txBody>
      </p:sp>
      <p:sp>
        <p:nvSpPr>
          <p:cNvPr id="1034" name="灯片编号占位符 1033"/>
          <p:cNvSpPr>
            <a:spLocks noGrp="1"/>
          </p:cNvSpPr>
          <p:nvPr>
            <p:ph type="sldNum" sz="quarter" idx="4"/>
          </p:nvPr>
        </p:nvSpPr>
        <p:spPr>
          <a:xfrm>
            <a:off x="6781800" y="6553200"/>
            <a:ext cx="2133600" cy="244475"/>
          </a:xfrm>
          <a:prstGeom prst="rect">
            <a:avLst/>
          </a:prstGeom>
          <a:noFill/>
          <a:ln w="9525">
            <a:noFill/>
            <a:miter/>
          </a:ln>
        </p:spPr>
        <p:txBody>
          <a:bodyPr vert="horz" wrap="square" lIns="91440" tIns="45720" rIns="91440" bIns="45720" numCol="1" anchor="t" anchorCtr="0" compatLnSpc="1"/>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 bg1="lt1" tx1="dk1" bg2="lt2" tx2="dk2" accent1="accent1" accent2="accent2" accent3="accent3" accent4="accent4" accent5="accent5" accent6="accent6" hlink="hlink" folHlink="folHlink"/>
  <p:sldLayoutIdLst>
    <p:sldLayoutId id="2147483973" r:id="rId1"/>
    <p:sldLayoutId id="2147483974" r:id="rId2"/>
    <p:sldLayoutId id="2147483975" r:id="rId3"/>
    <p:sldLayoutId id="2147483976" r:id="rId4"/>
    <p:sldLayoutId id="2147483977" r:id="rId5"/>
    <p:sldLayoutId id="2147483978" r:id="rId6"/>
    <p:sldLayoutId id="2147483979" r:id="rId7"/>
    <p:sldLayoutId id="2147483980" r:id="rId8"/>
    <p:sldLayoutId id="2147483981" r:id="rId9"/>
    <p:sldLayoutId id="2147483982" r:id="rId10"/>
    <p:sldLayoutId id="2147483983" r:id="rId11"/>
  </p:sldLayoutIdLst>
  <p:transition>
    <p:random/>
  </p:transition>
  <p:hf sldNum="0" hdr="0" ftr="0" dt="0"/>
  <p:txStyles>
    <p:titleStyle>
      <a:lvl1pPr algn="l" rtl="0" eaLnBrk="0" fontAlgn="base" hangingPunct="0">
        <a:spcBef>
          <a:spcPct val="0"/>
        </a:spcBef>
        <a:spcAft>
          <a:spcPct val="0"/>
        </a:spcAft>
        <a:defRPr sz="2800" b="1" kern="1200">
          <a:solidFill>
            <a:schemeClr val="bg1"/>
          </a:solidFill>
          <a:latin typeface="+mj-lt"/>
          <a:ea typeface="+mj-ea"/>
          <a:cs typeface="+mj-cs"/>
        </a:defRPr>
      </a:lvl1pPr>
      <a:lvl2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5pPr>
      <a:lvl6pPr marL="4572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6pPr>
      <a:lvl7pPr marL="9144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7pPr>
      <a:lvl8pPr marL="13716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8pPr>
      <a:lvl9pPr marL="18288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1"/>
        </a:buClr>
        <a:buFont typeface="Wingdings" panose="05000000000000000000" pitchFamily="2" charset="2"/>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Wingdings" panose="05000000000000000000" pitchFamily="2" charset="2"/>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Wingdings" panose="05000000000000000000" pitchFamily="2" charset="2"/>
        <a:buChar char="»"/>
        <a:defRPr sz="2000" kern="1200">
          <a:solidFill>
            <a:schemeClr val="tx1"/>
          </a:solidFill>
          <a:latin typeface="+mn-lt"/>
          <a:ea typeface="+mn-ea"/>
          <a:cs typeface="+mn-cs"/>
        </a:defRPr>
      </a:lvl5pPr>
      <a:lvl6pPr marL="2514600" lvl="5"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2pPr>
      <a:lvl3pPr marL="914400" lvl="2"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3pPr>
      <a:lvl4pPr marL="1371600" lvl="3"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4pPr>
      <a:lvl5pPr marL="1828800" lvl="4"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5pPr>
      <a:lvl6pPr marL="2286000" lvl="5"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6pPr>
      <a:lvl7pPr marL="2743200" lvl="6"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7pPr>
      <a:lvl8pPr marL="3200400" lvl="7"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8pPr>
      <a:lvl9pPr marL="3657600" lvl="8"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9pPr>
    </p:otherStyle>
  </p:txStyles>
</p:sldMaster>
</file>

<file path=ppt/slideMasters/slideMaster2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30722" name="对象 1025"/>
          <p:cNvGraphicFramePr>
            <a:graphicFrameLocks/>
          </p:cNvGraphicFramePr>
          <p:nvPr/>
        </p:nvGraphicFramePr>
        <p:xfrm>
          <a:off x="152400" y="609600"/>
          <a:ext cx="8839200" cy="762000"/>
        </p:xfrm>
        <a:graphic>
          <a:graphicData uri="http://schemas.openxmlformats.org/presentationml/2006/ole">
            <p:oleObj spid="_x0000_s335874" r:id="rId14" imgW="22857143" imgH="2819048" progId="">
              <p:embed/>
            </p:oleObj>
          </a:graphicData>
        </a:graphic>
      </p:graphicFrame>
      <p:graphicFrame>
        <p:nvGraphicFramePr>
          <p:cNvPr id="30723" name="对象 1026"/>
          <p:cNvGraphicFramePr>
            <a:graphicFrameLocks/>
          </p:cNvGraphicFramePr>
          <p:nvPr/>
        </p:nvGraphicFramePr>
        <p:xfrm>
          <a:off x="8001000" y="6019800"/>
          <a:ext cx="685800" cy="542925"/>
        </p:xfrm>
        <a:graphic>
          <a:graphicData uri="http://schemas.openxmlformats.org/presentationml/2006/ole">
            <p:oleObj spid="_x0000_s335873" r:id="rId15" imgW="1494385" imgH="1182930" progId="">
              <p:embed/>
            </p:oleObj>
          </a:graphicData>
        </a:graphic>
      </p:graphicFrame>
      <p:sp>
        <p:nvSpPr>
          <p:cNvPr id="30724" name="标题 1027"/>
          <p:cNvSpPr>
            <a:spLocks noGrp="1"/>
          </p:cNvSpPr>
          <p:nvPr>
            <p:ph type="title"/>
          </p:nvPr>
        </p:nvSpPr>
        <p:spPr>
          <a:xfrm>
            <a:off x="1295400" y="714375"/>
            <a:ext cx="7315200" cy="533400"/>
          </a:xfrm>
          <a:prstGeom prst="rect">
            <a:avLst/>
          </a:prstGeom>
          <a:noFill/>
          <a:ln w="9525">
            <a:noFill/>
          </a:ln>
          <a:effectLst>
            <a:outerShdw dist="35921" dir="2699999" algn="ctr" rotWithShape="0">
              <a:schemeClr val="tx1"/>
            </a:outerShdw>
          </a:effectLst>
        </p:spPr>
        <p:txBody>
          <a:bodyPr anchor="ctr"/>
          <a:lstStyle/>
          <a:p>
            <a:pPr lvl="0"/>
            <a:r>
              <a:rPr lang="zh-CN" altLang="en-US" dirty="0"/>
              <a:t>单击此处编辑母版标题样式</a:t>
            </a:r>
          </a:p>
        </p:txBody>
      </p:sp>
      <p:sp>
        <p:nvSpPr>
          <p:cNvPr id="30725" name="文本占位符 1028"/>
          <p:cNvSpPr>
            <a:spLocks noGrp="1"/>
          </p:cNvSpPr>
          <p:nvPr>
            <p:ph type="body"/>
          </p:nvPr>
        </p:nvSpPr>
        <p:spPr>
          <a:xfrm>
            <a:off x="457200" y="1447800"/>
            <a:ext cx="8153400" cy="4876800"/>
          </a:xfrm>
          <a:prstGeom prst="rect">
            <a:avLst/>
          </a:prstGeom>
          <a:noFill/>
          <a:ln w="9525">
            <a:noFill/>
          </a:ln>
        </p:spPr>
        <p:txBody>
          <a:bodyPr anchor="t"/>
          <a:lstStyle/>
          <a:p>
            <a:pPr lvl="0" indent="-342900"/>
            <a:r>
              <a:rPr lang="zh-CN" altLang="en-US" dirty="0"/>
              <a:t>单击此处编辑母版文本样式</a:t>
            </a:r>
          </a:p>
          <a:p>
            <a:pPr lvl="1" indent="-285750"/>
            <a:r>
              <a:rPr lang="zh-CN" altLang="en-US" dirty="0"/>
              <a:t>第二级</a:t>
            </a:r>
          </a:p>
          <a:p>
            <a:pPr lvl="2" indent="-228600"/>
            <a:r>
              <a:rPr lang="zh-CN" altLang="en-US" dirty="0"/>
              <a:t>第三级</a:t>
            </a:r>
          </a:p>
          <a:p>
            <a:pPr lvl="3" indent="-228600"/>
            <a:r>
              <a:rPr lang="zh-CN" altLang="en-US" dirty="0"/>
              <a:t>第四级</a:t>
            </a:r>
          </a:p>
          <a:p>
            <a:pPr lvl="4" indent="-228600"/>
            <a:r>
              <a:rPr lang="zh-CN" altLang="en-US" dirty="0"/>
              <a:t>第五级</a:t>
            </a:r>
          </a:p>
        </p:txBody>
      </p:sp>
      <p:sp>
        <p:nvSpPr>
          <p:cNvPr id="2" name="日期占位符 1029"/>
          <p:cNvSpPr>
            <a:spLocks noGrp="1"/>
          </p:cNvSpPr>
          <p:nvPr>
            <p:ph type="dt" sz="half" idx="2"/>
          </p:nvPr>
        </p:nvSpPr>
        <p:spPr>
          <a:xfrm>
            <a:off x="5508625" y="333375"/>
            <a:ext cx="3167063" cy="215900"/>
          </a:xfrm>
          <a:prstGeom prst="rect">
            <a:avLst/>
          </a:prstGeom>
          <a:noFill/>
          <a:ln w="9525">
            <a:noFill/>
            <a:miter/>
          </a:ln>
        </p:spPr>
        <p:txBody>
          <a:bodyPr vert="horz" wrap="square" lIns="91440" tIns="45720" rIns="91440" bIns="45720" numCol="1" anchor="t" anchorCtr="0" compatLnSpc="1"/>
          <a:lstStyle>
            <a:lvl1pPr algn="r">
              <a:defRPr sz="1400" b="1">
                <a:latin typeface="Verdana" panose="020B0604030504040204" pitchFamily="34" charset="0"/>
                <a:ea typeface="+mn-ea"/>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30727" name="圆角矩形 1030"/>
          <p:cNvSpPr/>
          <p:nvPr/>
        </p:nvSpPr>
        <p:spPr>
          <a:xfrm>
            <a:off x="152400" y="228600"/>
            <a:ext cx="8839200" cy="6324600"/>
          </a:xfrm>
          <a:prstGeom prst="roundRect">
            <a:avLst>
              <a:gd name="adj" fmla="val 4569"/>
            </a:avLst>
          </a:prstGeom>
          <a:noFill/>
          <a:ln w="28575" cap="flat" cmpd="sng">
            <a:solidFill>
              <a:schemeClr val="bg2"/>
            </a:solidFill>
            <a:prstDash val="solid"/>
            <a:round/>
            <a:headEnd type="none" w="med" len="med"/>
            <a:tailEnd type="none" w="med" len="med"/>
          </a:ln>
        </p:spPr>
        <p:txBody>
          <a:bodyPr anchor="t"/>
          <a:lstStyle/>
          <a:p>
            <a:pPr lvl="0" indent="0" algn="r"/>
            <a:endParaRPr lang="zh-CN" altLang="en-US" b="1" dirty="0">
              <a:latin typeface="Arial" panose="020B0604020202020204" pitchFamily="34" charset="0"/>
              <a:ea typeface="Arial" panose="020B0604020202020204" pitchFamily="34" charset="0"/>
            </a:endParaRPr>
          </a:p>
        </p:txBody>
      </p:sp>
      <p:sp>
        <p:nvSpPr>
          <p:cNvPr id="30728" name="矩形 1031"/>
          <p:cNvSpPr/>
          <p:nvPr/>
        </p:nvSpPr>
        <p:spPr>
          <a:xfrm>
            <a:off x="228600" y="6553200"/>
            <a:ext cx="2133600" cy="244475"/>
          </a:xfrm>
          <a:prstGeom prst="rect">
            <a:avLst/>
          </a:prstGeom>
          <a:noFill/>
          <a:ln w="9525">
            <a:noFill/>
          </a:ln>
        </p:spPr>
        <p:txBody>
          <a:bodyPr anchor="t"/>
          <a:lstStyle/>
          <a:p>
            <a:pPr lvl="0" indent="0"/>
            <a:endParaRPr lang="zh-CN" altLang="en-US" sz="1000" dirty="0">
              <a:latin typeface="Arial" panose="020B0604020202020204" pitchFamily="34" charset="0"/>
              <a:ea typeface="宋体" panose="02010600030101010101" pitchFamily="2" charset="-122"/>
            </a:endParaRPr>
          </a:p>
        </p:txBody>
      </p:sp>
      <p:sp>
        <p:nvSpPr>
          <p:cNvPr id="30729" name="矩形 1032"/>
          <p:cNvSpPr/>
          <p:nvPr/>
        </p:nvSpPr>
        <p:spPr>
          <a:xfrm>
            <a:off x="3200400" y="6553200"/>
            <a:ext cx="2895600" cy="244475"/>
          </a:xfrm>
          <a:prstGeom prst="rect">
            <a:avLst/>
          </a:prstGeom>
          <a:noFill/>
          <a:ln w="9525">
            <a:noFill/>
          </a:ln>
        </p:spPr>
        <p:txBody>
          <a:bodyPr anchor="t"/>
          <a:lstStyle/>
          <a:p>
            <a:pPr lvl="0" indent="0" algn="ctr"/>
            <a:endParaRPr lang="zh-CN" altLang="en-US" sz="1000" dirty="0">
              <a:latin typeface="Arial" panose="020B0604020202020204" pitchFamily="34" charset="0"/>
              <a:ea typeface="宋体" panose="02010600030101010101" pitchFamily="2" charset="-122"/>
            </a:endParaRPr>
          </a:p>
        </p:txBody>
      </p:sp>
      <p:sp>
        <p:nvSpPr>
          <p:cNvPr id="1034" name="灯片编号占位符 1033"/>
          <p:cNvSpPr>
            <a:spLocks noGrp="1"/>
          </p:cNvSpPr>
          <p:nvPr>
            <p:ph type="sldNum" sz="quarter" idx="4"/>
          </p:nvPr>
        </p:nvSpPr>
        <p:spPr>
          <a:xfrm>
            <a:off x="6781800" y="6553200"/>
            <a:ext cx="2133600" cy="244475"/>
          </a:xfrm>
          <a:prstGeom prst="rect">
            <a:avLst/>
          </a:prstGeom>
          <a:noFill/>
          <a:ln w="9525">
            <a:noFill/>
            <a:miter/>
          </a:ln>
        </p:spPr>
        <p:txBody>
          <a:bodyPr vert="horz" wrap="square" lIns="91440" tIns="45720" rIns="91440" bIns="45720" numCol="1" anchor="t" anchorCtr="0" compatLnSpc="1"/>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 bg1="lt1" tx1="dk1" bg2="lt2" tx2="dk2" accent1="accent1" accent2="accent2" accent3="accent3" accent4="accent4" accent5="accent5" accent6="accent6" hlink="hlink" folHlink="folHlink"/>
  <p:sldLayoutIdLst>
    <p:sldLayoutId id="2147483985" r:id="rId1"/>
    <p:sldLayoutId id="2147483986" r:id="rId2"/>
    <p:sldLayoutId id="2147483987" r:id="rId3"/>
    <p:sldLayoutId id="2147483988" r:id="rId4"/>
    <p:sldLayoutId id="2147483989" r:id="rId5"/>
    <p:sldLayoutId id="2147483990" r:id="rId6"/>
    <p:sldLayoutId id="2147483991" r:id="rId7"/>
    <p:sldLayoutId id="2147483992" r:id="rId8"/>
    <p:sldLayoutId id="2147483993" r:id="rId9"/>
    <p:sldLayoutId id="2147483994" r:id="rId10"/>
    <p:sldLayoutId id="2147483995" r:id="rId11"/>
  </p:sldLayoutIdLst>
  <p:transition>
    <p:random/>
  </p:transition>
  <p:hf sldNum="0" hdr="0" ftr="0" dt="0"/>
  <p:txStyles>
    <p:titleStyle>
      <a:lvl1pPr algn="l" rtl="0" eaLnBrk="0" fontAlgn="base" hangingPunct="0">
        <a:spcBef>
          <a:spcPct val="0"/>
        </a:spcBef>
        <a:spcAft>
          <a:spcPct val="0"/>
        </a:spcAft>
        <a:defRPr sz="2800" b="1" kern="1200">
          <a:solidFill>
            <a:schemeClr val="bg1"/>
          </a:solidFill>
          <a:latin typeface="+mj-lt"/>
          <a:ea typeface="+mj-ea"/>
          <a:cs typeface="+mj-cs"/>
        </a:defRPr>
      </a:lvl1pPr>
      <a:lvl2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5pPr>
      <a:lvl6pPr marL="4572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6pPr>
      <a:lvl7pPr marL="9144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7pPr>
      <a:lvl8pPr marL="13716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8pPr>
      <a:lvl9pPr marL="18288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1"/>
        </a:buClr>
        <a:buFont typeface="Wingdings" panose="05000000000000000000" pitchFamily="2" charset="2"/>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Wingdings" panose="05000000000000000000" pitchFamily="2" charset="2"/>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Wingdings" panose="05000000000000000000" pitchFamily="2" charset="2"/>
        <a:buChar char="»"/>
        <a:defRPr sz="2000" kern="1200">
          <a:solidFill>
            <a:schemeClr val="tx1"/>
          </a:solidFill>
          <a:latin typeface="+mn-lt"/>
          <a:ea typeface="+mn-ea"/>
          <a:cs typeface="+mn-cs"/>
        </a:defRPr>
      </a:lvl5pPr>
      <a:lvl6pPr marL="2514600" lvl="5"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2pPr>
      <a:lvl3pPr marL="914400" lvl="2"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3pPr>
      <a:lvl4pPr marL="1371600" lvl="3"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4pPr>
      <a:lvl5pPr marL="1828800" lvl="4"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5pPr>
      <a:lvl6pPr marL="2286000" lvl="5"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6pPr>
      <a:lvl7pPr marL="2743200" lvl="6"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7pPr>
      <a:lvl8pPr marL="3200400" lvl="7"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8pPr>
      <a:lvl9pPr marL="3657600" lvl="8"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3074" name="对象 1025"/>
          <p:cNvGraphicFramePr>
            <a:graphicFrameLocks/>
          </p:cNvGraphicFramePr>
          <p:nvPr/>
        </p:nvGraphicFramePr>
        <p:xfrm>
          <a:off x="152400" y="609600"/>
          <a:ext cx="8839200" cy="762000"/>
        </p:xfrm>
        <a:graphic>
          <a:graphicData uri="http://schemas.openxmlformats.org/presentationml/2006/ole">
            <p:oleObj spid="_x0000_s16386" r:id="rId14" imgW="22857143" imgH="2819048" progId="">
              <p:embed/>
            </p:oleObj>
          </a:graphicData>
        </a:graphic>
      </p:graphicFrame>
      <p:graphicFrame>
        <p:nvGraphicFramePr>
          <p:cNvPr id="3075" name="对象 1026"/>
          <p:cNvGraphicFramePr>
            <a:graphicFrameLocks/>
          </p:cNvGraphicFramePr>
          <p:nvPr/>
        </p:nvGraphicFramePr>
        <p:xfrm>
          <a:off x="8001000" y="6019800"/>
          <a:ext cx="685800" cy="542925"/>
        </p:xfrm>
        <a:graphic>
          <a:graphicData uri="http://schemas.openxmlformats.org/presentationml/2006/ole">
            <p:oleObj spid="_x0000_s16385" r:id="rId15" imgW="1494385" imgH="1182930" progId="">
              <p:embed/>
            </p:oleObj>
          </a:graphicData>
        </a:graphic>
      </p:graphicFrame>
      <p:sp>
        <p:nvSpPr>
          <p:cNvPr id="3076" name="标题 1027"/>
          <p:cNvSpPr>
            <a:spLocks noGrp="1"/>
          </p:cNvSpPr>
          <p:nvPr>
            <p:ph type="title"/>
          </p:nvPr>
        </p:nvSpPr>
        <p:spPr>
          <a:xfrm>
            <a:off x="1295400" y="714375"/>
            <a:ext cx="7315200" cy="533400"/>
          </a:xfrm>
          <a:prstGeom prst="rect">
            <a:avLst/>
          </a:prstGeom>
          <a:noFill/>
          <a:ln w="9525">
            <a:noFill/>
          </a:ln>
          <a:effectLst>
            <a:outerShdw dist="35921" dir="2699999" algn="ctr" rotWithShape="0">
              <a:schemeClr val="tx1"/>
            </a:outerShdw>
          </a:effectLst>
        </p:spPr>
        <p:txBody>
          <a:bodyPr anchor="ctr"/>
          <a:lstStyle/>
          <a:p>
            <a:pPr lvl="0"/>
            <a:r>
              <a:rPr lang="zh-CN" altLang="en-US" dirty="0"/>
              <a:t>单击此处编辑母版标题样式</a:t>
            </a:r>
          </a:p>
        </p:txBody>
      </p:sp>
      <p:sp>
        <p:nvSpPr>
          <p:cNvPr id="3077" name="文本占位符 1028"/>
          <p:cNvSpPr>
            <a:spLocks noGrp="1"/>
          </p:cNvSpPr>
          <p:nvPr>
            <p:ph type="body"/>
          </p:nvPr>
        </p:nvSpPr>
        <p:spPr>
          <a:xfrm>
            <a:off x="457200" y="1447800"/>
            <a:ext cx="8153400" cy="4876800"/>
          </a:xfrm>
          <a:prstGeom prst="rect">
            <a:avLst/>
          </a:prstGeom>
          <a:noFill/>
          <a:ln w="9525">
            <a:noFill/>
          </a:ln>
        </p:spPr>
        <p:txBody>
          <a:bodyPr anchor="t"/>
          <a:lstStyle/>
          <a:p>
            <a:pPr lvl="0" indent="-342900"/>
            <a:r>
              <a:rPr lang="zh-CN" altLang="en-US" dirty="0"/>
              <a:t>单击此处编辑母版文本样式</a:t>
            </a:r>
          </a:p>
          <a:p>
            <a:pPr lvl="1" indent="-285750"/>
            <a:r>
              <a:rPr lang="zh-CN" altLang="en-US" dirty="0"/>
              <a:t>第二级</a:t>
            </a:r>
          </a:p>
          <a:p>
            <a:pPr lvl="2" indent="-228600"/>
            <a:r>
              <a:rPr lang="zh-CN" altLang="en-US" dirty="0"/>
              <a:t>第三级</a:t>
            </a:r>
          </a:p>
          <a:p>
            <a:pPr lvl="3" indent="-228600"/>
            <a:r>
              <a:rPr lang="zh-CN" altLang="en-US" dirty="0"/>
              <a:t>第四级</a:t>
            </a:r>
          </a:p>
          <a:p>
            <a:pPr lvl="4" indent="-228600"/>
            <a:r>
              <a:rPr lang="zh-CN" altLang="en-US" dirty="0"/>
              <a:t>第五级</a:t>
            </a:r>
          </a:p>
        </p:txBody>
      </p:sp>
      <p:sp>
        <p:nvSpPr>
          <p:cNvPr id="1030" name="日期占位符 1029"/>
          <p:cNvSpPr>
            <a:spLocks noGrp="1"/>
          </p:cNvSpPr>
          <p:nvPr>
            <p:ph type="dt" sz="half" idx="2"/>
          </p:nvPr>
        </p:nvSpPr>
        <p:spPr>
          <a:xfrm>
            <a:off x="5508625" y="333375"/>
            <a:ext cx="3167063" cy="215900"/>
          </a:xfrm>
          <a:prstGeom prst="rect">
            <a:avLst/>
          </a:prstGeom>
          <a:noFill/>
          <a:ln w="9525">
            <a:noFill/>
            <a:miter/>
          </a:ln>
        </p:spPr>
        <p:txBody>
          <a:bodyPr/>
          <a:lstStyle>
            <a:lvl1pPr algn="r">
              <a:defRPr sz="1400" b="1" noProof="1">
                <a:latin typeface="Verdana" panose="020B0604030504040204" pitchFamily="34" charset="0"/>
                <a:ea typeface="宋体" panose="02010600030101010101" pitchFamily="2" charset="-122"/>
                <a:cs typeface="+mn-ea"/>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3079" name="圆角矩形 1030"/>
          <p:cNvSpPr/>
          <p:nvPr/>
        </p:nvSpPr>
        <p:spPr>
          <a:xfrm>
            <a:off x="152400" y="228600"/>
            <a:ext cx="8839200" cy="6324600"/>
          </a:xfrm>
          <a:prstGeom prst="roundRect">
            <a:avLst>
              <a:gd name="adj" fmla="val 4569"/>
            </a:avLst>
          </a:prstGeom>
          <a:noFill/>
          <a:ln w="28575" cap="flat" cmpd="sng">
            <a:solidFill>
              <a:schemeClr val="bg2"/>
            </a:solidFill>
            <a:prstDash val="solid"/>
            <a:round/>
            <a:headEnd type="none" w="med" len="med"/>
            <a:tailEnd type="none" w="med" len="med"/>
          </a:ln>
        </p:spPr>
        <p:txBody>
          <a:bodyPr anchor="t"/>
          <a:lstStyle/>
          <a:p>
            <a:pPr lvl="0" indent="0" algn="r"/>
            <a:endParaRPr lang="zh-CN" altLang="en-US" dirty="0">
              <a:latin typeface="Arial" panose="020B0604020202020204" pitchFamily="34" charset="0"/>
              <a:ea typeface="宋体" panose="02010600030101010101" pitchFamily="2" charset="-122"/>
            </a:endParaRPr>
          </a:p>
        </p:txBody>
      </p:sp>
      <p:sp>
        <p:nvSpPr>
          <p:cNvPr id="3080" name="矩形 1031"/>
          <p:cNvSpPr/>
          <p:nvPr/>
        </p:nvSpPr>
        <p:spPr>
          <a:xfrm>
            <a:off x="228600" y="6553200"/>
            <a:ext cx="2133600" cy="244475"/>
          </a:xfrm>
          <a:prstGeom prst="rect">
            <a:avLst/>
          </a:prstGeom>
          <a:noFill/>
          <a:ln w="9525">
            <a:noFill/>
          </a:ln>
        </p:spPr>
        <p:txBody>
          <a:bodyPr anchor="t"/>
          <a:lstStyle/>
          <a:p>
            <a:pPr lvl="0" indent="0"/>
            <a:endParaRPr lang="zh-CN" altLang="en-US" sz="1000" dirty="0">
              <a:latin typeface="Arial" panose="020B0604020202020204" pitchFamily="34" charset="0"/>
              <a:ea typeface="宋体" panose="02010600030101010101" pitchFamily="2" charset="-122"/>
            </a:endParaRPr>
          </a:p>
        </p:txBody>
      </p:sp>
      <p:sp>
        <p:nvSpPr>
          <p:cNvPr id="3081" name="矩形 1032"/>
          <p:cNvSpPr/>
          <p:nvPr/>
        </p:nvSpPr>
        <p:spPr>
          <a:xfrm>
            <a:off x="3200400" y="6553200"/>
            <a:ext cx="2895600" cy="244475"/>
          </a:xfrm>
          <a:prstGeom prst="rect">
            <a:avLst/>
          </a:prstGeom>
          <a:noFill/>
          <a:ln w="9525">
            <a:noFill/>
          </a:ln>
        </p:spPr>
        <p:txBody>
          <a:bodyPr anchor="t"/>
          <a:lstStyle/>
          <a:p>
            <a:pPr lvl="0" indent="0" algn="ctr"/>
            <a:endParaRPr lang="zh-CN" altLang="en-US" sz="1000" dirty="0">
              <a:latin typeface="Arial" panose="020B0604020202020204" pitchFamily="34" charset="0"/>
              <a:ea typeface="宋体" panose="02010600030101010101" pitchFamily="2" charset="-122"/>
            </a:endParaRPr>
          </a:p>
        </p:txBody>
      </p:sp>
      <p:sp>
        <p:nvSpPr>
          <p:cNvPr id="1034" name="灯片编号占位符 1033"/>
          <p:cNvSpPr>
            <a:spLocks noGrp="1"/>
          </p:cNvSpPr>
          <p:nvPr>
            <p:ph type="sldNum" sz="quarter" idx="4"/>
          </p:nvPr>
        </p:nvSpPr>
        <p:spPr>
          <a:xfrm>
            <a:off x="6781800" y="6553200"/>
            <a:ext cx="2133600" cy="244475"/>
          </a:xfrm>
          <a:prstGeom prst="rect">
            <a:avLst/>
          </a:prstGeom>
          <a:noFill/>
          <a:ln w="9525">
            <a:noFill/>
            <a:miter/>
          </a:ln>
        </p:spPr>
        <p:txBody>
          <a:bodyPr vert="horz" wrap="square" lIns="91440" tIns="45720" rIns="91440" bIns="45720" numCol="1" anchor="t" anchorCtr="0" compatLnSpc="1"/>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p:random/>
  </p:transition>
  <p:hf sldNum="0" hdr="0" ftr="0" dt="0"/>
  <p:txStyles>
    <p:titleStyle>
      <a:lvl1pPr algn="l" rtl="0" eaLnBrk="0" fontAlgn="base" hangingPunct="0">
        <a:spcBef>
          <a:spcPct val="0"/>
        </a:spcBef>
        <a:spcAft>
          <a:spcPct val="0"/>
        </a:spcAft>
        <a:defRPr sz="2800" b="1" kern="1200">
          <a:solidFill>
            <a:schemeClr val="bg1"/>
          </a:solidFill>
          <a:latin typeface="+mj-lt"/>
          <a:ea typeface="+mj-ea"/>
          <a:cs typeface="+mj-cs"/>
        </a:defRPr>
      </a:lvl1pPr>
      <a:lvl2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5pPr>
      <a:lvl6pPr marL="4572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6pPr>
      <a:lvl7pPr marL="9144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7pPr>
      <a:lvl8pPr marL="13716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8pPr>
      <a:lvl9pPr marL="18288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1"/>
        </a:buClr>
        <a:buFont typeface="Wingdings" panose="05000000000000000000" pitchFamily="2" charset="2"/>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Wingdings" panose="05000000000000000000" pitchFamily="2" charset="2"/>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Wingdings" panose="05000000000000000000" pitchFamily="2" charset="2"/>
        <a:buChar char="»"/>
        <a:defRPr sz="2000" kern="1200">
          <a:solidFill>
            <a:schemeClr val="tx1"/>
          </a:solidFill>
          <a:latin typeface="+mn-lt"/>
          <a:ea typeface="+mn-ea"/>
          <a:cs typeface="+mn-cs"/>
        </a:defRPr>
      </a:lvl5pPr>
      <a:lvl6pPr marL="2514600" lvl="5"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2pPr>
      <a:lvl3pPr marL="914400" lvl="2"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3pPr>
      <a:lvl4pPr marL="1371600" lvl="3"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4pPr>
      <a:lvl5pPr marL="1828800" lvl="4"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5pPr>
      <a:lvl6pPr marL="2286000" lvl="5"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6pPr>
      <a:lvl7pPr marL="2743200" lvl="6"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7pPr>
      <a:lvl8pPr marL="3200400" lvl="7"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8pPr>
      <a:lvl9pPr marL="3657600" lvl="8"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9pPr>
    </p:otherStyle>
  </p:txStyles>
</p:sldMaster>
</file>

<file path=ppt/slideMasters/slideMaster3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31746" name="对象 1025"/>
          <p:cNvGraphicFramePr>
            <a:graphicFrameLocks/>
          </p:cNvGraphicFramePr>
          <p:nvPr/>
        </p:nvGraphicFramePr>
        <p:xfrm>
          <a:off x="152400" y="609600"/>
          <a:ext cx="8839200" cy="762000"/>
        </p:xfrm>
        <a:graphic>
          <a:graphicData uri="http://schemas.openxmlformats.org/presentationml/2006/ole">
            <p:oleObj spid="_x0000_s348162" r:id="rId14" imgW="22857143" imgH="2819048" progId="">
              <p:embed/>
            </p:oleObj>
          </a:graphicData>
        </a:graphic>
      </p:graphicFrame>
      <p:graphicFrame>
        <p:nvGraphicFramePr>
          <p:cNvPr id="31747" name="对象 1026"/>
          <p:cNvGraphicFramePr>
            <a:graphicFrameLocks/>
          </p:cNvGraphicFramePr>
          <p:nvPr/>
        </p:nvGraphicFramePr>
        <p:xfrm>
          <a:off x="8001000" y="6019800"/>
          <a:ext cx="685800" cy="542925"/>
        </p:xfrm>
        <a:graphic>
          <a:graphicData uri="http://schemas.openxmlformats.org/presentationml/2006/ole">
            <p:oleObj spid="_x0000_s348161" r:id="rId15" imgW="1494385" imgH="1182930" progId="">
              <p:embed/>
            </p:oleObj>
          </a:graphicData>
        </a:graphic>
      </p:graphicFrame>
      <p:sp>
        <p:nvSpPr>
          <p:cNvPr id="31748" name="标题 1027"/>
          <p:cNvSpPr>
            <a:spLocks noGrp="1"/>
          </p:cNvSpPr>
          <p:nvPr>
            <p:ph type="title"/>
          </p:nvPr>
        </p:nvSpPr>
        <p:spPr>
          <a:xfrm>
            <a:off x="1295400" y="714375"/>
            <a:ext cx="7315200" cy="533400"/>
          </a:xfrm>
          <a:prstGeom prst="rect">
            <a:avLst/>
          </a:prstGeom>
          <a:noFill/>
          <a:ln w="9525">
            <a:noFill/>
          </a:ln>
          <a:effectLst>
            <a:outerShdw dist="35921" dir="2699999" algn="ctr" rotWithShape="0">
              <a:schemeClr val="tx1"/>
            </a:outerShdw>
          </a:effectLst>
        </p:spPr>
        <p:txBody>
          <a:bodyPr anchor="ctr"/>
          <a:lstStyle/>
          <a:p>
            <a:pPr lvl="0"/>
            <a:r>
              <a:rPr lang="zh-CN" altLang="en-US" dirty="0"/>
              <a:t>单击此处编辑母版标题样式</a:t>
            </a:r>
          </a:p>
        </p:txBody>
      </p:sp>
      <p:sp>
        <p:nvSpPr>
          <p:cNvPr id="31749" name="文本占位符 1028"/>
          <p:cNvSpPr>
            <a:spLocks noGrp="1"/>
          </p:cNvSpPr>
          <p:nvPr>
            <p:ph type="body"/>
          </p:nvPr>
        </p:nvSpPr>
        <p:spPr>
          <a:xfrm>
            <a:off x="457200" y="1447800"/>
            <a:ext cx="8153400" cy="4876800"/>
          </a:xfrm>
          <a:prstGeom prst="rect">
            <a:avLst/>
          </a:prstGeom>
          <a:noFill/>
          <a:ln w="9525">
            <a:noFill/>
          </a:ln>
        </p:spPr>
        <p:txBody>
          <a:bodyPr anchor="t"/>
          <a:lstStyle/>
          <a:p>
            <a:pPr lvl="0" indent="-342900"/>
            <a:r>
              <a:rPr lang="zh-CN" altLang="en-US" dirty="0"/>
              <a:t>单击此处编辑母版文本样式</a:t>
            </a:r>
          </a:p>
          <a:p>
            <a:pPr lvl="1" indent="-285750"/>
            <a:r>
              <a:rPr lang="zh-CN" altLang="en-US" dirty="0"/>
              <a:t>第二级</a:t>
            </a:r>
          </a:p>
          <a:p>
            <a:pPr lvl="2" indent="-228600"/>
            <a:r>
              <a:rPr lang="zh-CN" altLang="en-US" dirty="0"/>
              <a:t>第三级</a:t>
            </a:r>
          </a:p>
          <a:p>
            <a:pPr lvl="3" indent="-228600"/>
            <a:r>
              <a:rPr lang="zh-CN" altLang="en-US" dirty="0"/>
              <a:t>第四级</a:t>
            </a:r>
          </a:p>
          <a:p>
            <a:pPr lvl="4" indent="-228600"/>
            <a:r>
              <a:rPr lang="zh-CN" altLang="en-US" dirty="0"/>
              <a:t>第五级</a:t>
            </a:r>
          </a:p>
        </p:txBody>
      </p:sp>
      <p:sp>
        <p:nvSpPr>
          <p:cNvPr id="1030" name="日期占位符 1029"/>
          <p:cNvSpPr>
            <a:spLocks noGrp="1"/>
          </p:cNvSpPr>
          <p:nvPr>
            <p:ph type="dt" sz="half" idx="2"/>
          </p:nvPr>
        </p:nvSpPr>
        <p:spPr>
          <a:xfrm>
            <a:off x="5508625" y="333375"/>
            <a:ext cx="3167063" cy="215900"/>
          </a:xfrm>
          <a:prstGeom prst="rect">
            <a:avLst/>
          </a:prstGeom>
          <a:noFill/>
          <a:ln w="9525">
            <a:noFill/>
            <a:miter/>
          </a:ln>
        </p:spPr>
        <p:txBody>
          <a:bodyPr/>
          <a:lstStyle>
            <a:lvl1pPr algn="r">
              <a:defRPr sz="1400" b="1" noProof="1">
                <a:latin typeface="Verdana" panose="020B0604030504040204" pitchFamily="34" charset="0"/>
                <a:ea typeface="宋体" panose="02010600030101010101" pitchFamily="2" charset="-122"/>
                <a:cs typeface="+mn-ea"/>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31751" name="圆角矩形 1030"/>
          <p:cNvSpPr/>
          <p:nvPr/>
        </p:nvSpPr>
        <p:spPr>
          <a:xfrm>
            <a:off x="152400" y="228600"/>
            <a:ext cx="8839200" cy="6324600"/>
          </a:xfrm>
          <a:prstGeom prst="roundRect">
            <a:avLst>
              <a:gd name="adj" fmla="val 4569"/>
            </a:avLst>
          </a:prstGeom>
          <a:noFill/>
          <a:ln w="28575" cap="flat" cmpd="sng">
            <a:solidFill>
              <a:schemeClr val="bg2"/>
            </a:solidFill>
            <a:prstDash val="solid"/>
            <a:round/>
            <a:headEnd type="none" w="med" len="med"/>
            <a:tailEnd type="none" w="med" len="med"/>
          </a:ln>
        </p:spPr>
        <p:txBody>
          <a:bodyPr anchor="t"/>
          <a:lstStyle/>
          <a:p>
            <a:pPr lvl="0" indent="0" algn="r"/>
            <a:endParaRPr lang="zh-CN" altLang="en-US" dirty="0">
              <a:latin typeface="Arial" panose="020B0604020202020204" pitchFamily="34" charset="0"/>
              <a:ea typeface="宋体" panose="02010600030101010101" pitchFamily="2" charset="-122"/>
            </a:endParaRPr>
          </a:p>
        </p:txBody>
      </p:sp>
      <p:sp>
        <p:nvSpPr>
          <p:cNvPr id="31752" name="矩形 1031"/>
          <p:cNvSpPr/>
          <p:nvPr/>
        </p:nvSpPr>
        <p:spPr>
          <a:xfrm>
            <a:off x="228600" y="6553200"/>
            <a:ext cx="2133600" cy="244475"/>
          </a:xfrm>
          <a:prstGeom prst="rect">
            <a:avLst/>
          </a:prstGeom>
          <a:noFill/>
          <a:ln w="9525">
            <a:noFill/>
          </a:ln>
        </p:spPr>
        <p:txBody>
          <a:bodyPr anchor="t"/>
          <a:lstStyle/>
          <a:p>
            <a:pPr lvl="0" indent="0"/>
            <a:endParaRPr lang="zh-CN" altLang="en-US" sz="1000" dirty="0">
              <a:latin typeface="Arial" panose="020B0604020202020204" pitchFamily="34" charset="0"/>
              <a:ea typeface="宋体" panose="02010600030101010101" pitchFamily="2" charset="-122"/>
            </a:endParaRPr>
          </a:p>
        </p:txBody>
      </p:sp>
      <p:sp>
        <p:nvSpPr>
          <p:cNvPr id="31753" name="矩形 1032"/>
          <p:cNvSpPr/>
          <p:nvPr/>
        </p:nvSpPr>
        <p:spPr>
          <a:xfrm>
            <a:off x="3200400" y="6553200"/>
            <a:ext cx="2895600" cy="244475"/>
          </a:xfrm>
          <a:prstGeom prst="rect">
            <a:avLst/>
          </a:prstGeom>
          <a:noFill/>
          <a:ln w="9525">
            <a:noFill/>
          </a:ln>
        </p:spPr>
        <p:txBody>
          <a:bodyPr anchor="t"/>
          <a:lstStyle/>
          <a:p>
            <a:pPr lvl="0" indent="0" algn="ctr"/>
            <a:endParaRPr lang="zh-CN" altLang="en-US" sz="1000" dirty="0">
              <a:latin typeface="Arial" panose="020B0604020202020204" pitchFamily="34" charset="0"/>
              <a:ea typeface="宋体" panose="02010600030101010101" pitchFamily="2" charset="-122"/>
            </a:endParaRPr>
          </a:p>
        </p:txBody>
      </p:sp>
      <p:sp>
        <p:nvSpPr>
          <p:cNvPr id="1034" name="灯片编号占位符 1033"/>
          <p:cNvSpPr>
            <a:spLocks noGrp="1"/>
          </p:cNvSpPr>
          <p:nvPr>
            <p:ph type="sldNum" sz="quarter" idx="4"/>
          </p:nvPr>
        </p:nvSpPr>
        <p:spPr>
          <a:xfrm>
            <a:off x="6781800" y="6553200"/>
            <a:ext cx="2133600" cy="244475"/>
          </a:xfrm>
          <a:prstGeom prst="rect">
            <a:avLst/>
          </a:prstGeom>
          <a:noFill/>
          <a:ln w="9525">
            <a:noFill/>
            <a:miter/>
          </a:ln>
        </p:spPr>
        <p:txBody>
          <a:bodyPr vert="horz" wrap="square" lIns="91440" tIns="45720" rIns="91440" bIns="45720" numCol="1" anchor="t" anchorCtr="0" compatLnSpc="1"/>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 bg1="lt1" tx1="dk1" bg2="lt2" tx2="dk2" accent1="accent1" accent2="accent2" accent3="accent3" accent4="accent4" accent5="accent5" accent6="accent6" hlink="hlink" folHlink="folHlink"/>
  <p:sldLayoutIdLst>
    <p:sldLayoutId id="2147483997" r:id="rId1"/>
    <p:sldLayoutId id="2147483998" r:id="rId2"/>
    <p:sldLayoutId id="2147483999" r:id="rId3"/>
    <p:sldLayoutId id="2147484000" r:id="rId4"/>
    <p:sldLayoutId id="2147484001" r:id="rId5"/>
    <p:sldLayoutId id="2147484002" r:id="rId6"/>
    <p:sldLayoutId id="2147484003" r:id="rId7"/>
    <p:sldLayoutId id="2147484004" r:id="rId8"/>
    <p:sldLayoutId id="2147484005" r:id="rId9"/>
    <p:sldLayoutId id="2147484006" r:id="rId10"/>
    <p:sldLayoutId id="2147484007" r:id="rId11"/>
  </p:sldLayoutIdLst>
  <p:transition>
    <p:random/>
  </p:transition>
  <p:hf sldNum="0" hdr="0" ftr="0" dt="0"/>
  <p:txStyles>
    <p:titleStyle>
      <a:lvl1pPr algn="l" rtl="0" eaLnBrk="0" fontAlgn="base" hangingPunct="0">
        <a:spcBef>
          <a:spcPct val="0"/>
        </a:spcBef>
        <a:spcAft>
          <a:spcPct val="0"/>
        </a:spcAft>
        <a:defRPr sz="2800" b="1" kern="1200">
          <a:solidFill>
            <a:schemeClr val="bg1"/>
          </a:solidFill>
          <a:latin typeface="+mj-lt"/>
          <a:ea typeface="+mj-ea"/>
          <a:cs typeface="+mj-cs"/>
        </a:defRPr>
      </a:lvl1pPr>
      <a:lvl2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5pPr>
      <a:lvl6pPr marL="4572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6pPr>
      <a:lvl7pPr marL="9144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7pPr>
      <a:lvl8pPr marL="13716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8pPr>
      <a:lvl9pPr marL="18288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1"/>
        </a:buClr>
        <a:buFont typeface="Wingdings" panose="05000000000000000000" pitchFamily="2" charset="2"/>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Wingdings" panose="05000000000000000000" pitchFamily="2" charset="2"/>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Wingdings" panose="05000000000000000000" pitchFamily="2" charset="2"/>
        <a:buChar char="»"/>
        <a:defRPr sz="2000" kern="1200">
          <a:solidFill>
            <a:schemeClr val="tx1"/>
          </a:solidFill>
          <a:latin typeface="+mn-lt"/>
          <a:ea typeface="+mn-ea"/>
          <a:cs typeface="+mn-cs"/>
        </a:defRPr>
      </a:lvl5pPr>
      <a:lvl6pPr marL="2514600" lvl="5"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2pPr>
      <a:lvl3pPr marL="914400" lvl="2"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3pPr>
      <a:lvl4pPr marL="1371600" lvl="3"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4pPr>
      <a:lvl5pPr marL="1828800" lvl="4"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5pPr>
      <a:lvl6pPr marL="2286000" lvl="5"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6pPr>
      <a:lvl7pPr marL="2743200" lvl="6"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7pPr>
      <a:lvl8pPr marL="3200400" lvl="7"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8pPr>
      <a:lvl9pPr marL="3657600" lvl="8"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9pPr>
    </p:otherStyle>
  </p:txStyles>
</p:sldMaster>
</file>

<file path=ppt/slideMasters/slideMaster3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32770" name="对象 1025"/>
          <p:cNvGraphicFramePr>
            <a:graphicFrameLocks/>
          </p:cNvGraphicFramePr>
          <p:nvPr/>
        </p:nvGraphicFramePr>
        <p:xfrm>
          <a:off x="152400" y="609600"/>
          <a:ext cx="8839200" cy="762000"/>
        </p:xfrm>
        <a:graphic>
          <a:graphicData uri="http://schemas.openxmlformats.org/presentationml/2006/ole">
            <p:oleObj spid="_x0000_s360450" r:id="rId14" imgW="22857143" imgH="2819048" progId="">
              <p:embed/>
            </p:oleObj>
          </a:graphicData>
        </a:graphic>
      </p:graphicFrame>
      <p:graphicFrame>
        <p:nvGraphicFramePr>
          <p:cNvPr id="32771" name="对象 1026"/>
          <p:cNvGraphicFramePr>
            <a:graphicFrameLocks/>
          </p:cNvGraphicFramePr>
          <p:nvPr/>
        </p:nvGraphicFramePr>
        <p:xfrm>
          <a:off x="8001000" y="6019800"/>
          <a:ext cx="685800" cy="542925"/>
        </p:xfrm>
        <a:graphic>
          <a:graphicData uri="http://schemas.openxmlformats.org/presentationml/2006/ole">
            <p:oleObj spid="_x0000_s360449" r:id="rId15" imgW="1494385" imgH="1182930" progId="">
              <p:embed/>
            </p:oleObj>
          </a:graphicData>
        </a:graphic>
      </p:graphicFrame>
      <p:sp>
        <p:nvSpPr>
          <p:cNvPr id="32772" name="标题 1027"/>
          <p:cNvSpPr>
            <a:spLocks noGrp="1"/>
          </p:cNvSpPr>
          <p:nvPr>
            <p:ph type="title"/>
          </p:nvPr>
        </p:nvSpPr>
        <p:spPr>
          <a:xfrm>
            <a:off x="1295400" y="714375"/>
            <a:ext cx="7315200" cy="533400"/>
          </a:xfrm>
          <a:prstGeom prst="rect">
            <a:avLst/>
          </a:prstGeom>
          <a:noFill/>
          <a:ln w="9525">
            <a:noFill/>
          </a:ln>
          <a:effectLst>
            <a:outerShdw dist="35921" dir="2699999" algn="ctr" rotWithShape="0">
              <a:schemeClr val="tx1"/>
            </a:outerShdw>
          </a:effectLst>
        </p:spPr>
        <p:txBody>
          <a:bodyPr anchor="ctr"/>
          <a:lstStyle/>
          <a:p>
            <a:pPr lvl="0"/>
            <a:r>
              <a:rPr lang="zh-CN" altLang="en-US" dirty="0"/>
              <a:t>单击此处编辑母版标题样式</a:t>
            </a:r>
          </a:p>
        </p:txBody>
      </p:sp>
      <p:sp>
        <p:nvSpPr>
          <p:cNvPr id="32773" name="文本占位符 1028"/>
          <p:cNvSpPr>
            <a:spLocks noGrp="1"/>
          </p:cNvSpPr>
          <p:nvPr>
            <p:ph type="body"/>
          </p:nvPr>
        </p:nvSpPr>
        <p:spPr>
          <a:xfrm>
            <a:off x="457200" y="1447800"/>
            <a:ext cx="8153400" cy="4876800"/>
          </a:xfrm>
          <a:prstGeom prst="rect">
            <a:avLst/>
          </a:prstGeom>
          <a:noFill/>
          <a:ln w="9525">
            <a:noFill/>
          </a:ln>
        </p:spPr>
        <p:txBody>
          <a:bodyPr anchor="t"/>
          <a:lstStyle/>
          <a:p>
            <a:pPr lvl="0" indent="-342900"/>
            <a:r>
              <a:rPr lang="zh-CN" altLang="en-US" dirty="0"/>
              <a:t>单击此处编辑母版文本样式</a:t>
            </a:r>
          </a:p>
          <a:p>
            <a:pPr lvl="1" indent="-285750"/>
            <a:r>
              <a:rPr lang="zh-CN" altLang="en-US" dirty="0"/>
              <a:t>第二级</a:t>
            </a:r>
          </a:p>
          <a:p>
            <a:pPr lvl="2" indent="-228600"/>
            <a:r>
              <a:rPr lang="zh-CN" altLang="en-US" dirty="0"/>
              <a:t>第三级</a:t>
            </a:r>
          </a:p>
          <a:p>
            <a:pPr lvl="3" indent="-228600"/>
            <a:r>
              <a:rPr lang="zh-CN" altLang="en-US" dirty="0"/>
              <a:t>第四级</a:t>
            </a:r>
          </a:p>
          <a:p>
            <a:pPr lvl="4" indent="-228600"/>
            <a:r>
              <a:rPr lang="zh-CN" altLang="en-US" dirty="0"/>
              <a:t>第五级</a:t>
            </a:r>
          </a:p>
        </p:txBody>
      </p:sp>
      <p:sp>
        <p:nvSpPr>
          <p:cNvPr id="2" name="日期占位符 1029"/>
          <p:cNvSpPr>
            <a:spLocks noGrp="1"/>
          </p:cNvSpPr>
          <p:nvPr>
            <p:ph type="dt" sz="half" idx="2"/>
          </p:nvPr>
        </p:nvSpPr>
        <p:spPr>
          <a:xfrm>
            <a:off x="5508625" y="333375"/>
            <a:ext cx="3167063" cy="215900"/>
          </a:xfrm>
          <a:prstGeom prst="rect">
            <a:avLst/>
          </a:prstGeom>
          <a:noFill/>
          <a:ln w="9525">
            <a:noFill/>
            <a:miter/>
          </a:ln>
        </p:spPr>
        <p:txBody>
          <a:bodyPr vert="horz" wrap="square" lIns="91440" tIns="45720" rIns="91440" bIns="45720" numCol="1" anchor="t" anchorCtr="0" compatLnSpc="1"/>
          <a:lstStyle>
            <a:lvl1pPr algn="r">
              <a:defRPr sz="1400" b="1">
                <a:latin typeface="Verdana" panose="020B0604030504040204" pitchFamily="34" charset="0"/>
                <a:ea typeface="+mn-ea"/>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32775" name="圆角矩形 1030"/>
          <p:cNvSpPr/>
          <p:nvPr/>
        </p:nvSpPr>
        <p:spPr>
          <a:xfrm>
            <a:off x="152400" y="228600"/>
            <a:ext cx="8839200" cy="6324600"/>
          </a:xfrm>
          <a:prstGeom prst="roundRect">
            <a:avLst>
              <a:gd name="adj" fmla="val 4569"/>
            </a:avLst>
          </a:prstGeom>
          <a:noFill/>
          <a:ln w="28575" cap="flat" cmpd="sng">
            <a:solidFill>
              <a:schemeClr val="bg2"/>
            </a:solidFill>
            <a:prstDash val="solid"/>
            <a:round/>
            <a:headEnd type="none" w="med" len="med"/>
            <a:tailEnd type="none" w="med" len="med"/>
          </a:ln>
        </p:spPr>
        <p:txBody>
          <a:bodyPr anchor="t"/>
          <a:lstStyle/>
          <a:p>
            <a:pPr lvl="0" indent="0" algn="r"/>
            <a:endParaRPr lang="zh-CN" altLang="en-US" b="1" dirty="0">
              <a:latin typeface="Arial" panose="020B0604020202020204" pitchFamily="34" charset="0"/>
              <a:ea typeface="Arial" panose="020B0604020202020204" pitchFamily="34" charset="0"/>
            </a:endParaRPr>
          </a:p>
        </p:txBody>
      </p:sp>
      <p:sp>
        <p:nvSpPr>
          <p:cNvPr id="32776" name="矩形 1031"/>
          <p:cNvSpPr/>
          <p:nvPr/>
        </p:nvSpPr>
        <p:spPr>
          <a:xfrm>
            <a:off x="228600" y="6553200"/>
            <a:ext cx="2133600" cy="244475"/>
          </a:xfrm>
          <a:prstGeom prst="rect">
            <a:avLst/>
          </a:prstGeom>
          <a:noFill/>
          <a:ln w="9525">
            <a:noFill/>
          </a:ln>
        </p:spPr>
        <p:txBody>
          <a:bodyPr anchor="t"/>
          <a:lstStyle/>
          <a:p>
            <a:pPr lvl="0" indent="0"/>
            <a:endParaRPr lang="zh-CN" altLang="en-US" sz="1000" dirty="0">
              <a:latin typeface="Arial" panose="020B0604020202020204" pitchFamily="34" charset="0"/>
              <a:ea typeface="宋体" panose="02010600030101010101" pitchFamily="2" charset="-122"/>
            </a:endParaRPr>
          </a:p>
        </p:txBody>
      </p:sp>
      <p:sp>
        <p:nvSpPr>
          <p:cNvPr id="32777" name="矩形 1032"/>
          <p:cNvSpPr/>
          <p:nvPr/>
        </p:nvSpPr>
        <p:spPr>
          <a:xfrm>
            <a:off x="3200400" y="6553200"/>
            <a:ext cx="2895600" cy="244475"/>
          </a:xfrm>
          <a:prstGeom prst="rect">
            <a:avLst/>
          </a:prstGeom>
          <a:noFill/>
          <a:ln w="9525">
            <a:noFill/>
          </a:ln>
        </p:spPr>
        <p:txBody>
          <a:bodyPr anchor="t"/>
          <a:lstStyle/>
          <a:p>
            <a:pPr lvl="0" indent="0" algn="ctr"/>
            <a:endParaRPr lang="zh-CN" altLang="en-US" sz="1000" dirty="0">
              <a:latin typeface="Arial" panose="020B0604020202020204" pitchFamily="34" charset="0"/>
              <a:ea typeface="宋体" panose="02010600030101010101" pitchFamily="2" charset="-122"/>
            </a:endParaRPr>
          </a:p>
        </p:txBody>
      </p:sp>
      <p:sp>
        <p:nvSpPr>
          <p:cNvPr id="1034" name="灯片编号占位符 1033"/>
          <p:cNvSpPr>
            <a:spLocks noGrp="1"/>
          </p:cNvSpPr>
          <p:nvPr>
            <p:ph type="sldNum" sz="quarter" idx="4"/>
          </p:nvPr>
        </p:nvSpPr>
        <p:spPr>
          <a:xfrm>
            <a:off x="6781800" y="6553200"/>
            <a:ext cx="2133600" cy="244475"/>
          </a:xfrm>
          <a:prstGeom prst="rect">
            <a:avLst/>
          </a:prstGeom>
          <a:noFill/>
          <a:ln w="9525">
            <a:noFill/>
            <a:miter/>
          </a:ln>
        </p:spPr>
        <p:txBody>
          <a:bodyPr vert="horz" wrap="square" lIns="91440" tIns="45720" rIns="91440" bIns="45720" numCol="1" anchor="t" anchorCtr="0" compatLnSpc="1"/>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 bg1="lt1" tx1="dk1" bg2="lt2" tx2="dk2" accent1="accent1" accent2="accent2" accent3="accent3" accent4="accent4" accent5="accent5" accent6="accent6" hlink="hlink" folHlink="folHlink"/>
  <p:sldLayoutIdLst>
    <p:sldLayoutId id="2147484009" r:id="rId1"/>
    <p:sldLayoutId id="2147484010" r:id="rId2"/>
    <p:sldLayoutId id="2147484011" r:id="rId3"/>
    <p:sldLayoutId id="2147484012" r:id="rId4"/>
    <p:sldLayoutId id="2147484013" r:id="rId5"/>
    <p:sldLayoutId id="2147484014" r:id="rId6"/>
    <p:sldLayoutId id="2147484015" r:id="rId7"/>
    <p:sldLayoutId id="2147484016" r:id="rId8"/>
    <p:sldLayoutId id="2147484017" r:id="rId9"/>
    <p:sldLayoutId id="2147484018" r:id="rId10"/>
    <p:sldLayoutId id="2147484019" r:id="rId11"/>
  </p:sldLayoutIdLst>
  <p:transition>
    <p:random/>
  </p:transition>
  <p:hf sldNum="0" hdr="0" ftr="0" dt="0"/>
  <p:txStyles>
    <p:titleStyle>
      <a:lvl1pPr algn="l" rtl="0" eaLnBrk="0" fontAlgn="base" hangingPunct="0">
        <a:spcBef>
          <a:spcPct val="0"/>
        </a:spcBef>
        <a:spcAft>
          <a:spcPct val="0"/>
        </a:spcAft>
        <a:defRPr sz="2800" b="1" kern="1200">
          <a:solidFill>
            <a:schemeClr val="bg1"/>
          </a:solidFill>
          <a:latin typeface="+mj-lt"/>
          <a:ea typeface="+mj-ea"/>
          <a:cs typeface="+mj-cs"/>
        </a:defRPr>
      </a:lvl1pPr>
      <a:lvl2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5pPr>
      <a:lvl6pPr marL="4572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6pPr>
      <a:lvl7pPr marL="9144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7pPr>
      <a:lvl8pPr marL="13716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8pPr>
      <a:lvl9pPr marL="18288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1"/>
        </a:buClr>
        <a:buFont typeface="Wingdings" panose="05000000000000000000" pitchFamily="2" charset="2"/>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Wingdings" panose="05000000000000000000" pitchFamily="2" charset="2"/>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Wingdings" panose="05000000000000000000" pitchFamily="2" charset="2"/>
        <a:buChar char="»"/>
        <a:defRPr sz="2000" kern="1200">
          <a:solidFill>
            <a:schemeClr val="tx1"/>
          </a:solidFill>
          <a:latin typeface="+mn-lt"/>
          <a:ea typeface="+mn-ea"/>
          <a:cs typeface="+mn-cs"/>
        </a:defRPr>
      </a:lvl5pPr>
      <a:lvl6pPr marL="2514600" lvl="5"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2pPr>
      <a:lvl3pPr marL="914400" lvl="2"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3pPr>
      <a:lvl4pPr marL="1371600" lvl="3"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4pPr>
      <a:lvl5pPr marL="1828800" lvl="4"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5pPr>
      <a:lvl6pPr marL="2286000" lvl="5"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6pPr>
      <a:lvl7pPr marL="2743200" lvl="6"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7pPr>
      <a:lvl8pPr marL="3200400" lvl="7"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8pPr>
      <a:lvl9pPr marL="3657600" lvl="8"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9pPr>
    </p:otherStyle>
  </p:txStyles>
</p:sldMaster>
</file>

<file path=ppt/slideMasters/slideMaster3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33794" name="对象 1025"/>
          <p:cNvGraphicFramePr>
            <a:graphicFrameLocks/>
          </p:cNvGraphicFramePr>
          <p:nvPr/>
        </p:nvGraphicFramePr>
        <p:xfrm>
          <a:off x="152400" y="609600"/>
          <a:ext cx="8839200" cy="762000"/>
        </p:xfrm>
        <a:graphic>
          <a:graphicData uri="http://schemas.openxmlformats.org/presentationml/2006/ole">
            <p:oleObj spid="_x0000_s372738" r:id="rId14" imgW="22857143" imgH="2819048" progId="">
              <p:embed/>
            </p:oleObj>
          </a:graphicData>
        </a:graphic>
      </p:graphicFrame>
      <p:graphicFrame>
        <p:nvGraphicFramePr>
          <p:cNvPr id="33795" name="对象 1026"/>
          <p:cNvGraphicFramePr>
            <a:graphicFrameLocks/>
          </p:cNvGraphicFramePr>
          <p:nvPr/>
        </p:nvGraphicFramePr>
        <p:xfrm>
          <a:off x="8001000" y="6019800"/>
          <a:ext cx="685800" cy="542925"/>
        </p:xfrm>
        <a:graphic>
          <a:graphicData uri="http://schemas.openxmlformats.org/presentationml/2006/ole">
            <p:oleObj spid="_x0000_s372737" r:id="rId15" imgW="1494385" imgH="1182930" progId="">
              <p:embed/>
            </p:oleObj>
          </a:graphicData>
        </a:graphic>
      </p:graphicFrame>
      <p:sp>
        <p:nvSpPr>
          <p:cNvPr id="33796" name="标题 1027"/>
          <p:cNvSpPr>
            <a:spLocks noGrp="1"/>
          </p:cNvSpPr>
          <p:nvPr>
            <p:ph type="title"/>
          </p:nvPr>
        </p:nvSpPr>
        <p:spPr>
          <a:xfrm>
            <a:off x="1295400" y="714375"/>
            <a:ext cx="7315200" cy="533400"/>
          </a:xfrm>
          <a:prstGeom prst="rect">
            <a:avLst/>
          </a:prstGeom>
          <a:noFill/>
          <a:ln w="9525">
            <a:noFill/>
          </a:ln>
          <a:effectLst>
            <a:outerShdw dist="35921" dir="2699999" algn="ctr" rotWithShape="0">
              <a:schemeClr val="tx1"/>
            </a:outerShdw>
          </a:effectLst>
        </p:spPr>
        <p:txBody>
          <a:bodyPr anchor="ctr"/>
          <a:lstStyle/>
          <a:p>
            <a:pPr lvl="0"/>
            <a:r>
              <a:rPr lang="zh-CN" altLang="en-US" dirty="0"/>
              <a:t>单击此处编辑母版标题样式</a:t>
            </a:r>
          </a:p>
        </p:txBody>
      </p:sp>
      <p:sp>
        <p:nvSpPr>
          <p:cNvPr id="33797" name="文本占位符 1028"/>
          <p:cNvSpPr>
            <a:spLocks noGrp="1"/>
          </p:cNvSpPr>
          <p:nvPr>
            <p:ph type="body"/>
          </p:nvPr>
        </p:nvSpPr>
        <p:spPr>
          <a:xfrm>
            <a:off x="457200" y="1447800"/>
            <a:ext cx="8153400" cy="4876800"/>
          </a:xfrm>
          <a:prstGeom prst="rect">
            <a:avLst/>
          </a:prstGeom>
          <a:noFill/>
          <a:ln w="9525">
            <a:noFill/>
          </a:ln>
        </p:spPr>
        <p:txBody>
          <a:bodyPr anchor="t"/>
          <a:lstStyle/>
          <a:p>
            <a:pPr lvl="0" indent="-342900"/>
            <a:r>
              <a:rPr lang="zh-CN" altLang="en-US" dirty="0"/>
              <a:t>单击此处编辑母版文本样式</a:t>
            </a:r>
          </a:p>
          <a:p>
            <a:pPr lvl="1" indent="-285750"/>
            <a:r>
              <a:rPr lang="zh-CN" altLang="en-US" dirty="0"/>
              <a:t>第二级</a:t>
            </a:r>
          </a:p>
          <a:p>
            <a:pPr lvl="2" indent="-228600"/>
            <a:r>
              <a:rPr lang="zh-CN" altLang="en-US" dirty="0"/>
              <a:t>第三级</a:t>
            </a:r>
          </a:p>
          <a:p>
            <a:pPr lvl="3" indent="-228600"/>
            <a:r>
              <a:rPr lang="zh-CN" altLang="en-US" dirty="0"/>
              <a:t>第四级</a:t>
            </a:r>
          </a:p>
          <a:p>
            <a:pPr lvl="4" indent="-228600"/>
            <a:r>
              <a:rPr lang="zh-CN" altLang="en-US" dirty="0"/>
              <a:t>第五级</a:t>
            </a:r>
          </a:p>
        </p:txBody>
      </p:sp>
      <p:sp>
        <p:nvSpPr>
          <p:cNvPr id="2" name="日期占位符 1029"/>
          <p:cNvSpPr>
            <a:spLocks noGrp="1"/>
          </p:cNvSpPr>
          <p:nvPr>
            <p:ph type="dt" sz="half" idx="2"/>
          </p:nvPr>
        </p:nvSpPr>
        <p:spPr>
          <a:xfrm>
            <a:off x="5508625" y="333375"/>
            <a:ext cx="3167063" cy="215900"/>
          </a:xfrm>
          <a:prstGeom prst="rect">
            <a:avLst/>
          </a:prstGeom>
          <a:noFill/>
          <a:ln w="9525">
            <a:noFill/>
            <a:miter/>
          </a:ln>
        </p:spPr>
        <p:txBody>
          <a:bodyPr vert="horz" wrap="square" lIns="91440" tIns="45720" rIns="91440" bIns="45720" numCol="1" anchor="t" anchorCtr="0" compatLnSpc="1"/>
          <a:lstStyle>
            <a:lvl1pPr algn="r">
              <a:defRPr sz="1400" b="1">
                <a:latin typeface="Verdana" panose="020B0604030504040204" pitchFamily="34" charset="0"/>
                <a:ea typeface="+mn-ea"/>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33799" name="圆角矩形 1030"/>
          <p:cNvSpPr/>
          <p:nvPr/>
        </p:nvSpPr>
        <p:spPr>
          <a:xfrm>
            <a:off x="152400" y="228600"/>
            <a:ext cx="8839200" cy="6324600"/>
          </a:xfrm>
          <a:prstGeom prst="roundRect">
            <a:avLst>
              <a:gd name="adj" fmla="val 4569"/>
            </a:avLst>
          </a:prstGeom>
          <a:noFill/>
          <a:ln w="28575" cap="flat" cmpd="sng">
            <a:solidFill>
              <a:schemeClr val="bg2"/>
            </a:solidFill>
            <a:prstDash val="solid"/>
            <a:round/>
            <a:headEnd type="none" w="med" len="med"/>
            <a:tailEnd type="none" w="med" len="med"/>
          </a:ln>
        </p:spPr>
        <p:txBody>
          <a:bodyPr anchor="t"/>
          <a:lstStyle/>
          <a:p>
            <a:pPr lvl="0" indent="0" algn="r"/>
            <a:endParaRPr lang="zh-CN" altLang="en-US" b="1" dirty="0">
              <a:latin typeface="Arial" panose="020B0604020202020204" pitchFamily="34" charset="0"/>
              <a:ea typeface="Arial" panose="020B0604020202020204" pitchFamily="34" charset="0"/>
            </a:endParaRPr>
          </a:p>
        </p:txBody>
      </p:sp>
      <p:sp>
        <p:nvSpPr>
          <p:cNvPr id="33800" name="矩形 1031"/>
          <p:cNvSpPr/>
          <p:nvPr/>
        </p:nvSpPr>
        <p:spPr>
          <a:xfrm>
            <a:off x="228600" y="6553200"/>
            <a:ext cx="2133600" cy="244475"/>
          </a:xfrm>
          <a:prstGeom prst="rect">
            <a:avLst/>
          </a:prstGeom>
          <a:noFill/>
          <a:ln w="9525">
            <a:noFill/>
          </a:ln>
        </p:spPr>
        <p:txBody>
          <a:bodyPr anchor="t"/>
          <a:lstStyle/>
          <a:p>
            <a:pPr lvl="0" indent="0"/>
            <a:endParaRPr lang="zh-CN" altLang="en-US" sz="1000" dirty="0">
              <a:latin typeface="Arial" panose="020B0604020202020204" pitchFamily="34" charset="0"/>
              <a:ea typeface="宋体" panose="02010600030101010101" pitchFamily="2" charset="-122"/>
            </a:endParaRPr>
          </a:p>
        </p:txBody>
      </p:sp>
      <p:sp>
        <p:nvSpPr>
          <p:cNvPr id="33801" name="矩形 1032"/>
          <p:cNvSpPr/>
          <p:nvPr/>
        </p:nvSpPr>
        <p:spPr>
          <a:xfrm>
            <a:off x="3200400" y="6553200"/>
            <a:ext cx="2895600" cy="244475"/>
          </a:xfrm>
          <a:prstGeom prst="rect">
            <a:avLst/>
          </a:prstGeom>
          <a:noFill/>
          <a:ln w="9525">
            <a:noFill/>
          </a:ln>
        </p:spPr>
        <p:txBody>
          <a:bodyPr anchor="t"/>
          <a:lstStyle/>
          <a:p>
            <a:pPr lvl="0" indent="0" algn="ctr"/>
            <a:endParaRPr lang="zh-CN" altLang="en-US" sz="1000" dirty="0">
              <a:latin typeface="Arial" panose="020B0604020202020204" pitchFamily="34" charset="0"/>
              <a:ea typeface="宋体" panose="02010600030101010101" pitchFamily="2" charset="-122"/>
            </a:endParaRPr>
          </a:p>
        </p:txBody>
      </p:sp>
      <p:sp>
        <p:nvSpPr>
          <p:cNvPr id="1034" name="灯片编号占位符 1033"/>
          <p:cNvSpPr>
            <a:spLocks noGrp="1"/>
          </p:cNvSpPr>
          <p:nvPr>
            <p:ph type="sldNum" sz="quarter" idx="4"/>
          </p:nvPr>
        </p:nvSpPr>
        <p:spPr>
          <a:xfrm>
            <a:off x="6781800" y="6553200"/>
            <a:ext cx="2133600" cy="244475"/>
          </a:xfrm>
          <a:prstGeom prst="rect">
            <a:avLst/>
          </a:prstGeom>
          <a:noFill/>
          <a:ln w="9525">
            <a:noFill/>
            <a:miter/>
          </a:ln>
        </p:spPr>
        <p:txBody>
          <a:bodyPr vert="horz" wrap="square" lIns="91440" tIns="45720" rIns="91440" bIns="45720" numCol="1" anchor="t" anchorCtr="0" compatLnSpc="1"/>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 bg1="lt1" tx1="dk1" bg2="lt2" tx2="dk2" accent1="accent1" accent2="accent2" accent3="accent3" accent4="accent4" accent5="accent5" accent6="accent6" hlink="hlink" folHlink="folHlink"/>
  <p:sldLayoutIdLst>
    <p:sldLayoutId id="2147484021" r:id="rId1"/>
    <p:sldLayoutId id="2147484022" r:id="rId2"/>
    <p:sldLayoutId id="2147484023" r:id="rId3"/>
    <p:sldLayoutId id="2147484024" r:id="rId4"/>
    <p:sldLayoutId id="2147484025" r:id="rId5"/>
    <p:sldLayoutId id="2147484026" r:id="rId6"/>
    <p:sldLayoutId id="2147484027" r:id="rId7"/>
    <p:sldLayoutId id="2147484028" r:id="rId8"/>
    <p:sldLayoutId id="2147484029" r:id="rId9"/>
    <p:sldLayoutId id="2147484030" r:id="rId10"/>
    <p:sldLayoutId id="2147484031" r:id="rId11"/>
  </p:sldLayoutIdLst>
  <p:transition>
    <p:random/>
  </p:transition>
  <p:hf sldNum="0" hdr="0" ftr="0" dt="0"/>
  <p:txStyles>
    <p:titleStyle>
      <a:lvl1pPr algn="l" rtl="0" eaLnBrk="0" fontAlgn="base" hangingPunct="0">
        <a:spcBef>
          <a:spcPct val="0"/>
        </a:spcBef>
        <a:spcAft>
          <a:spcPct val="0"/>
        </a:spcAft>
        <a:defRPr sz="2800" b="1" kern="1200">
          <a:solidFill>
            <a:schemeClr val="bg1"/>
          </a:solidFill>
          <a:latin typeface="+mj-lt"/>
          <a:ea typeface="+mj-ea"/>
          <a:cs typeface="+mj-cs"/>
        </a:defRPr>
      </a:lvl1pPr>
      <a:lvl2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5pPr>
      <a:lvl6pPr marL="4572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6pPr>
      <a:lvl7pPr marL="9144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7pPr>
      <a:lvl8pPr marL="13716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8pPr>
      <a:lvl9pPr marL="18288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1"/>
        </a:buClr>
        <a:buFont typeface="Wingdings" panose="05000000000000000000" pitchFamily="2" charset="2"/>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Wingdings" panose="05000000000000000000" pitchFamily="2" charset="2"/>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Wingdings" panose="05000000000000000000" pitchFamily="2" charset="2"/>
        <a:buChar char="»"/>
        <a:defRPr sz="2000" kern="1200">
          <a:solidFill>
            <a:schemeClr val="tx1"/>
          </a:solidFill>
          <a:latin typeface="+mn-lt"/>
          <a:ea typeface="+mn-ea"/>
          <a:cs typeface="+mn-cs"/>
        </a:defRPr>
      </a:lvl5pPr>
      <a:lvl6pPr marL="2514600" lvl="5"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2pPr>
      <a:lvl3pPr marL="914400" lvl="2"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3pPr>
      <a:lvl4pPr marL="1371600" lvl="3"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4pPr>
      <a:lvl5pPr marL="1828800" lvl="4"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5pPr>
      <a:lvl6pPr marL="2286000" lvl="5"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6pPr>
      <a:lvl7pPr marL="2743200" lvl="6"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7pPr>
      <a:lvl8pPr marL="3200400" lvl="7"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8pPr>
      <a:lvl9pPr marL="3657600" lvl="8"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9pPr>
    </p:otherStyle>
  </p:txStyles>
</p:sldMaster>
</file>

<file path=ppt/slideMasters/slideMaster3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34818" name="对象 1025"/>
          <p:cNvGraphicFramePr>
            <a:graphicFrameLocks/>
          </p:cNvGraphicFramePr>
          <p:nvPr/>
        </p:nvGraphicFramePr>
        <p:xfrm>
          <a:off x="152400" y="609600"/>
          <a:ext cx="8839200" cy="762000"/>
        </p:xfrm>
        <a:graphic>
          <a:graphicData uri="http://schemas.openxmlformats.org/presentationml/2006/ole">
            <p:oleObj spid="_x0000_s385026" r:id="rId14" imgW="22857143" imgH="2819048" progId="">
              <p:embed/>
            </p:oleObj>
          </a:graphicData>
        </a:graphic>
      </p:graphicFrame>
      <p:graphicFrame>
        <p:nvGraphicFramePr>
          <p:cNvPr id="34819" name="对象 1026"/>
          <p:cNvGraphicFramePr>
            <a:graphicFrameLocks/>
          </p:cNvGraphicFramePr>
          <p:nvPr/>
        </p:nvGraphicFramePr>
        <p:xfrm>
          <a:off x="8001000" y="6019800"/>
          <a:ext cx="685800" cy="542925"/>
        </p:xfrm>
        <a:graphic>
          <a:graphicData uri="http://schemas.openxmlformats.org/presentationml/2006/ole">
            <p:oleObj spid="_x0000_s385025" r:id="rId15" imgW="1494385" imgH="1182930" progId="">
              <p:embed/>
            </p:oleObj>
          </a:graphicData>
        </a:graphic>
      </p:graphicFrame>
      <p:sp>
        <p:nvSpPr>
          <p:cNvPr id="34820" name="标题 1027"/>
          <p:cNvSpPr>
            <a:spLocks noGrp="1"/>
          </p:cNvSpPr>
          <p:nvPr>
            <p:ph type="title"/>
          </p:nvPr>
        </p:nvSpPr>
        <p:spPr>
          <a:xfrm>
            <a:off x="1295400" y="714375"/>
            <a:ext cx="7315200" cy="533400"/>
          </a:xfrm>
          <a:prstGeom prst="rect">
            <a:avLst/>
          </a:prstGeom>
          <a:noFill/>
          <a:ln w="9525">
            <a:noFill/>
          </a:ln>
          <a:effectLst>
            <a:outerShdw dist="35921" dir="2699999" algn="ctr" rotWithShape="0">
              <a:schemeClr val="tx1"/>
            </a:outerShdw>
          </a:effectLst>
        </p:spPr>
        <p:txBody>
          <a:bodyPr anchor="ctr"/>
          <a:lstStyle/>
          <a:p>
            <a:pPr lvl="0"/>
            <a:r>
              <a:rPr lang="zh-CN" altLang="en-US" dirty="0"/>
              <a:t>单击此处编辑母版标题样式</a:t>
            </a:r>
          </a:p>
        </p:txBody>
      </p:sp>
      <p:sp>
        <p:nvSpPr>
          <p:cNvPr id="34821" name="文本占位符 1028"/>
          <p:cNvSpPr>
            <a:spLocks noGrp="1"/>
          </p:cNvSpPr>
          <p:nvPr>
            <p:ph type="body"/>
          </p:nvPr>
        </p:nvSpPr>
        <p:spPr>
          <a:xfrm>
            <a:off x="457200" y="1447800"/>
            <a:ext cx="8153400" cy="4876800"/>
          </a:xfrm>
          <a:prstGeom prst="rect">
            <a:avLst/>
          </a:prstGeom>
          <a:noFill/>
          <a:ln w="9525">
            <a:noFill/>
          </a:ln>
        </p:spPr>
        <p:txBody>
          <a:bodyPr anchor="t"/>
          <a:lstStyle/>
          <a:p>
            <a:pPr lvl="0" indent="-342900"/>
            <a:r>
              <a:rPr lang="zh-CN" altLang="en-US" dirty="0"/>
              <a:t>单击此处编辑母版文本样式</a:t>
            </a:r>
          </a:p>
          <a:p>
            <a:pPr lvl="1" indent="-285750"/>
            <a:r>
              <a:rPr lang="zh-CN" altLang="en-US" dirty="0"/>
              <a:t>第二级</a:t>
            </a:r>
          </a:p>
          <a:p>
            <a:pPr lvl="2" indent="-228600"/>
            <a:r>
              <a:rPr lang="zh-CN" altLang="en-US" dirty="0"/>
              <a:t>第三级</a:t>
            </a:r>
          </a:p>
          <a:p>
            <a:pPr lvl="3" indent="-228600"/>
            <a:r>
              <a:rPr lang="zh-CN" altLang="en-US" dirty="0"/>
              <a:t>第四级</a:t>
            </a:r>
          </a:p>
          <a:p>
            <a:pPr lvl="4" indent="-228600"/>
            <a:r>
              <a:rPr lang="zh-CN" altLang="en-US" dirty="0"/>
              <a:t>第五级</a:t>
            </a:r>
          </a:p>
        </p:txBody>
      </p:sp>
      <p:sp>
        <p:nvSpPr>
          <p:cNvPr id="2" name="日期占位符 1029"/>
          <p:cNvSpPr>
            <a:spLocks noGrp="1"/>
          </p:cNvSpPr>
          <p:nvPr>
            <p:ph type="dt" sz="half" idx="2"/>
          </p:nvPr>
        </p:nvSpPr>
        <p:spPr>
          <a:xfrm>
            <a:off x="5508625" y="333375"/>
            <a:ext cx="3167063" cy="215900"/>
          </a:xfrm>
          <a:prstGeom prst="rect">
            <a:avLst/>
          </a:prstGeom>
          <a:noFill/>
          <a:ln w="9525">
            <a:noFill/>
            <a:miter/>
          </a:ln>
        </p:spPr>
        <p:txBody>
          <a:bodyPr vert="horz" wrap="square" lIns="91440" tIns="45720" rIns="91440" bIns="45720" numCol="1" anchor="t" anchorCtr="0" compatLnSpc="1"/>
          <a:lstStyle>
            <a:lvl1pPr algn="r">
              <a:defRPr sz="1400" b="1">
                <a:latin typeface="Verdana" panose="020B0604030504040204" pitchFamily="34" charset="0"/>
                <a:ea typeface="+mn-ea"/>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34823" name="圆角矩形 1030"/>
          <p:cNvSpPr/>
          <p:nvPr/>
        </p:nvSpPr>
        <p:spPr>
          <a:xfrm>
            <a:off x="152400" y="228600"/>
            <a:ext cx="8839200" cy="6324600"/>
          </a:xfrm>
          <a:prstGeom prst="roundRect">
            <a:avLst>
              <a:gd name="adj" fmla="val 4569"/>
            </a:avLst>
          </a:prstGeom>
          <a:noFill/>
          <a:ln w="28575" cap="flat" cmpd="sng">
            <a:solidFill>
              <a:schemeClr val="bg2"/>
            </a:solidFill>
            <a:prstDash val="solid"/>
            <a:round/>
            <a:headEnd type="none" w="med" len="med"/>
            <a:tailEnd type="none" w="med" len="med"/>
          </a:ln>
        </p:spPr>
        <p:txBody>
          <a:bodyPr anchor="t"/>
          <a:lstStyle/>
          <a:p>
            <a:pPr lvl="0" indent="0" algn="r"/>
            <a:endParaRPr lang="zh-CN" altLang="en-US" b="1" dirty="0">
              <a:latin typeface="Arial" panose="020B0604020202020204" pitchFamily="34" charset="0"/>
              <a:ea typeface="Arial" panose="020B0604020202020204" pitchFamily="34" charset="0"/>
            </a:endParaRPr>
          </a:p>
        </p:txBody>
      </p:sp>
      <p:sp>
        <p:nvSpPr>
          <p:cNvPr id="34824" name="矩形 1031"/>
          <p:cNvSpPr/>
          <p:nvPr/>
        </p:nvSpPr>
        <p:spPr>
          <a:xfrm>
            <a:off x="228600" y="6553200"/>
            <a:ext cx="2133600" cy="244475"/>
          </a:xfrm>
          <a:prstGeom prst="rect">
            <a:avLst/>
          </a:prstGeom>
          <a:noFill/>
          <a:ln w="9525">
            <a:noFill/>
          </a:ln>
        </p:spPr>
        <p:txBody>
          <a:bodyPr anchor="t"/>
          <a:lstStyle/>
          <a:p>
            <a:pPr lvl="0" indent="0"/>
            <a:endParaRPr lang="zh-CN" altLang="en-US" sz="1000" dirty="0">
              <a:latin typeface="Arial" panose="020B0604020202020204" pitchFamily="34" charset="0"/>
              <a:ea typeface="宋体" panose="02010600030101010101" pitchFamily="2" charset="-122"/>
            </a:endParaRPr>
          </a:p>
        </p:txBody>
      </p:sp>
      <p:sp>
        <p:nvSpPr>
          <p:cNvPr id="34825" name="矩形 1032"/>
          <p:cNvSpPr/>
          <p:nvPr/>
        </p:nvSpPr>
        <p:spPr>
          <a:xfrm>
            <a:off x="3200400" y="6553200"/>
            <a:ext cx="2895600" cy="244475"/>
          </a:xfrm>
          <a:prstGeom prst="rect">
            <a:avLst/>
          </a:prstGeom>
          <a:noFill/>
          <a:ln w="9525">
            <a:noFill/>
          </a:ln>
        </p:spPr>
        <p:txBody>
          <a:bodyPr anchor="t"/>
          <a:lstStyle/>
          <a:p>
            <a:pPr lvl="0" indent="0" algn="ctr"/>
            <a:endParaRPr lang="zh-CN" altLang="en-US" sz="1000" dirty="0">
              <a:latin typeface="Arial" panose="020B0604020202020204" pitchFamily="34" charset="0"/>
              <a:ea typeface="宋体" panose="02010600030101010101" pitchFamily="2" charset="-122"/>
            </a:endParaRPr>
          </a:p>
        </p:txBody>
      </p:sp>
      <p:sp>
        <p:nvSpPr>
          <p:cNvPr id="1034" name="灯片编号占位符 1033"/>
          <p:cNvSpPr>
            <a:spLocks noGrp="1"/>
          </p:cNvSpPr>
          <p:nvPr>
            <p:ph type="sldNum" sz="quarter" idx="4"/>
          </p:nvPr>
        </p:nvSpPr>
        <p:spPr>
          <a:xfrm>
            <a:off x="6781800" y="6553200"/>
            <a:ext cx="2133600" cy="244475"/>
          </a:xfrm>
          <a:prstGeom prst="rect">
            <a:avLst/>
          </a:prstGeom>
          <a:noFill/>
          <a:ln w="9525">
            <a:noFill/>
            <a:miter/>
          </a:ln>
        </p:spPr>
        <p:txBody>
          <a:bodyPr vert="horz" wrap="square" lIns="91440" tIns="45720" rIns="91440" bIns="45720" numCol="1" anchor="t" anchorCtr="0" compatLnSpc="1"/>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 bg1="lt1" tx1="dk1" bg2="lt2" tx2="dk2" accent1="accent1" accent2="accent2" accent3="accent3" accent4="accent4" accent5="accent5" accent6="accent6" hlink="hlink" folHlink="folHlink"/>
  <p:sldLayoutIdLst>
    <p:sldLayoutId id="2147484033" r:id="rId1"/>
    <p:sldLayoutId id="2147484034" r:id="rId2"/>
    <p:sldLayoutId id="2147484035" r:id="rId3"/>
    <p:sldLayoutId id="2147484036" r:id="rId4"/>
    <p:sldLayoutId id="2147484037" r:id="rId5"/>
    <p:sldLayoutId id="2147484038" r:id="rId6"/>
    <p:sldLayoutId id="2147484039" r:id="rId7"/>
    <p:sldLayoutId id="2147484040" r:id="rId8"/>
    <p:sldLayoutId id="2147484041" r:id="rId9"/>
    <p:sldLayoutId id="2147484042" r:id="rId10"/>
    <p:sldLayoutId id="2147484043" r:id="rId11"/>
  </p:sldLayoutIdLst>
  <p:transition>
    <p:random/>
  </p:transition>
  <p:hf sldNum="0" hdr="0" ftr="0" dt="0"/>
  <p:txStyles>
    <p:titleStyle>
      <a:lvl1pPr algn="l" rtl="0" eaLnBrk="0" fontAlgn="base" hangingPunct="0">
        <a:spcBef>
          <a:spcPct val="0"/>
        </a:spcBef>
        <a:spcAft>
          <a:spcPct val="0"/>
        </a:spcAft>
        <a:defRPr sz="2800" b="1" kern="1200">
          <a:solidFill>
            <a:schemeClr val="bg1"/>
          </a:solidFill>
          <a:latin typeface="+mj-lt"/>
          <a:ea typeface="+mj-ea"/>
          <a:cs typeface="+mj-cs"/>
        </a:defRPr>
      </a:lvl1pPr>
      <a:lvl2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5pPr>
      <a:lvl6pPr marL="4572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6pPr>
      <a:lvl7pPr marL="9144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7pPr>
      <a:lvl8pPr marL="13716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8pPr>
      <a:lvl9pPr marL="18288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1"/>
        </a:buClr>
        <a:buFont typeface="Wingdings" panose="05000000000000000000" pitchFamily="2" charset="2"/>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Wingdings" panose="05000000000000000000" pitchFamily="2" charset="2"/>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Wingdings" panose="05000000000000000000" pitchFamily="2" charset="2"/>
        <a:buChar char="»"/>
        <a:defRPr sz="2000" kern="1200">
          <a:solidFill>
            <a:schemeClr val="tx1"/>
          </a:solidFill>
          <a:latin typeface="+mn-lt"/>
          <a:ea typeface="+mn-ea"/>
          <a:cs typeface="+mn-cs"/>
        </a:defRPr>
      </a:lvl5pPr>
      <a:lvl6pPr marL="2514600" lvl="5"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2pPr>
      <a:lvl3pPr marL="914400" lvl="2"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3pPr>
      <a:lvl4pPr marL="1371600" lvl="3"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4pPr>
      <a:lvl5pPr marL="1828800" lvl="4"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5pPr>
      <a:lvl6pPr marL="2286000" lvl="5"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6pPr>
      <a:lvl7pPr marL="2743200" lvl="6"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7pPr>
      <a:lvl8pPr marL="3200400" lvl="7"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8pPr>
      <a:lvl9pPr marL="3657600" lvl="8"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9pPr>
    </p:otherStyle>
  </p:txStyles>
</p:sldMaster>
</file>

<file path=ppt/slideMasters/slideMaster3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35842" name="对象 1025"/>
          <p:cNvGraphicFramePr>
            <a:graphicFrameLocks/>
          </p:cNvGraphicFramePr>
          <p:nvPr/>
        </p:nvGraphicFramePr>
        <p:xfrm>
          <a:off x="152400" y="609600"/>
          <a:ext cx="8839200" cy="762000"/>
        </p:xfrm>
        <a:graphic>
          <a:graphicData uri="http://schemas.openxmlformats.org/presentationml/2006/ole">
            <p:oleObj spid="_x0000_s397314" r:id="rId14" imgW="22857143" imgH="2819048" progId="">
              <p:embed/>
            </p:oleObj>
          </a:graphicData>
        </a:graphic>
      </p:graphicFrame>
      <p:graphicFrame>
        <p:nvGraphicFramePr>
          <p:cNvPr id="35843" name="对象 1026"/>
          <p:cNvGraphicFramePr>
            <a:graphicFrameLocks/>
          </p:cNvGraphicFramePr>
          <p:nvPr/>
        </p:nvGraphicFramePr>
        <p:xfrm>
          <a:off x="8001000" y="6019800"/>
          <a:ext cx="685800" cy="542925"/>
        </p:xfrm>
        <a:graphic>
          <a:graphicData uri="http://schemas.openxmlformats.org/presentationml/2006/ole">
            <p:oleObj spid="_x0000_s397313" r:id="rId15" imgW="1494385" imgH="1182930" progId="">
              <p:embed/>
            </p:oleObj>
          </a:graphicData>
        </a:graphic>
      </p:graphicFrame>
      <p:sp>
        <p:nvSpPr>
          <p:cNvPr id="35844" name="标题 1027"/>
          <p:cNvSpPr>
            <a:spLocks noGrp="1"/>
          </p:cNvSpPr>
          <p:nvPr>
            <p:ph type="title"/>
          </p:nvPr>
        </p:nvSpPr>
        <p:spPr>
          <a:xfrm>
            <a:off x="1295400" y="714375"/>
            <a:ext cx="7315200" cy="533400"/>
          </a:xfrm>
          <a:prstGeom prst="rect">
            <a:avLst/>
          </a:prstGeom>
          <a:noFill/>
          <a:ln w="9525">
            <a:noFill/>
          </a:ln>
          <a:effectLst>
            <a:outerShdw dist="35921" dir="2699999" algn="ctr" rotWithShape="0">
              <a:schemeClr val="tx1"/>
            </a:outerShdw>
          </a:effectLst>
        </p:spPr>
        <p:txBody>
          <a:bodyPr anchor="ctr"/>
          <a:lstStyle/>
          <a:p>
            <a:pPr lvl="0"/>
            <a:r>
              <a:rPr lang="zh-CN" altLang="en-US" dirty="0"/>
              <a:t>单击此处编辑母版标题样式</a:t>
            </a:r>
          </a:p>
        </p:txBody>
      </p:sp>
      <p:sp>
        <p:nvSpPr>
          <p:cNvPr id="35845" name="文本占位符 1028"/>
          <p:cNvSpPr>
            <a:spLocks noGrp="1"/>
          </p:cNvSpPr>
          <p:nvPr>
            <p:ph type="body"/>
          </p:nvPr>
        </p:nvSpPr>
        <p:spPr>
          <a:xfrm>
            <a:off x="457200" y="1447800"/>
            <a:ext cx="8153400" cy="4876800"/>
          </a:xfrm>
          <a:prstGeom prst="rect">
            <a:avLst/>
          </a:prstGeom>
          <a:noFill/>
          <a:ln w="9525">
            <a:noFill/>
          </a:ln>
        </p:spPr>
        <p:txBody>
          <a:bodyPr anchor="t"/>
          <a:lstStyle/>
          <a:p>
            <a:pPr lvl="0" indent="-342900"/>
            <a:r>
              <a:rPr lang="zh-CN" altLang="en-US" dirty="0"/>
              <a:t>单击此处编辑母版文本样式</a:t>
            </a:r>
          </a:p>
          <a:p>
            <a:pPr lvl="1" indent="-285750"/>
            <a:r>
              <a:rPr lang="zh-CN" altLang="en-US" dirty="0"/>
              <a:t>第二级</a:t>
            </a:r>
          </a:p>
          <a:p>
            <a:pPr lvl="2" indent="-228600"/>
            <a:r>
              <a:rPr lang="zh-CN" altLang="en-US" dirty="0"/>
              <a:t>第三级</a:t>
            </a:r>
          </a:p>
          <a:p>
            <a:pPr lvl="3" indent="-228600"/>
            <a:r>
              <a:rPr lang="zh-CN" altLang="en-US" dirty="0"/>
              <a:t>第四级</a:t>
            </a:r>
          </a:p>
          <a:p>
            <a:pPr lvl="4" indent="-228600"/>
            <a:r>
              <a:rPr lang="zh-CN" altLang="en-US" dirty="0"/>
              <a:t>第五级</a:t>
            </a:r>
          </a:p>
        </p:txBody>
      </p:sp>
      <p:sp>
        <p:nvSpPr>
          <p:cNvPr id="1030" name="日期占位符 1029"/>
          <p:cNvSpPr>
            <a:spLocks noGrp="1"/>
          </p:cNvSpPr>
          <p:nvPr>
            <p:ph type="dt" sz="half" idx="2"/>
          </p:nvPr>
        </p:nvSpPr>
        <p:spPr>
          <a:xfrm>
            <a:off x="5508625" y="333375"/>
            <a:ext cx="3167063" cy="215900"/>
          </a:xfrm>
          <a:prstGeom prst="rect">
            <a:avLst/>
          </a:prstGeom>
          <a:noFill/>
          <a:ln w="9525">
            <a:noFill/>
            <a:miter/>
          </a:ln>
        </p:spPr>
        <p:txBody>
          <a:bodyPr/>
          <a:lstStyle>
            <a:lvl1pPr algn="r">
              <a:defRPr sz="1400" b="1" noProof="1">
                <a:latin typeface="Verdana" panose="020B0604030504040204" pitchFamily="34" charset="0"/>
                <a:ea typeface="宋体" panose="02010600030101010101" pitchFamily="2" charset="-122"/>
                <a:cs typeface="+mn-ea"/>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35847" name="圆角矩形 1030"/>
          <p:cNvSpPr/>
          <p:nvPr/>
        </p:nvSpPr>
        <p:spPr>
          <a:xfrm>
            <a:off x="152400" y="228600"/>
            <a:ext cx="8839200" cy="6324600"/>
          </a:xfrm>
          <a:prstGeom prst="roundRect">
            <a:avLst>
              <a:gd name="adj" fmla="val 4569"/>
            </a:avLst>
          </a:prstGeom>
          <a:noFill/>
          <a:ln w="28575" cap="flat" cmpd="sng">
            <a:solidFill>
              <a:schemeClr val="bg2"/>
            </a:solidFill>
            <a:prstDash val="solid"/>
            <a:round/>
            <a:headEnd type="none" w="med" len="med"/>
            <a:tailEnd type="none" w="med" len="med"/>
          </a:ln>
        </p:spPr>
        <p:txBody>
          <a:bodyPr anchor="t"/>
          <a:lstStyle/>
          <a:p>
            <a:pPr lvl="0" indent="0" algn="r"/>
            <a:endParaRPr lang="zh-CN" altLang="en-US" dirty="0">
              <a:latin typeface="Arial" panose="020B0604020202020204" pitchFamily="34" charset="0"/>
              <a:ea typeface="宋体" panose="02010600030101010101" pitchFamily="2" charset="-122"/>
            </a:endParaRPr>
          </a:p>
        </p:txBody>
      </p:sp>
      <p:sp>
        <p:nvSpPr>
          <p:cNvPr id="35848" name="矩形 1031"/>
          <p:cNvSpPr/>
          <p:nvPr/>
        </p:nvSpPr>
        <p:spPr>
          <a:xfrm>
            <a:off x="228600" y="6553200"/>
            <a:ext cx="2133600" cy="244475"/>
          </a:xfrm>
          <a:prstGeom prst="rect">
            <a:avLst/>
          </a:prstGeom>
          <a:noFill/>
          <a:ln w="9525">
            <a:noFill/>
          </a:ln>
        </p:spPr>
        <p:txBody>
          <a:bodyPr anchor="t"/>
          <a:lstStyle/>
          <a:p>
            <a:pPr lvl="0" indent="0"/>
            <a:endParaRPr lang="zh-CN" altLang="en-US" sz="1000" dirty="0">
              <a:latin typeface="Arial" panose="020B0604020202020204" pitchFamily="34" charset="0"/>
              <a:ea typeface="宋体" panose="02010600030101010101" pitchFamily="2" charset="-122"/>
            </a:endParaRPr>
          </a:p>
        </p:txBody>
      </p:sp>
      <p:sp>
        <p:nvSpPr>
          <p:cNvPr id="35849" name="矩形 1032"/>
          <p:cNvSpPr/>
          <p:nvPr/>
        </p:nvSpPr>
        <p:spPr>
          <a:xfrm>
            <a:off x="3200400" y="6553200"/>
            <a:ext cx="2895600" cy="244475"/>
          </a:xfrm>
          <a:prstGeom prst="rect">
            <a:avLst/>
          </a:prstGeom>
          <a:noFill/>
          <a:ln w="9525">
            <a:noFill/>
          </a:ln>
        </p:spPr>
        <p:txBody>
          <a:bodyPr anchor="t"/>
          <a:lstStyle/>
          <a:p>
            <a:pPr lvl="0" indent="0" algn="ctr"/>
            <a:endParaRPr lang="zh-CN" altLang="en-US" sz="1000" dirty="0">
              <a:latin typeface="Arial" panose="020B0604020202020204" pitchFamily="34" charset="0"/>
              <a:ea typeface="宋体" panose="02010600030101010101" pitchFamily="2" charset="-122"/>
            </a:endParaRPr>
          </a:p>
        </p:txBody>
      </p:sp>
      <p:sp>
        <p:nvSpPr>
          <p:cNvPr id="1034" name="灯片编号占位符 1033"/>
          <p:cNvSpPr>
            <a:spLocks noGrp="1"/>
          </p:cNvSpPr>
          <p:nvPr>
            <p:ph type="sldNum" sz="quarter" idx="4"/>
          </p:nvPr>
        </p:nvSpPr>
        <p:spPr>
          <a:xfrm>
            <a:off x="6781800" y="6553200"/>
            <a:ext cx="2133600" cy="244475"/>
          </a:xfrm>
          <a:prstGeom prst="rect">
            <a:avLst/>
          </a:prstGeom>
          <a:noFill/>
          <a:ln w="9525">
            <a:noFill/>
            <a:miter/>
          </a:ln>
        </p:spPr>
        <p:txBody>
          <a:bodyPr vert="horz" wrap="square" lIns="91440" tIns="45720" rIns="91440" bIns="45720" numCol="1" anchor="t" anchorCtr="0" compatLnSpc="1"/>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 bg1="lt1" tx1="dk1" bg2="lt2" tx2="dk2" accent1="accent1" accent2="accent2" accent3="accent3" accent4="accent4" accent5="accent5" accent6="accent6" hlink="hlink" folHlink="folHlink"/>
  <p:sldLayoutIdLst>
    <p:sldLayoutId id="2147484045" r:id="rId1"/>
    <p:sldLayoutId id="2147484046" r:id="rId2"/>
    <p:sldLayoutId id="2147484047" r:id="rId3"/>
    <p:sldLayoutId id="2147484048" r:id="rId4"/>
    <p:sldLayoutId id="2147484049" r:id="rId5"/>
    <p:sldLayoutId id="2147484050" r:id="rId6"/>
    <p:sldLayoutId id="2147484051" r:id="rId7"/>
    <p:sldLayoutId id="2147484052" r:id="rId8"/>
    <p:sldLayoutId id="2147484053" r:id="rId9"/>
    <p:sldLayoutId id="2147484054" r:id="rId10"/>
    <p:sldLayoutId id="2147484055" r:id="rId11"/>
  </p:sldLayoutIdLst>
  <p:transition>
    <p:random/>
  </p:transition>
  <p:hf sldNum="0" hdr="0" ftr="0" dt="0"/>
  <p:txStyles>
    <p:titleStyle>
      <a:lvl1pPr algn="l" rtl="0" eaLnBrk="0" fontAlgn="base" hangingPunct="0">
        <a:spcBef>
          <a:spcPct val="0"/>
        </a:spcBef>
        <a:spcAft>
          <a:spcPct val="0"/>
        </a:spcAft>
        <a:defRPr sz="2800" b="1" kern="1200">
          <a:solidFill>
            <a:schemeClr val="bg1"/>
          </a:solidFill>
          <a:latin typeface="+mj-lt"/>
          <a:ea typeface="+mj-ea"/>
          <a:cs typeface="+mj-cs"/>
        </a:defRPr>
      </a:lvl1pPr>
      <a:lvl2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5pPr>
      <a:lvl6pPr marL="4572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6pPr>
      <a:lvl7pPr marL="9144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7pPr>
      <a:lvl8pPr marL="13716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8pPr>
      <a:lvl9pPr marL="18288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1"/>
        </a:buClr>
        <a:buFont typeface="Wingdings" panose="05000000000000000000" pitchFamily="2" charset="2"/>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Wingdings" panose="05000000000000000000" pitchFamily="2" charset="2"/>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Wingdings" panose="05000000000000000000" pitchFamily="2" charset="2"/>
        <a:buChar char="»"/>
        <a:defRPr sz="2000" kern="1200">
          <a:solidFill>
            <a:schemeClr val="tx1"/>
          </a:solidFill>
          <a:latin typeface="+mn-lt"/>
          <a:ea typeface="+mn-ea"/>
          <a:cs typeface="+mn-cs"/>
        </a:defRPr>
      </a:lvl5pPr>
      <a:lvl6pPr marL="2514600" lvl="5"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2pPr>
      <a:lvl3pPr marL="914400" lvl="2"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3pPr>
      <a:lvl4pPr marL="1371600" lvl="3"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4pPr>
      <a:lvl5pPr marL="1828800" lvl="4"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5pPr>
      <a:lvl6pPr marL="2286000" lvl="5"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6pPr>
      <a:lvl7pPr marL="2743200" lvl="6"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7pPr>
      <a:lvl8pPr marL="3200400" lvl="7"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8pPr>
      <a:lvl9pPr marL="3657600" lvl="8"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9pPr>
    </p:otherStyle>
  </p:txStyles>
</p:sldMaster>
</file>

<file path=ppt/slideMasters/slideMaster3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36866" name="对象 1025"/>
          <p:cNvGraphicFramePr>
            <a:graphicFrameLocks/>
          </p:cNvGraphicFramePr>
          <p:nvPr/>
        </p:nvGraphicFramePr>
        <p:xfrm>
          <a:off x="152400" y="609600"/>
          <a:ext cx="8839200" cy="762000"/>
        </p:xfrm>
        <a:graphic>
          <a:graphicData uri="http://schemas.openxmlformats.org/presentationml/2006/ole">
            <p:oleObj spid="_x0000_s409602" r:id="rId14" imgW="22857143" imgH="2819048" progId="">
              <p:embed/>
            </p:oleObj>
          </a:graphicData>
        </a:graphic>
      </p:graphicFrame>
      <p:graphicFrame>
        <p:nvGraphicFramePr>
          <p:cNvPr id="36867" name="对象 1026"/>
          <p:cNvGraphicFramePr>
            <a:graphicFrameLocks/>
          </p:cNvGraphicFramePr>
          <p:nvPr/>
        </p:nvGraphicFramePr>
        <p:xfrm>
          <a:off x="8001000" y="6019800"/>
          <a:ext cx="685800" cy="542925"/>
        </p:xfrm>
        <a:graphic>
          <a:graphicData uri="http://schemas.openxmlformats.org/presentationml/2006/ole">
            <p:oleObj spid="_x0000_s409601" r:id="rId15" imgW="1494385" imgH="1182930" progId="">
              <p:embed/>
            </p:oleObj>
          </a:graphicData>
        </a:graphic>
      </p:graphicFrame>
      <p:sp>
        <p:nvSpPr>
          <p:cNvPr id="36868" name="标题 1027"/>
          <p:cNvSpPr>
            <a:spLocks noGrp="1"/>
          </p:cNvSpPr>
          <p:nvPr>
            <p:ph type="title"/>
          </p:nvPr>
        </p:nvSpPr>
        <p:spPr>
          <a:xfrm>
            <a:off x="1295400" y="714375"/>
            <a:ext cx="7315200" cy="533400"/>
          </a:xfrm>
          <a:prstGeom prst="rect">
            <a:avLst/>
          </a:prstGeom>
          <a:noFill/>
          <a:ln w="9525">
            <a:noFill/>
          </a:ln>
          <a:effectLst>
            <a:outerShdw dist="35921" dir="2699999" algn="ctr" rotWithShape="0">
              <a:schemeClr val="tx1"/>
            </a:outerShdw>
          </a:effectLst>
        </p:spPr>
        <p:txBody>
          <a:bodyPr anchor="ctr"/>
          <a:lstStyle/>
          <a:p>
            <a:pPr lvl="0"/>
            <a:r>
              <a:rPr lang="zh-CN" altLang="en-US" dirty="0"/>
              <a:t>单击此处编辑母版标题样式</a:t>
            </a:r>
          </a:p>
        </p:txBody>
      </p:sp>
      <p:sp>
        <p:nvSpPr>
          <p:cNvPr id="36869" name="文本占位符 1028"/>
          <p:cNvSpPr>
            <a:spLocks noGrp="1"/>
          </p:cNvSpPr>
          <p:nvPr>
            <p:ph type="body"/>
          </p:nvPr>
        </p:nvSpPr>
        <p:spPr>
          <a:xfrm>
            <a:off x="457200" y="1447800"/>
            <a:ext cx="8153400" cy="4876800"/>
          </a:xfrm>
          <a:prstGeom prst="rect">
            <a:avLst/>
          </a:prstGeom>
          <a:noFill/>
          <a:ln w="9525">
            <a:noFill/>
          </a:ln>
        </p:spPr>
        <p:txBody>
          <a:bodyPr anchor="t"/>
          <a:lstStyle/>
          <a:p>
            <a:pPr lvl="0" indent="-342900"/>
            <a:r>
              <a:rPr lang="zh-CN" altLang="en-US" dirty="0"/>
              <a:t>单击此处编辑母版文本样式</a:t>
            </a:r>
          </a:p>
          <a:p>
            <a:pPr lvl="1" indent="-285750"/>
            <a:r>
              <a:rPr lang="zh-CN" altLang="en-US" dirty="0"/>
              <a:t>第二级</a:t>
            </a:r>
          </a:p>
          <a:p>
            <a:pPr lvl="2" indent="-228600"/>
            <a:r>
              <a:rPr lang="zh-CN" altLang="en-US" dirty="0"/>
              <a:t>第三级</a:t>
            </a:r>
          </a:p>
          <a:p>
            <a:pPr lvl="3" indent="-228600"/>
            <a:r>
              <a:rPr lang="zh-CN" altLang="en-US" dirty="0"/>
              <a:t>第四级</a:t>
            </a:r>
          </a:p>
          <a:p>
            <a:pPr lvl="4" indent="-228600"/>
            <a:r>
              <a:rPr lang="zh-CN" altLang="en-US" dirty="0"/>
              <a:t>第五级</a:t>
            </a:r>
          </a:p>
        </p:txBody>
      </p:sp>
      <p:sp>
        <p:nvSpPr>
          <p:cNvPr id="1030" name="日期占位符 1029"/>
          <p:cNvSpPr>
            <a:spLocks noGrp="1"/>
          </p:cNvSpPr>
          <p:nvPr>
            <p:ph type="dt" sz="half" idx="2"/>
          </p:nvPr>
        </p:nvSpPr>
        <p:spPr>
          <a:xfrm>
            <a:off x="5508625" y="333375"/>
            <a:ext cx="3167063" cy="215900"/>
          </a:xfrm>
          <a:prstGeom prst="rect">
            <a:avLst/>
          </a:prstGeom>
          <a:noFill/>
          <a:ln w="9525">
            <a:noFill/>
            <a:miter/>
          </a:ln>
        </p:spPr>
        <p:txBody>
          <a:bodyPr/>
          <a:lstStyle>
            <a:lvl1pPr algn="r">
              <a:defRPr sz="1400" b="1" noProof="1">
                <a:latin typeface="Verdana" panose="020B0604030504040204" pitchFamily="34" charset="0"/>
                <a:ea typeface="宋体" panose="02010600030101010101" pitchFamily="2" charset="-122"/>
                <a:cs typeface="+mn-ea"/>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36871" name="圆角矩形 1030"/>
          <p:cNvSpPr/>
          <p:nvPr/>
        </p:nvSpPr>
        <p:spPr>
          <a:xfrm>
            <a:off x="152400" y="228600"/>
            <a:ext cx="8839200" cy="6324600"/>
          </a:xfrm>
          <a:prstGeom prst="roundRect">
            <a:avLst>
              <a:gd name="adj" fmla="val 4569"/>
            </a:avLst>
          </a:prstGeom>
          <a:noFill/>
          <a:ln w="28575" cap="flat" cmpd="sng">
            <a:solidFill>
              <a:schemeClr val="bg2"/>
            </a:solidFill>
            <a:prstDash val="solid"/>
            <a:round/>
            <a:headEnd type="none" w="med" len="med"/>
            <a:tailEnd type="none" w="med" len="med"/>
          </a:ln>
        </p:spPr>
        <p:txBody>
          <a:bodyPr anchor="t"/>
          <a:lstStyle/>
          <a:p>
            <a:pPr lvl="0" indent="0" algn="r"/>
            <a:endParaRPr lang="zh-CN" altLang="en-US" dirty="0">
              <a:latin typeface="Arial" panose="020B0604020202020204" pitchFamily="34" charset="0"/>
              <a:ea typeface="宋体" panose="02010600030101010101" pitchFamily="2" charset="-122"/>
            </a:endParaRPr>
          </a:p>
        </p:txBody>
      </p:sp>
      <p:sp>
        <p:nvSpPr>
          <p:cNvPr id="36872" name="矩形 1031"/>
          <p:cNvSpPr/>
          <p:nvPr/>
        </p:nvSpPr>
        <p:spPr>
          <a:xfrm>
            <a:off x="228600" y="6553200"/>
            <a:ext cx="2133600" cy="244475"/>
          </a:xfrm>
          <a:prstGeom prst="rect">
            <a:avLst/>
          </a:prstGeom>
          <a:noFill/>
          <a:ln w="9525">
            <a:noFill/>
          </a:ln>
        </p:spPr>
        <p:txBody>
          <a:bodyPr anchor="t"/>
          <a:lstStyle/>
          <a:p>
            <a:pPr lvl="0" indent="0"/>
            <a:endParaRPr lang="zh-CN" altLang="en-US" sz="1000" dirty="0">
              <a:latin typeface="Arial" panose="020B0604020202020204" pitchFamily="34" charset="0"/>
              <a:ea typeface="宋体" panose="02010600030101010101" pitchFamily="2" charset="-122"/>
            </a:endParaRPr>
          </a:p>
        </p:txBody>
      </p:sp>
      <p:sp>
        <p:nvSpPr>
          <p:cNvPr id="36873" name="矩形 1032"/>
          <p:cNvSpPr/>
          <p:nvPr/>
        </p:nvSpPr>
        <p:spPr>
          <a:xfrm>
            <a:off x="3200400" y="6553200"/>
            <a:ext cx="2895600" cy="244475"/>
          </a:xfrm>
          <a:prstGeom prst="rect">
            <a:avLst/>
          </a:prstGeom>
          <a:noFill/>
          <a:ln w="9525">
            <a:noFill/>
          </a:ln>
        </p:spPr>
        <p:txBody>
          <a:bodyPr anchor="t"/>
          <a:lstStyle/>
          <a:p>
            <a:pPr lvl="0" indent="0" algn="ctr"/>
            <a:endParaRPr lang="zh-CN" altLang="en-US" sz="1000" dirty="0">
              <a:latin typeface="Arial" panose="020B0604020202020204" pitchFamily="34" charset="0"/>
              <a:ea typeface="宋体" panose="02010600030101010101" pitchFamily="2" charset="-122"/>
            </a:endParaRPr>
          </a:p>
        </p:txBody>
      </p:sp>
      <p:sp>
        <p:nvSpPr>
          <p:cNvPr id="1034" name="灯片编号占位符 1033"/>
          <p:cNvSpPr>
            <a:spLocks noGrp="1"/>
          </p:cNvSpPr>
          <p:nvPr>
            <p:ph type="sldNum" sz="quarter" idx="4"/>
          </p:nvPr>
        </p:nvSpPr>
        <p:spPr>
          <a:xfrm>
            <a:off x="6781800" y="6553200"/>
            <a:ext cx="2133600" cy="244475"/>
          </a:xfrm>
          <a:prstGeom prst="rect">
            <a:avLst/>
          </a:prstGeom>
          <a:noFill/>
          <a:ln w="9525">
            <a:noFill/>
            <a:miter/>
          </a:ln>
        </p:spPr>
        <p:txBody>
          <a:bodyPr vert="horz" wrap="square" lIns="91440" tIns="45720" rIns="91440" bIns="45720" numCol="1" anchor="t" anchorCtr="0" compatLnSpc="1"/>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 bg1="lt1" tx1="dk1" bg2="lt2" tx2="dk2" accent1="accent1" accent2="accent2" accent3="accent3" accent4="accent4" accent5="accent5" accent6="accent6" hlink="hlink" folHlink="folHlink"/>
  <p:sldLayoutIdLst>
    <p:sldLayoutId id="2147484057" r:id="rId1"/>
    <p:sldLayoutId id="2147484058" r:id="rId2"/>
    <p:sldLayoutId id="2147484059" r:id="rId3"/>
    <p:sldLayoutId id="2147484060" r:id="rId4"/>
    <p:sldLayoutId id="2147484061" r:id="rId5"/>
    <p:sldLayoutId id="2147484062" r:id="rId6"/>
    <p:sldLayoutId id="2147484063" r:id="rId7"/>
    <p:sldLayoutId id="2147484064" r:id="rId8"/>
    <p:sldLayoutId id="2147484065" r:id="rId9"/>
    <p:sldLayoutId id="2147484066" r:id="rId10"/>
    <p:sldLayoutId id="2147484067" r:id="rId11"/>
  </p:sldLayoutIdLst>
  <p:transition>
    <p:random/>
  </p:transition>
  <p:hf sldNum="0" hdr="0" ftr="0" dt="0"/>
  <p:txStyles>
    <p:titleStyle>
      <a:lvl1pPr algn="l" rtl="0" eaLnBrk="0" fontAlgn="base" hangingPunct="0">
        <a:spcBef>
          <a:spcPct val="0"/>
        </a:spcBef>
        <a:spcAft>
          <a:spcPct val="0"/>
        </a:spcAft>
        <a:defRPr sz="2800" b="1" kern="1200">
          <a:solidFill>
            <a:schemeClr val="bg1"/>
          </a:solidFill>
          <a:latin typeface="+mj-lt"/>
          <a:ea typeface="+mj-ea"/>
          <a:cs typeface="+mj-cs"/>
        </a:defRPr>
      </a:lvl1pPr>
      <a:lvl2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5pPr>
      <a:lvl6pPr marL="4572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6pPr>
      <a:lvl7pPr marL="9144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7pPr>
      <a:lvl8pPr marL="13716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8pPr>
      <a:lvl9pPr marL="18288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1"/>
        </a:buClr>
        <a:buFont typeface="Wingdings" panose="05000000000000000000" pitchFamily="2" charset="2"/>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Wingdings" panose="05000000000000000000" pitchFamily="2" charset="2"/>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Wingdings" panose="05000000000000000000" pitchFamily="2" charset="2"/>
        <a:buChar char="»"/>
        <a:defRPr sz="2000" kern="1200">
          <a:solidFill>
            <a:schemeClr val="tx1"/>
          </a:solidFill>
          <a:latin typeface="+mn-lt"/>
          <a:ea typeface="+mn-ea"/>
          <a:cs typeface="+mn-cs"/>
        </a:defRPr>
      </a:lvl5pPr>
      <a:lvl6pPr marL="2514600" lvl="5"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2pPr>
      <a:lvl3pPr marL="914400" lvl="2"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3pPr>
      <a:lvl4pPr marL="1371600" lvl="3"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4pPr>
      <a:lvl5pPr marL="1828800" lvl="4"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5pPr>
      <a:lvl6pPr marL="2286000" lvl="5"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6pPr>
      <a:lvl7pPr marL="2743200" lvl="6"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7pPr>
      <a:lvl8pPr marL="3200400" lvl="7"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8pPr>
      <a:lvl9pPr marL="3657600" lvl="8"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9pPr>
    </p:otherStyle>
  </p:txStyles>
</p:sldMaster>
</file>

<file path=ppt/slideMasters/slideMaster3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37890" name="对象 1025"/>
          <p:cNvGraphicFramePr>
            <a:graphicFrameLocks/>
          </p:cNvGraphicFramePr>
          <p:nvPr/>
        </p:nvGraphicFramePr>
        <p:xfrm>
          <a:off x="152400" y="609600"/>
          <a:ext cx="8839200" cy="762000"/>
        </p:xfrm>
        <a:graphic>
          <a:graphicData uri="http://schemas.openxmlformats.org/presentationml/2006/ole">
            <p:oleObj spid="_x0000_s421890" r:id="rId14" imgW="22857143" imgH="2819048" progId="">
              <p:embed/>
            </p:oleObj>
          </a:graphicData>
        </a:graphic>
      </p:graphicFrame>
      <p:graphicFrame>
        <p:nvGraphicFramePr>
          <p:cNvPr id="37891" name="对象 1026"/>
          <p:cNvGraphicFramePr>
            <a:graphicFrameLocks/>
          </p:cNvGraphicFramePr>
          <p:nvPr/>
        </p:nvGraphicFramePr>
        <p:xfrm>
          <a:off x="8001000" y="6019800"/>
          <a:ext cx="685800" cy="542925"/>
        </p:xfrm>
        <a:graphic>
          <a:graphicData uri="http://schemas.openxmlformats.org/presentationml/2006/ole">
            <p:oleObj spid="_x0000_s421889" r:id="rId15" imgW="1494385" imgH="1182930" progId="">
              <p:embed/>
            </p:oleObj>
          </a:graphicData>
        </a:graphic>
      </p:graphicFrame>
      <p:sp>
        <p:nvSpPr>
          <p:cNvPr id="37892" name="标题 1027"/>
          <p:cNvSpPr>
            <a:spLocks noGrp="1"/>
          </p:cNvSpPr>
          <p:nvPr>
            <p:ph type="title"/>
          </p:nvPr>
        </p:nvSpPr>
        <p:spPr>
          <a:xfrm>
            <a:off x="1295400" y="714375"/>
            <a:ext cx="7315200" cy="533400"/>
          </a:xfrm>
          <a:prstGeom prst="rect">
            <a:avLst/>
          </a:prstGeom>
          <a:noFill/>
          <a:ln w="9525">
            <a:noFill/>
          </a:ln>
          <a:effectLst>
            <a:outerShdw dist="35921" dir="2699999" algn="ctr" rotWithShape="0">
              <a:schemeClr val="tx1"/>
            </a:outerShdw>
          </a:effectLst>
        </p:spPr>
        <p:txBody>
          <a:bodyPr anchor="ctr"/>
          <a:lstStyle/>
          <a:p>
            <a:pPr lvl="0"/>
            <a:r>
              <a:rPr lang="zh-CN" altLang="en-US" dirty="0"/>
              <a:t>单击此处编辑母版标题样式</a:t>
            </a:r>
          </a:p>
        </p:txBody>
      </p:sp>
      <p:sp>
        <p:nvSpPr>
          <p:cNvPr id="37893" name="文本占位符 1028"/>
          <p:cNvSpPr>
            <a:spLocks noGrp="1"/>
          </p:cNvSpPr>
          <p:nvPr>
            <p:ph type="body"/>
          </p:nvPr>
        </p:nvSpPr>
        <p:spPr>
          <a:xfrm>
            <a:off x="457200" y="1447800"/>
            <a:ext cx="8153400" cy="4876800"/>
          </a:xfrm>
          <a:prstGeom prst="rect">
            <a:avLst/>
          </a:prstGeom>
          <a:noFill/>
          <a:ln w="9525">
            <a:noFill/>
          </a:ln>
        </p:spPr>
        <p:txBody>
          <a:bodyPr anchor="t"/>
          <a:lstStyle/>
          <a:p>
            <a:pPr lvl="0" indent="-342900"/>
            <a:r>
              <a:rPr lang="zh-CN" altLang="en-US" dirty="0"/>
              <a:t>单击此处编辑母版文本样式</a:t>
            </a:r>
          </a:p>
          <a:p>
            <a:pPr lvl="1" indent="-285750"/>
            <a:r>
              <a:rPr lang="zh-CN" altLang="en-US" dirty="0"/>
              <a:t>第二级</a:t>
            </a:r>
          </a:p>
          <a:p>
            <a:pPr lvl="2" indent="-228600"/>
            <a:r>
              <a:rPr lang="zh-CN" altLang="en-US" dirty="0"/>
              <a:t>第三级</a:t>
            </a:r>
          </a:p>
          <a:p>
            <a:pPr lvl="3" indent="-228600"/>
            <a:r>
              <a:rPr lang="zh-CN" altLang="en-US" dirty="0"/>
              <a:t>第四级</a:t>
            </a:r>
          </a:p>
          <a:p>
            <a:pPr lvl="4" indent="-228600"/>
            <a:r>
              <a:rPr lang="zh-CN" altLang="en-US" dirty="0"/>
              <a:t>第五级</a:t>
            </a:r>
          </a:p>
        </p:txBody>
      </p:sp>
      <p:sp>
        <p:nvSpPr>
          <p:cNvPr id="2" name="日期占位符 1029"/>
          <p:cNvSpPr>
            <a:spLocks noGrp="1"/>
          </p:cNvSpPr>
          <p:nvPr>
            <p:ph type="dt" sz="half" idx="2"/>
          </p:nvPr>
        </p:nvSpPr>
        <p:spPr>
          <a:xfrm>
            <a:off x="5508625" y="333375"/>
            <a:ext cx="3167063" cy="215900"/>
          </a:xfrm>
          <a:prstGeom prst="rect">
            <a:avLst/>
          </a:prstGeom>
          <a:noFill/>
          <a:ln w="9525">
            <a:noFill/>
            <a:miter/>
          </a:ln>
        </p:spPr>
        <p:txBody>
          <a:bodyPr vert="horz" wrap="square" lIns="91440" tIns="45720" rIns="91440" bIns="45720" numCol="1" anchor="t" anchorCtr="0" compatLnSpc="1"/>
          <a:lstStyle>
            <a:lvl1pPr algn="r">
              <a:defRPr sz="1400" b="1">
                <a:latin typeface="Verdana" panose="020B0604030504040204" pitchFamily="34" charset="0"/>
                <a:ea typeface="+mn-ea"/>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37895" name="圆角矩形 1030"/>
          <p:cNvSpPr/>
          <p:nvPr/>
        </p:nvSpPr>
        <p:spPr>
          <a:xfrm>
            <a:off x="152400" y="228600"/>
            <a:ext cx="8839200" cy="6324600"/>
          </a:xfrm>
          <a:prstGeom prst="roundRect">
            <a:avLst>
              <a:gd name="adj" fmla="val 4569"/>
            </a:avLst>
          </a:prstGeom>
          <a:noFill/>
          <a:ln w="28575" cap="flat" cmpd="sng">
            <a:solidFill>
              <a:schemeClr val="bg2"/>
            </a:solidFill>
            <a:prstDash val="solid"/>
            <a:round/>
            <a:headEnd type="none" w="med" len="med"/>
            <a:tailEnd type="none" w="med" len="med"/>
          </a:ln>
        </p:spPr>
        <p:txBody>
          <a:bodyPr anchor="t"/>
          <a:lstStyle/>
          <a:p>
            <a:pPr lvl="0" indent="0" algn="r"/>
            <a:endParaRPr lang="zh-CN" altLang="en-US" b="1" dirty="0">
              <a:latin typeface="Arial" panose="020B0604020202020204" pitchFamily="34" charset="0"/>
              <a:ea typeface="Arial" panose="020B0604020202020204" pitchFamily="34" charset="0"/>
            </a:endParaRPr>
          </a:p>
        </p:txBody>
      </p:sp>
      <p:sp>
        <p:nvSpPr>
          <p:cNvPr id="37896" name="矩形 1031"/>
          <p:cNvSpPr/>
          <p:nvPr/>
        </p:nvSpPr>
        <p:spPr>
          <a:xfrm>
            <a:off x="228600" y="6553200"/>
            <a:ext cx="2133600" cy="244475"/>
          </a:xfrm>
          <a:prstGeom prst="rect">
            <a:avLst/>
          </a:prstGeom>
          <a:noFill/>
          <a:ln w="9525">
            <a:noFill/>
          </a:ln>
        </p:spPr>
        <p:txBody>
          <a:bodyPr anchor="t"/>
          <a:lstStyle/>
          <a:p>
            <a:pPr lvl="0" indent="0"/>
            <a:endParaRPr lang="zh-CN" altLang="en-US" sz="1000" dirty="0">
              <a:latin typeface="Arial" panose="020B0604020202020204" pitchFamily="34" charset="0"/>
              <a:ea typeface="宋体" panose="02010600030101010101" pitchFamily="2" charset="-122"/>
            </a:endParaRPr>
          </a:p>
        </p:txBody>
      </p:sp>
      <p:sp>
        <p:nvSpPr>
          <p:cNvPr id="37897" name="矩形 1032"/>
          <p:cNvSpPr/>
          <p:nvPr/>
        </p:nvSpPr>
        <p:spPr>
          <a:xfrm>
            <a:off x="3200400" y="6553200"/>
            <a:ext cx="2895600" cy="244475"/>
          </a:xfrm>
          <a:prstGeom prst="rect">
            <a:avLst/>
          </a:prstGeom>
          <a:noFill/>
          <a:ln w="9525">
            <a:noFill/>
          </a:ln>
        </p:spPr>
        <p:txBody>
          <a:bodyPr anchor="t"/>
          <a:lstStyle/>
          <a:p>
            <a:pPr lvl="0" indent="0" algn="ctr"/>
            <a:endParaRPr lang="zh-CN" altLang="en-US" sz="1000" dirty="0">
              <a:latin typeface="Arial" panose="020B0604020202020204" pitchFamily="34" charset="0"/>
              <a:ea typeface="宋体" panose="02010600030101010101" pitchFamily="2" charset="-122"/>
            </a:endParaRPr>
          </a:p>
        </p:txBody>
      </p:sp>
      <p:sp>
        <p:nvSpPr>
          <p:cNvPr id="1034" name="灯片编号占位符 1033"/>
          <p:cNvSpPr>
            <a:spLocks noGrp="1"/>
          </p:cNvSpPr>
          <p:nvPr>
            <p:ph type="sldNum" sz="quarter" idx="4"/>
          </p:nvPr>
        </p:nvSpPr>
        <p:spPr>
          <a:xfrm>
            <a:off x="6781800" y="6553200"/>
            <a:ext cx="2133600" cy="244475"/>
          </a:xfrm>
          <a:prstGeom prst="rect">
            <a:avLst/>
          </a:prstGeom>
          <a:noFill/>
          <a:ln w="9525">
            <a:noFill/>
            <a:miter/>
          </a:ln>
        </p:spPr>
        <p:txBody>
          <a:bodyPr vert="horz" wrap="square" lIns="91440" tIns="45720" rIns="91440" bIns="45720" numCol="1" anchor="t" anchorCtr="0" compatLnSpc="1"/>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 bg1="lt1" tx1="dk1" bg2="lt2" tx2="dk2" accent1="accent1" accent2="accent2" accent3="accent3" accent4="accent4" accent5="accent5" accent6="accent6" hlink="hlink" folHlink="folHlink"/>
  <p:sldLayoutIdLst>
    <p:sldLayoutId id="2147484069" r:id="rId1"/>
    <p:sldLayoutId id="2147484070" r:id="rId2"/>
    <p:sldLayoutId id="2147484071" r:id="rId3"/>
    <p:sldLayoutId id="2147484072" r:id="rId4"/>
    <p:sldLayoutId id="2147484073" r:id="rId5"/>
    <p:sldLayoutId id="2147484074" r:id="rId6"/>
    <p:sldLayoutId id="2147484075" r:id="rId7"/>
    <p:sldLayoutId id="2147484076" r:id="rId8"/>
    <p:sldLayoutId id="2147484077" r:id="rId9"/>
    <p:sldLayoutId id="2147484078" r:id="rId10"/>
    <p:sldLayoutId id="2147484079" r:id="rId11"/>
  </p:sldLayoutIdLst>
  <p:transition>
    <p:random/>
  </p:transition>
  <p:hf sldNum="0" hdr="0" ftr="0" dt="0"/>
  <p:txStyles>
    <p:titleStyle>
      <a:lvl1pPr algn="l" rtl="0" eaLnBrk="0" fontAlgn="base" hangingPunct="0">
        <a:spcBef>
          <a:spcPct val="0"/>
        </a:spcBef>
        <a:spcAft>
          <a:spcPct val="0"/>
        </a:spcAft>
        <a:defRPr sz="2800" b="1" kern="1200">
          <a:solidFill>
            <a:schemeClr val="bg1"/>
          </a:solidFill>
          <a:latin typeface="+mj-lt"/>
          <a:ea typeface="+mj-ea"/>
          <a:cs typeface="+mj-cs"/>
        </a:defRPr>
      </a:lvl1pPr>
      <a:lvl2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5pPr>
      <a:lvl6pPr marL="4572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6pPr>
      <a:lvl7pPr marL="9144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7pPr>
      <a:lvl8pPr marL="13716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8pPr>
      <a:lvl9pPr marL="18288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1"/>
        </a:buClr>
        <a:buFont typeface="Wingdings" panose="05000000000000000000" pitchFamily="2" charset="2"/>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Wingdings" panose="05000000000000000000" pitchFamily="2" charset="2"/>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Wingdings" panose="05000000000000000000" pitchFamily="2" charset="2"/>
        <a:buChar char="»"/>
        <a:defRPr sz="2000" kern="1200">
          <a:solidFill>
            <a:schemeClr val="tx1"/>
          </a:solidFill>
          <a:latin typeface="+mn-lt"/>
          <a:ea typeface="+mn-ea"/>
          <a:cs typeface="+mn-cs"/>
        </a:defRPr>
      </a:lvl5pPr>
      <a:lvl6pPr marL="2514600" lvl="5"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2pPr>
      <a:lvl3pPr marL="914400" lvl="2"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3pPr>
      <a:lvl4pPr marL="1371600" lvl="3"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4pPr>
      <a:lvl5pPr marL="1828800" lvl="4"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5pPr>
      <a:lvl6pPr marL="2286000" lvl="5"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6pPr>
      <a:lvl7pPr marL="2743200" lvl="6"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7pPr>
      <a:lvl8pPr marL="3200400" lvl="7"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8pPr>
      <a:lvl9pPr marL="3657600" lvl="8"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4098" name="对象 1025"/>
          <p:cNvGraphicFramePr>
            <a:graphicFrameLocks/>
          </p:cNvGraphicFramePr>
          <p:nvPr/>
        </p:nvGraphicFramePr>
        <p:xfrm>
          <a:off x="152400" y="609600"/>
          <a:ext cx="8839200" cy="762000"/>
        </p:xfrm>
        <a:graphic>
          <a:graphicData uri="http://schemas.openxmlformats.org/presentationml/2006/ole">
            <p:oleObj spid="_x0000_s28674" r:id="rId14" imgW="22857143" imgH="2819048" progId="">
              <p:embed/>
            </p:oleObj>
          </a:graphicData>
        </a:graphic>
      </p:graphicFrame>
      <p:graphicFrame>
        <p:nvGraphicFramePr>
          <p:cNvPr id="4099" name="对象 1026"/>
          <p:cNvGraphicFramePr>
            <a:graphicFrameLocks/>
          </p:cNvGraphicFramePr>
          <p:nvPr/>
        </p:nvGraphicFramePr>
        <p:xfrm>
          <a:off x="8001000" y="6019800"/>
          <a:ext cx="685800" cy="542925"/>
        </p:xfrm>
        <a:graphic>
          <a:graphicData uri="http://schemas.openxmlformats.org/presentationml/2006/ole">
            <p:oleObj spid="_x0000_s28673" r:id="rId15" imgW="1494385" imgH="1182930" progId="">
              <p:embed/>
            </p:oleObj>
          </a:graphicData>
        </a:graphic>
      </p:graphicFrame>
      <p:sp>
        <p:nvSpPr>
          <p:cNvPr id="4100" name="标题 1027"/>
          <p:cNvSpPr>
            <a:spLocks noGrp="1"/>
          </p:cNvSpPr>
          <p:nvPr>
            <p:ph type="title"/>
          </p:nvPr>
        </p:nvSpPr>
        <p:spPr>
          <a:xfrm>
            <a:off x="1295400" y="714375"/>
            <a:ext cx="7315200" cy="533400"/>
          </a:xfrm>
          <a:prstGeom prst="rect">
            <a:avLst/>
          </a:prstGeom>
          <a:noFill/>
          <a:ln w="9525">
            <a:noFill/>
          </a:ln>
          <a:effectLst>
            <a:outerShdw dist="35921" dir="2699999" algn="ctr" rotWithShape="0">
              <a:schemeClr val="tx1"/>
            </a:outerShdw>
          </a:effectLst>
        </p:spPr>
        <p:txBody>
          <a:bodyPr anchor="ctr"/>
          <a:lstStyle/>
          <a:p>
            <a:pPr lvl="0"/>
            <a:r>
              <a:rPr lang="zh-CN" altLang="en-US" dirty="0"/>
              <a:t>单击此处编辑母版标题样式</a:t>
            </a:r>
          </a:p>
        </p:txBody>
      </p:sp>
      <p:sp>
        <p:nvSpPr>
          <p:cNvPr id="4101" name="文本占位符 1028"/>
          <p:cNvSpPr>
            <a:spLocks noGrp="1"/>
          </p:cNvSpPr>
          <p:nvPr>
            <p:ph type="body"/>
          </p:nvPr>
        </p:nvSpPr>
        <p:spPr>
          <a:xfrm>
            <a:off x="457200" y="1447800"/>
            <a:ext cx="8153400" cy="4876800"/>
          </a:xfrm>
          <a:prstGeom prst="rect">
            <a:avLst/>
          </a:prstGeom>
          <a:noFill/>
          <a:ln w="9525">
            <a:noFill/>
          </a:ln>
        </p:spPr>
        <p:txBody>
          <a:bodyPr anchor="t"/>
          <a:lstStyle/>
          <a:p>
            <a:pPr lvl="0" indent="-342900"/>
            <a:r>
              <a:rPr lang="zh-CN" altLang="en-US" dirty="0"/>
              <a:t>单击此处编辑母版文本样式</a:t>
            </a:r>
          </a:p>
          <a:p>
            <a:pPr lvl="1" indent="-285750"/>
            <a:r>
              <a:rPr lang="zh-CN" altLang="en-US" dirty="0"/>
              <a:t>第二级</a:t>
            </a:r>
          </a:p>
          <a:p>
            <a:pPr lvl="2" indent="-228600"/>
            <a:r>
              <a:rPr lang="zh-CN" altLang="en-US" dirty="0"/>
              <a:t>第三级</a:t>
            </a:r>
          </a:p>
          <a:p>
            <a:pPr lvl="3" indent="-228600"/>
            <a:r>
              <a:rPr lang="zh-CN" altLang="en-US" dirty="0"/>
              <a:t>第四级</a:t>
            </a:r>
          </a:p>
          <a:p>
            <a:pPr lvl="4" indent="-228600"/>
            <a:r>
              <a:rPr lang="zh-CN" altLang="en-US" dirty="0"/>
              <a:t>第五级</a:t>
            </a:r>
          </a:p>
        </p:txBody>
      </p:sp>
      <p:sp>
        <p:nvSpPr>
          <p:cNvPr id="1030" name="日期占位符 1029"/>
          <p:cNvSpPr>
            <a:spLocks noGrp="1"/>
          </p:cNvSpPr>
          <p:nvPr>
            <p:ph type="dt" sz="half" idx="2"/>
          </p:nvPr>
        </p:nvSpPr>
        <p:spPr>
          <a:xfrm>
            <a:off x="5508625" y="333375"/>
            <a:ext cx="3167063" cy="215900"/>
          </a:xfrm>
          <a:prstGeom prst="rect">
            <a:avLst/>
          </a:prstGeom>
          <a:noFill/>
          <a:ln w="9525">
            <a:noFill/>
            <a:miter/>
          </a:ln>
        </p:spPr>
        <p:txBody>
          <a:bodyPr/>
          <a:lstStyle>
            <a:lvl1pPr algn="r">
              <a:defRPr sz="1400" b="1" noProof="1">
                <a:latin typeface="Verdana" panose="020B0604030504040204" pitchFamily="34" charset="0"/>
                <a:ea typeface="宋体" panose="02010600030101010101" pitchFamily="2" charset="-122"/>
                <a:cs typeface="+mn-ea"/>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4103" name="圆角矩形 1030"/>
          <p:cNvSpPr/>
          <p:nvPr/>
        </p:nvSpPr>
        <p:spPr>
          <a:xfrm>
            <a:off x="152400" y="228600"/>
            <a:ext cx="8839200" cy="6324600"/>
          </a:xfrm>
          <a:prstGeom prst="roundRect">
            <a:avLst>
              <a:gd name="adj" fmla="val 4569"/>
            </a:avLst>
          </a:prstGeom>
          <a:noFill/>
          <a:ln w="28575" cap="flat" cmpd="sng">
            <a:solidFill>
              <a:schemeClr val="bg2"/>
            </a:solidFill>
            <a:prstDash val="solid"/>
            <a:round/>
            <a:headEnd type="none" w="med" len="med"/>
            <a:tailEnd type="none" w="med" len="med"/>
          </a:ln>
        </p:spPr>
        <p:txBody>
          <a:bodyPr anchor="t"/>
          <a:lstStyle/>
          <a:p>
            <a:pPr lvl="0" indent="0" algn="r"/>
            <a:endParaRPr lang="zh-CN" altLang="en-US" dirty="0">
              <a:latin typeface="Arial" panose="020B0604020202020204" pitchFamily="34" charset="0"/>
              <a:ea typeface="宋体" panose="02010600030101010101" pitchFamily="2" charset="-122"/>
            </a:endParaRPr>
          </a:p>
        </p:txBody>
      </p:sp>
      <p:sp>
        <p:nvSpPr>
          <p:cNvPr id="4104" name="矩形 1031"/>
          <p:cNvSpPr/>
          <p:nvPr/>
        </p:nvSpPr>
        <p:spPr>
          <a:xfrm>
            <a:off x="228600" y="6553200"/>
            <a:ext cx="2133600" cy="244475"/>
          </a:xfrm>
          <a:prstGeom prst="rect">
            <a:avLst/>
          </a:prstGeom>
          <a:noFill/>
          <a:ln w="9525">
            <a:noFill/>
          </a:ln>
        </p:spPr>
        <p:txBody>
          <a:bodyPr anchor="t"/>
          <a:lstStyle/>
          <a:p>
            <a:pPr lvl="0" indent="0"/>
            <a:endParaRPr lang="zh-CN" altLang="en-US" sz="1000" dirty="0">
              <a:latin typeface="Arial" panose="020B0604020202020204" pitchFamily="34" charset="0"/>
              <a:ea typeface="宋体" panose="02010600030101010101" pitchFamily="2" charset="-122"/>
            </a:endParaRPr>
          </a:p>
        </p:txBody>
      </p:sp>
      <p:sp>
        <p:nvSpPr>
          <p:cNvPr id="4105" name="矩形 1032"/>
          <p:cNvSpPr/>
          <p:nvPr/>
        </p:nvSpPr>
        <p:spPr>
          <a:xfrm>
            <a:off x="3200400" y="6553200"/>
            <a:ext cx="2895600" cy="244475"/>
          </a:xfrm>
          <a:prstGeom prst="rect">
            <a:avLst/>
          </a:prstGeom>
          <a:noFill/>
          <a:ln w="9525">
            <a:noFill/>
          </a:ln>
        </p:spPr>
        <p:txBody>
          <a:bodyPr anchor="t"/>
          <a:lstStyle/>
          <a:p>
            <a:pPr lvl="0" indent="0" algn="ctr"/>
            <a:endParaRPr lang="zh-CN" altLang="en-US" sz="1000" dirty="0">
              <a:latin typeface="Arial" panose="020B0604020202020204" pitchFamily="34" charset="0"/>
              <a:ea typeface="宋体" panose="02010600030101010101" pitchFamily="2" charset="-122"/>
            </a:endParaRPr>
          </a:p>
        </p:txBody>
      </p:sp>
      <p:sp>
        <p:nvSpPr>
          <p:cNvPr id="1034" name="灯片编号占位符 1033"/>
          <p:cNvSpPr>
            <a:spLocks noGrp="1"/>
          </p:cNvSpPr>
          <p:nvPr>
            <p:ph type="sldNum" sz="quarter" idx="4"/>
          </p:nvPr>
        </p:nvSpPr>
        <p:spPr>
          <a:xfrm>
            <a:off x="6781800" y="6553200"/>
            <a:ext cx="2133600" cy="244475"/>
          </a:xfrm>
          <a:prstGeom prst="rect">
            <a:avLst/>
          </a:prstGeom>
          <a:noFill/>
          <a:ln w="9525">
            <a:noFill/>
            <a:miter/>
          </a:ln>
        </p:spPr>
        <p:txBody>
          <a:bodyPr vert="horz" wrap="square" lIns="91440" tIns="45720" rIns="91440" bIns="45720" numCol="1" anchor="t" anchorCtr="0" compatLnSpc="1"/>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ransition>
    <p:random/>
  </p:transition>
  <p:hf sldNum="0" hdr="0" ftr="0" dt="0"/>
  <p:txStyles>
    <p:titleStyle>
      <a:lvl1pPr algn="l" rtl="0" eaLnBrk="0" fontAlgn="base" hangingPunct="0">
        <a:spcBef>
          <a:spcPct val="0"/>
        </a:spcBef>
        <a:spcAft>
          <a:spcPct val="0"/>
        </a:spcAft>
        <a:defRPr sz="2800" b="1" kern="1200">
          <a:solidFill>
            <a:schemeClr val="bg1"/>
          </a:solidFill>
          <a:latin typeface="+mj-lt"/>
          <a:ea typeface="+mj-ea"/>
          <a:cs typeface="+mj-cs"/>
        </a:defRPr>
      </a:lvl1pPr>
      <a:lvl2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5pPr>
      <a:lvl6pPr marL="4572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6pPr>
      <a:lvl7pPr marL="9144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7pPr>
      <a:lvl8pPr marL="13716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8pPr>
      <a:lvl9pPr marL="18288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1"/>
        </a:buClr>
        <a:buFont typeface="Wingdings" panose="05000000000000000000" pitchFamily="2" charset="2"/>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Wingdings" panose="05000000000000000000" pitchFamily="2" charset="2"/>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Wingdings" panose="05000000000000000000" pitchFamily="2" charset="2"/>
        <a:buChar char="»"/>
        <a:defRPr sz="2000" kern="1200">
          <a:solidFill>
            <a:schemeClr val="tx1"/>
          </a:solidFill>
          <a:latin typeface="+mn-lt"/>
          <a:ea typeface="+mn-ea"/>
          <a:cs typeface="+mn-cs"/>
        </a:defRPr>
      </a:lvl5pPr>
      <a:lvl6pPr marL="2514600" lvl="5"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2pPr>
      <a:lvl3pPr marL="914400" lvl="2"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3pPr>
      <a:lvl4pPr marL="1371600" lvl="3"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4pPr>
      <a:lvl5pPr marL="1828800" lvl="4"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5pPr>
      <a:lvl6pPr marL="2286000" lvl="5"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6pPr>
      <a:lvl7pPr marL="2743200" lvl="6"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7pPr>
      <a:lvl8pPr marL="3200400" lvl="7"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8pPr>
      <a:lvl9pPr marL="3657600" lvl="8"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5122" name="对象 1025"/>
          <p:cNvGraphicFramePr>
            <a:graphicFrameLocks/>
          </p:cNvGraphicFramePr>
          <p:nvPr/>
        </p:nvGraphicFramePr>
        <p:xfrm>
          <a:off x="152400" y="609600"/>
          <a:ext cx="8839200" cy="762000"/>
        </p:xfrm>
        <a:graphic>
          <a:graphicData uri="http://schemas.openxmlformats.org/presentationml/2006/ole">
            <p:oleObj spid="_x0000_s40962" r:id="rId14" imgW="22857143" imgH="2819048" progId="">
              <p:embed/>
            </p:oleObj>
          </a:graphicData>
        </a:graphic>
      </p:graphicFrame>
      <p:graphicFrame>
        <p:nvGraphicFramePr>
          <p:cNvPr id="5123" name="对象 1026"/>
          <p:cNvGraphicFramePr>
            <a:graphicFrameLocks/>
          </p:cNvGraphicFramePr>
          <p:nvPr/>
        </p:nvGraphicFramePr>
        <p:xfrm>
          <a:off x="8001000" y="6019800"/>
          <a:ext cx="685800" cy="542925"/>
        </p:xfrm>
        <a:graphic>
          <a:graphicData uri="http://schemas.openxmlformats.org/presentationml/2006/ole">
            <p:oleObj spid="_x0000_s40961" r:id="rId15" imgW="1494385" imgH="1182930" progId="">
              <p:embed/>
            </p:oleObj>
          </a:graphicData>
        </a:graphic>
      </p:graphicFrame>
      <p:sp>
        <p:nvSpPr>
          <p:cNvPr id="5124" name="标题 1027"/>
          <p:cNvSpPr>
            <a:spLocks noGrp="1"/>
          </p:cNvSpPr>
          <p:nvPr>
            <p:ph type="title"/>
          </p:nvPr>
        </p:nvSpPr>
        <p:spPr>
          <a:xfrm>
            <a:off x="1295400" y="714375"/>
            <a:ext cx="7315200" cy="533400"/>
          </a:xfrm>
          <a:prstGeom prst="rect">
            <a:avLst/>
          </a:prstGeom>
          <a:noFill/>
          <a:ln w="9525">
            <a:noFill/>
          </a:ln>
          <a:effectLst>
            <a:outerShdw dist="35921" dir="2699999" algn="ctr" rotWithShape="0">
              <a:schemeClr val="tx1"/>
            </a:outerShdw>
          </a:effectLst>
        </p:spPr>
        <p:txBody>
          <a:bodyPr anchor="ctr"/>
          <a:lstStyle/>
          <a:p>
            <a:pPr lvl="0"/>
            <a:r>
              <a:rPr lang="zh-CN" altLang="en-US" dirty="0"/>
              <a:t>单击此处编辑母版标题样式</a:t>
            </a:r>
          </a:p>
        </p:txBody>
      </p:sp>
      <p:sp>
        <p:nvSpPr>
          <p:cNvPr id="5125" name="文本占位符 1028"/>
          <p:cNvSpPr>
            <a:spLocks noGrp="1"/>
          </p:cNvSpPr>
          <p:nvPr>
            <p:ph type="body"/>
          </p:nvPr>
        </p:nvSpPr>
        <p:spPr>
          <a:xfrm>
            <a:off x="457200" y="1447800"/>
            <a:ext cx="8153400" cy="4876800"/>
          </a:xfrm>
          <a:prstGeom prst="rect">
            <a:avLst/>
          </a:prstGeom>
          <a:noFill/>
          <a:ln w="9525">
            <a:noFill/>
          </a:ln>
        </p:spPr>
        <p:txBody>
          <a:bodyPr anchor="t"/>
          <a:lstStyle/>
          <a:p>
            <a:pPr lvl="0" indent="-342900"/>
            <a:r>
              <a:rPr lang="zh-CN" altLang="en-US" dirty="0"/>
              <a:t>单击此处编辑母版文本样式</a:t>
            </a:r>
          </a:p>
          <a:p>
            <a:pPr lvl="1" indent="-285750"/>
            <a:r>
              <a:rPr lang="zh-CN" altLang="en-US" dirty="0"/>
              <a:t>第二级</a:t>
            </a:r>
          </a:p>
          <a:p>
            <a:pPr lvl="2" indent="-228600"/>
            <a:r>
              <a:rPr lang="zh-CN" altLang="en-US" dirty="0"/>
              <a:t>第三级</a:t>
            </a:r>
          </a:p>
          <a:p>
            <a:pPr lvl="3" indent="-228600"/>
            <a:r>
              <a:rPr lang="zh-CN" altLang="en-US" dirty="0"/>
              <a:t>第四级</a:t>
            </a:r>
          </a:p>
          <a:p>
            <a:pPr lvl="4" indent="-228600"/>
            <a:r>
              <a:rPr lang="zh-CN" altLang="en-US" dirty="0"/>
              <a:t>第五级</a:t>
            </a:r>
          </a:p>
        </p:txBody>
      </p:sp>
      <p:sp>
        <p:nvSpPr>
          <p:cNvPr id="1030" name="日期占位符 1029"/>
          <p:cNvSpPr>
            <a:spLocks noGrp="1"/>
          </p:cNvSpPr>
          <p:nvPr>
            <p:ph type="dt" sz="half" idx="2"/>
          </p:nvPr>
        </p:nvSpPr>
        <p:spPr>
          <a:xfrm>
            <a:off x="5508625" y="333375"/>
            <a:ext cx="3167063" cy="215900"/>
          </a:xfrm>
          <a:prstGeom prst="rect">
            <a:avLst/>
          </a:prstGeom>
          <a:noFill/>
          <a:ln w="9525">
            <a:noFill/>
            <a:miter/>
          </a:ln>
        </p:spPr>
        <p:txBody>
          <a:bodyPr/>
          <a:lstStyle>
            <a:lvl1pPr algn="r">
              <a:defRPr sz="1400" b="1" noProof="1">
                <a:latin typeface="Verdana" panose="020B0604030504040204" pitchFamily="34" charset="0"/>
                <a:ea typeface="宋体" panose="02010600030101010101" pitchFamily="2" charset="-122"/>
                <a:cs typeface="+mn-ea"/>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5127" name="圆角矩形 1030"/>
          <p:cNvSpPr/>
          <p:nvPr/>
        </p:nvSpPr>
        <p:spPr>
          <a:xfrm>
            <a:off x="152400" y="228600"/>
            <a:ext cx="8839200" cy="6324600"/>
          </a:xfrm>
          <a:prstGeom prst="roundRect">
            <a:avLst>
              <a:gd name="adj" fmla="val 4569"/>
            </a:avLst>
          </a:prstGeom>
          <a:noFill/>
          <a:ln w="28575" cap="flat" cmpd="sng">
            <a:solidFill>
              <a:schemeClr val="bg2"/>
            </a:solidFill>
            <a:prstDash val="solid"/>
            <a:round/>
            <a:headEnd type="none" w="med" len="med"/>
            <a:tailEnd type="none" w="med" len="med"/>
          </a:ln>
        </p:spPr>
        <p:txBody>
          <a:bodyPr anchor="t"/>
          <a:lstStyle/>
          <a:p>
            <a:pPr lvl="0" indent="0" algn="r"/>
            <a:endParaRPr lang="zh-CN" altLang="en-US" dirty="0">
              <a:latin typeface="Arial" panose="020B0604020202020204" pitchFamily="34" charset="0"/>
              <a:ea typeface="宋体" panose="02010600030101010101" pitchFamily="2" charset="-122"/>
            </a:endParaRPr>
          </a:p>
        </p:txBody>
      </p:sp>
      <p:sp>
        <p:nvSpPr>
          <p:cNvPr id="5128" name="矩形 1031"/>
          <p:cNvSpPr/>
          <p:nvPr/>
        </p:nvSpPr>
        <p:spPr>
          <a:xfrm>
            <a:off x="228600" y="6553200"/>
            <a:ext cx="2133600" cy="244475"/>
          </a:xfrm>
          <a:prstGeom prst="rect">
            <a:avLst/>
          </a:prstGeom>
          <a:noFill/>
          <a:ln w="9525">
            <a:noFill/>
          </a:ln>
        </p:spPr>
        <p:txBody>
          <a:bodyPr anchor="t"/>
          <a:lstStyle/>
          <a:p>
            <a:pPr lvl="0" indent="0"/>
            <a:endParaRPr lang="zh-CN" altLang="en-US" sz="1000" dirty="0">
              <a:latin typeface="Arial" panose="020B0604020202020204" pitchFamily="34" charset="0"/>
              <a:ea typeface="宋体" panose="02010600030101010101" pitchFamily="2" charset="-122"/>
            </a:endParaRPr>
          </a:p>
        </p:txBody>
      </p:sp>
      <p:sp>
        <p:nvSpPr>
          <p:cNvPr id="5129" name="矩形 1032"/>
          <p:cNvSpPr/>
          <p:nvPr/>
        </p:nvSpPr>
        <p:spPr>
          <a:xfrm>
            <a:off x="3200400" y="6553200"/>
            <a:ext cx="2895600" cy="244475"/>
          </a:xfrm>
          <a:prstGeom prst="rect">
            <a:avLst/>
          </a:prstGeom>
          <a:noFill/>
          <a:ln w="9525">
            <a:noFill/>
          </a:ln>
        </p:spPr>
        <p:txBody>
          <a:bodyPr anchor="t"/>
          <a:lstStyle/>
          <a:p>
            <a:pPr lvl="0" indent="0" algn="ctr"/>
            <a:endParaRPr lang="zh-CN" altLang="en-US" sz="1000" dirty="0">
              <a:latin typeface="Arial" panose="020B0604020202020204" pitchFamily="34" charset="0"/>
              <a:ea typeface="宋体" panose="02010600030101010101" pitchFamily="2" charset="-122"/>
            </a:endParaRPr>
          </a:p>
        </p:txBody>
      </p:sp>
      <p:sp>
        <p:nvSpPr>
          <p:cNvPr id="1034" name="灯片编号占位符 1033"/>
          <p:cNvSpPr>
            <a:spLocks noGrp="1"/>
          </p:cNvSpPr>
          <p:nvPr>
            <p:ph type="sldNum" sz="quarter" idx="4"/>
          </p:nvPr>
        </p:nvSpPr>
        <p:spPr>
          <a:xfrm>
            <a:off x="6781800" y="6553200"/>
            <a:ext cx="2133600" cy="244475"/>
          </a:xfrm>
          <a:prstGeom prst="rect">
            <a:avLst/>
          </a:prstGeom>
          <a:noFill/>
          <a:ln w="9525">
            <a:noFill/>
            <a:miter/>
          </a:ln>
        </p:spPr>
        <p:txBody>
          <a:bodyPr vert="horz" wrap="square" lIns="91440" tIns="45720" rIns="91440" bIns="45720" numCol="1" anchor="t" anchorCtr="0" compatLnSpc="1"/>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ransition>
    <p:random/>
  </p:transition>
  <p:hf sldNum="0" hdr="0" ftr="0" dt="0"/>
  <p:txStyles>
    <p:titleStyle>
      <a:lvl1pPr algn="l" rtl="0" eaLnBrk="0" fontAlgn="base" hangingPunct="0">
        <a:spcBef>
          <a:spcPct val="0"/>
        </a:spcBef>
        <a:spcAft>
          <a:spcPct val="0"/>
        </a:spcAft>
        <a:defRPr sz="2800" b="1" kern="1200">
          <a:solidFill>
            <a:schemeClr val="bg1"/>
          </a:solidFill>
          <a:latin typeface="+mj-lt"/>
          <a:ea typeface="+mj-ea"/>
          <a:cs typeface="+mj-cs"/>
        </a:defRPr>
      </a:lvl1pPr>
      <a:lvl2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5pPr>
      <a:lvl6pPr marL="4572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6pPr>
      <a:lvl7pPr marL="9144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7pPr>
      <a:lvl8pPr marL="13716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8pPr>
      <a:lvl9pPr marL="18288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1"/>
        </a:buClr>
        <a:buFont typeface="Wingdings" panose="05000000000000000000" pitchFamily="2" charset="2"/>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Wingdings" panose="05000000000000000000" pitchFamily="2" charset="2"/>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Wingdings" panose="05000000000000000000" pitchFamily="2" charset="2"/>
        <a:buChar char="»"/>
        <a:defRPr sz="2000" kern="1200">
          <a:solidFill>
            <a:schemeClr val="tx1"/>
          </a:solidFill>
          <a:latin typeface="+mn-lt"/>
          <a:ea typeface="+mn-ea"/>
          <a:cs typeface="+mn-cs"/>
        </a:defRPr>
      </a:lvl5pPr>
      <a:lvl6pPr marL="2514600" lvl="5"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2pPr>
      <a:lvl3pPr marL="914400" lvl="2"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3pPr>
      <a:lvl4pPr marL="1371600" lvl="3"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4pPr>
      <a:lvl5pPr marL="1828800" lvl="4"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5pPr>
      <a:lvl6pPr marL="2286000" lvl="5"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6pPr>
      <a:lvl7pPr marL="2743200" lvl="6"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7pPr>
      <a:lvl8pPr marL="3200400" lvl="7"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8pPr>
      <a:lvl9pPr marL="3657600" lvl="8"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7170" name="对象 1025"/>
          <p:cNvGraphicFramePr>
            <a:graphicFrameLocks/>
          </p:cNvGraphicFramePr>
          <p:nvPr/>
        </p:nvGraphicFramePr>
        <p:xfrm>
          <a:off x="152400" y="609600"/>
          <a:ext cx="8839200" cy="762000"/>
        </p:xfrm>
        <a:graphic>
          <a:graphicData uri="http://schemas.openxmlformats.org/presentationml/2006/ole">
            <p:oleObj spid="_x0000_s53250" r:id="rId14" imgW="22857143" imgH="2819048" progId="">
              <p:embed/>
            </p:oleObj>
          </a:graphicData>
        </a:graphic>
      </p:graphicFrame>
      <p:graphicFrame>
        <p:nvGraphicFramePr>
          <p:cNvPr id="7171" name="对象 1026"/>
          <p:cNvGraphicFramePr>
            <a:graphicFrameLocks/>
          </p:cNvGraphicFramePr>
          <p:nvPr/>
        </p:nvGraphicFramePr>
        <p:xfrm>
          <a:off x="8001000" y="6019800"/>
          <a:ext cx="685800" cy="542925"/>
        </p:xfrm>
        <a:graphic>
          <a:graphicData uri="http://schemas.openxmlformats.org/presentationml/2006/ole">
            <p:oleObj spid="_x0000_s53249" r:id="rId15" imgW="1494385" imgH="1182930" progId="">
              <p:embed/>
            </p:oleObj>
          </a:graphicData>
        </a:graphic>
      </p:graphicFrame>
      <p:sp>
        <p:nvSpPr>
          <p:cNvPr id="7172" name="标题 1027"/>
          <p:cNvSpPr>
            <a:spLocks noGrp="1"/>
          </p:cNvSpPr>
          <p:nvPr>
            <p:ph type="title"/>
          </p:nvPr>
        </p:nvSpPr>
        <p:spPr>
          <a:xfrm>
            <a:off x="1295400" y="714375"/>
            <a:ext cx="7315200" cy="533400"/>
          </a:xfrm>
          <a:prstGeom prst="rect">
            <a:avLst/>
          </a:prstGeom>
          <a:noFill/>
          <a:ln w="9525">
            <a:noFill/>
          </a:ln>
          <a:effectLst>
            <a:outerShdw dist="35921" dir="2699999" algn="ctr" rotWithShape="0">
              <a:schemeClr val="tx1"/>
            </a:outerShdw>
          </a:effectLst>
        </p:spPr>
        <p:txBody>
          <a:bodyPr anchor="ctr"/>
          <a:lstStyle/>
          <a:p>
            <a:pPr lvl="0"/>
            <a:r>
              <a:rPr lang="zh-CN" altLang="en-US" dirty="0"/>
              <a:t>单击此处编辑母版标题样式</a:t>
            </a:r>
          </a:p>
        </p:txBody>
      </p:sp>
      <p:sp>
        <p:nvSpPr>
          <p:cNvPr id="7173" name="文本占位符 1028"/>
          <p:cNvSpPr>
            <a:spLocks noGrp="1"/>
          </p:cNvSpPr>
          <p:nvPr>
            <p:ph type="body"/>
          </p:nvPr>
        </p:nvSpPr>
        <p:spPr>
          <a:xfrm>
            <a:off x="457200" y="1447800"/>
            <a:ext cx="8153400" cy="4876800"/>
          </a:xfrm>
          <a:prstGeom prst="rect">
            <a:avLst/>
          </a:prstGeom>
          <a:noFill/>
          <a:ln w="9525">
            <a:noFill/>
          </a:ln>
        </p:spPr>
        <p:txBody>
          <a:bodyPr anchor="t"/>
          <a:lstStyle/>
          <a:p>
            <a:pPr lvl="0" indent="-342900"/>
            <a:r>
              <a:rPr lang="zh-CN" altLang="en-US" dirty="0"/>
              <a:t>单击此处编辑母版文本样式</a:t>
            </a:r>
          </a:p>
          <a:p>
            <a:pPr lvl="1" indent="-285750"/>
            <a:r>
              <a:rPr lang="zh-CN" altLang="en-US" dirty="0"/>
              <a:t>第二级</a:t>
            </a:r>
          </a:p>
          <a:p>
            <a:pPr lvl="2" indent="-228600"/>
            <a:r>
              <a:rPr lang="zh-CN" altLang="en-US" dirty="0"/>
              <a:t>第三级</a:t>
            </a:r>
          </a:p>
          <a:p>
            <a:pPr lvl="3" indent="-228600"/>
            <a:r>
              <a:rPr lang="zh-CN" altLang="en-US" dirty="0"/>
              <a:t>第四级</a:t>
            </a:r>
          </a:p>
          <a:p>
            <a:pPr lvl="4" indent="-228600"/>
            <a:r>
              <a:rPr lang="zh-CN" altLang="en-US" dirty="0"/>
              <a:t>第五级</a:t>
            </a:r>
          </a:p>
        </p:txBody>
      </p:sp>
      <p:sp>
        <p:nvSpPr>
          <p:cNvPr id="2" name="日期占位符 1029"/>
          <p:cNvSpPr>
            <a:spLocks noGrp="1"/>
          </p:cNvSpPr>
          <p:nvPr>
            <p:ph type="dt" sz="half" idx="2"/>
          </p:nvPr>
        </p:nvSpPr>
        <p:spPr>
          <a:xfrm>
            <a:off x="5508625" y="333375"/>
            <a:ext cx="3167063" cy="215900"/>
          </a:xfrm>
          <a:prstGeom prst="rect">
            <a:avLst/>
          </a:prstGeom>
          <a:noFill/>
          <a:ln w="9525">
            <a:noFill/>
            <a:miter/>
          </a:ln>
        </p:spPr>
        <p:txBody>
          <a:bodyPr vert="horz" wrap="square" lIns="91440" tIns="45720" rIns="91440" bIns="45720" numCol="1" anchor="t" anchorCtr="0" compatLnSpc="1"/>
          <a:lstStyle>
            <a:lvl1pPr algn="r">
              <a:defRPr sz="1400" b="1">
                <a:latin typeface="Verdana" panose="020B0604030504040204" pitchFamily="34" charset="0"/>
                <a:ea typeface="+mn-ea"/>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7175" name="圆角矩形 1030"/>
          <p:cNvSpPr/>
          <p:nvPr/>
        </p:nvSpPr>
        <p:spPr>
          <a:xfrm>
            <a:off x="152400" y="228600"/>
            <a:ext cx="8839200" cy="6324600"/>
          </a:xfrm>
          <a:prstGeom prst="roundRect">
            <a:avLst>
              <a:gd name="adj" fmla="val 4569"/>
            </a:avLst>
          </a:prstGeom>
          <a:noFill/>
          <a:ln w="28575" cap="flat" cmpd="sng">
            <a:solidFill>
              <a:schemeClr val="bg2"/>
            </a:solidFill>
            <a:prstDash val="solid"/>
            <a:round/>
            <a:headEnd type="none" w="med" len="med"/>
            <a:tailEnd type="none" w="med" len="med"/>
          </a:ln>
        </p:spPr>
        <p:txBody>
          <a:bodyPr anchor="t"/>
          <a:lstStyle/>
          <a:p>
            <a:pPr lvl="0" indent="0" algn="r"/>
            <a:endParaRPr lang="zh-CN" altLang="en-US" b="1" dirty="0">
              <a:latin typeface="Arial" panose="020B0604020202020204" pitchFamily="34" charset="0"/>
              <a:ea typeface="Arial" panose="020B0604020202020204" pitchFamily="34" charset="0"/>
            </a:endParaRPr>
          </a:p>
        </p:txBody>
      </p:sp>
      <p:sp>
        <p:nvSpPr>
          <p:cNvPr id="7176" name="矩形 1031"/>
          <p:cNvSpPr/>
          <p:nvPr/>
        </p:nvSpPr>
        <p:spPr>
          <a:xfrm>
            <a:off x="228600" y="6553200"/>
            <a:ext cx="2133600" cy="244475"/>
          </a:xfrm>
          <a:prstGeom prst="rect">
            <a:avLst/>
          </a:prstGeom>
          <a:noFill/>
          <a:ln w="9525">
            <a:noFill/>
          </a:ln>
        </p:spPr>
        <p:txBody>
          <a:bodyPr anchor="t"/>
          <a:lstStyle/>
          <a:p>
            <a:pPr lvl="0" indent="0"/>
            <a:endParaRPr lang="zh-CN" altLang="en-US" sz="1000" dirty="0">
              <a:latin typeface="Arial" panose="020B0604020202020204" pitchFamily="34" charset="0"/>
              <a:ea typeface="宋体" panose="02010600030101010101" pitchFamily="2" charset="-122"/>
            </a:endParaRPr>
          </a:p>
        </p:txBody>
      </p:sp>
      <p:sp>
        <p:nvSpPr>
          <p:cNvPr id="7177" name="矩形 1032"/>
          <p:cNvSpPr/>
          <p:nvPr/>
        </p:nvSpPr>
        <p:spPr>
          <a:xfrm>
            <a:off x="3200400" y="6553200"/>
            <a:ext cx="2895600" cy="244475"/>
          </a:xfrm>
          <a:prstGeom prst="rect">
            <a:avLst/>
          </a:prstGeom>
          <a:noFill/>
          <a:ln w="9525">
            <a:noFill/>
          </a:ln>
        </p:spPr>
        <p:txBody>
          <a:bodyPr anchor="t"/>
          <a:lstStyle/>
          <a:p>
            <a:pPr lvl="0" indent="0" algn="ctr"/>
            <a:endParaRPr lang="zh-CN" altLang="en-US" sz="1000" dirty="0">
              <a:latin typeface="Arial" panose="020B0604020202020204" pitchFamily="34" charset="0"/>
              <a:ea typeface="宋体" panose="02010600030101010101" pitchFamily="2" charset="-122"/>
            </a:endParaRPr>
          </a:p>
        </p:txBody>
      </p:sp>
      <p:sp>
        <p:nvSpPr>
          <p:cNvPr id="1034" name="灯片编号占位符 1033"/>
          <p:cNvSpPr>
            <a:spLocks noGrp="1"/>
          </p:cNvSpPr>
          <p:nvPr>
            <p:ph type="sldNum" sz="quarter" idx="4"/>
          </p:nvPr>
        </p:nvSpPr>
        <p:spPr>
          <a:xfrm>
            <a:off x="6781800" y="6553200"/>
            <a:ext cx="2133600" cy="244475"/>
          </a:xfrm>
          <a:prstGeom prst="rect">
            <a:avLst/>
          </a:prstGeom>
          <a:noFill/>
          <a:ln w="9525">
            <a:noFill/>
            <a:miter/>
          </a:ln>
        </p:spPr>
        <p:txBody>
          <a:bodyPr vert="horz" wrap="square" lIns="91440" tIns="45720" rIns="91440" bIns="45720" numCol="1" anchor="t" anchorCtr="0" compatLnSpc="1"/>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ransition>
    <p:random/>
  </p:transition>
  <p:hf sldNum="0" hdr="0" ftr="0" dt="0"/>
  <p:txStyles>
    <p:titleStyle>
      <a:lvl1pPr algn="l" rtl="0" eaLnBrk="0" fontAlgn="base" hangingPunct="0">
        <a:spcBef>
          <a:spcPct val="0"/>
        </a:spcBef>
        <a:spcAft>
          <a:spcPct val="0"/>
        </a:spcAft>
        <a:defRPr sz="2800" b="1" kern="1200">
          <a:solidFill>
            <a:schemeClr val="bg1"/>
          </a:solidFill>
          <a:latin typeface="+mj-lt"/>
          <a:ea typeface="+mj-ea"/>
          <a:cs typeface="+mj-cs"/>
        </a:defRPr>
      </a:lvl1pPr>
      <a:lvl2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5pPr>
      <a:lvl6pPr marL="4572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6pPr>
      <a:lvl7pPr marL="9144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7pPr>
      <a:lvl8pPr marL="13716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8pPr>
      <a:lvl9pPr marL="18288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1"/>
        </a:buClr>
        <a:buFont typeface="Wingdings" panose="05000000000000000000" pitchFamily="2" charset="2"/>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Wingdings" panose="05000000000000000000" pitchFamily="2" charset="2"/>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Wingdings" panose="05000000000000000000" pitchFamily="2" charset="2"/>
        <a:buChar char="»"/>
        <a:defRPr sz="2000" kern="1200">
          <a:solidFill>
            <a:schemeClr val="tx1"/>
          </a:solidFill>
          <a:latin typeface="+mn-lt"/>
          <a:ea typeface="+mn-ea"/>
          <a:cs typeface="+mn-cs"/>
        </a:defRPr>
      </a:lvl5pPr>
      <a:lvl6pPr marL="2514600" lvl="5"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2pPr>
      <a:lvl3pPr marL="914400" lvl="2"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3pPr>
      <a:lvl4pPr marL="1371600" lvl="3"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4pPr>
      <a:lvl5pPr marL="1828800" lvl="4"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5pPr>
      <a:lvl6pPr marL="2286000" lvl="5"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6pPr>
      <a:lvl7pPr marL="2743200" lvl="6"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7pPr>
      <a:lvl8pPr marL="3200400" lvl="7"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8pPr>
      <a:lvl9pPr marL="3657600" lvl="8"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8194" name="对象 1025"/>
          <p:cNvGraphicFramePr>
            <a:graphicFrameLocks/>
          </p:cNvGraphicFramePr>
          <p:nvPr/>
        </p:nvGraphicFramePr>
        <p:xfrm>
          <a:off x="152400" y="609600"/>
          <a:ext cx="8839200" cy="762000"/>
        </p:xfrm>
        <a:graphic>
          <a:graphicData uri="http://schemas.openxmlformats.org/presentationml/2006/ole">
            <p:oleObj spid="_x0000_s65538" r:id="rId14" imgW="22857143" imgH="2819048" progId="">
              <p:embed/>
            </p:oleObj>
          </a:graphicData>
        </a:graphic>
      </p:graphicFrame>
      <p:graphicFrame>
        <p:nvGraphicFramePr>
          <p:cNvPr id="8195" name="对象 1026"/>
          <p:cNvGraphicFramePr>
            <a:graphicFrameLocks/>
          </p:cNvGraphicFramePr>
          <p:nvPr/>
        </p:nvGraphicFramePr>
        <p:xfrm>
          <a:off x="8001000" y="6019800"/>
          <a:ext cx="685800" cy="542925"/>
        </p:xfrm>
        <a:graphic>
          <a:graphicData uri="http://schemas.openxmlformats.org/presentationml/2006/ole">
            <p:oleObj spid="_x0000_s65537" r:id="rId15" imgW="1494385" imgH="1182930" progId="">
              <p:embed/>
            </p:oleObj>
          </a:graphicData>
        </a:graphic>
      </p:graphicFrame>
      <p:sp>
        <p:nvSpPr>
          <p:cNvPr id="8196" name="标题 1027"/>
          <p:cNvSpPr>
            <a:spLocks noGrp="1"/>
          </p:cNvSpPr>
          <p:nvPr>
            <p:ph type="title"/>
          </p:nvPr>
        </p:nvSpPr>
        <p:spPr>
          <a:xfrm>
            <a:off x="1295400" y="714375"/>
            <a:ext cx="7315200" cy="533400"/>
          </a:xfrm>
          <a:prstGeom prst="rect">
            <a:avLst/>
          </a:prstGeom>
          <a:noFill/>
          <a:ln w="9525">
            <a:noFill/>
          </a:ln>
          <a:effectLst>
            <a:outerShdw dist="35921" dir="2699999" algn="ctr" rotWithShape="0">
              <a:schemeClr val="tx1"/>
            </a:outerShdw>
          </a:effectLst>
        </p:spPr>
        <p:txBody>
          <a:bodyPr anchor="ctr"/>
          <a:lstStyle/>
          <a:p>
            <a:pPr lvl="0"/>
            <a:r>
              <a:rPr lang="zh-CN" altLang="en-US" dirty="0"/>
              <a:t>单击此处编辑母版标题样式</a:t>
            </a:r>
          </a:p>
        </p:txBody>
      </p:sp>
      <p:sp>
        <p:nvSpPr>
          <p:cNvPr id="8197" name="文本占位符 1028"/>
          <p:cNvSpPr>
            <a:spLocks noGrp="1"/>
          </p:cNvSpPr>
          <p:nvPr>
            <p:ph type="body"/>
          </p:nvPr>
        </p:nvSpPr>
        <p:spPr>
          <a:xfrm>
            <a:off x="457200" y="1447800"/>
            <a:ext cx="8153400" cy="4876800"/>
          </a:xfrm>
          <a:prstGeom prst="rect">
            <a:avLst/>
          </a:prstGeom>
          <a:noFill/>
          <a:ln w="9525">
            <a:noFill/>
          </a:ln>
        </p:spPr>
        <p:txBody>
          <a:bodyPr anchor="t"/>
          <a:lstStyle/>
          <a:p>
            <a:pPr lvl="0" indent="-342900"/>
            <a:r>
              <a:rPr lang="zh-CN" altLang="en-US" dirty="0"/>
              <a:t>单击此处编辑母版文本样式</a:t>
            </a:r>
          </a:p>
          <a:p>
            <a:pPr lvl="1" indent="-285750"/>
            <a:r>
              <a:rPr lang="zh-CN" altLang="en-US" dirty="0"/>
              <a:t>第二级</a:t>
            </a:r>
          </a:p>
          <a:p>
            <a:pPr lvl="2" indent="-228600"/>
            <a:r>
              <a:rPr lang="zh-CN" altLang="en-US" dirty="0"/>
              <a:t>第三级</a:t>
            </a:r>
          </a:p>
          <a:p>
            <a:pPr lvl="3" indent="-228600"/>
            <a:r>
              <a:rPr lang="zh-CN" altLang="en-US" dirty="0"/>
              <a:t>第四级</a:t>
            </a:r>
          </a:p>
          <a:p>
            <a:pPr lvl="4" indent="-228600"/>
            <a:r>
              <a:rPr lang="zh-CN" altLang="en-US" dirty="0"/>
              <a:t>第五级</a:t>
            </a:r>
          </a:p>
        </p:txBody>
      </p:sp>
      <p:sp>
        <p:nvSpPr>
          <p:cNvPr id="2" name="日期占位符 1029"/>
          <p:cNvSpPr>
            <a:spLocks noGrp="1"/>
          </p:cNvSpPr>
          <p:nvPr>
            <p:ph type="dt" sz="half" idx="2"/>
          </p:nvPr>
        </p:nvSpPr>
        <p:spPr>
          <a:xfrm>
            <a:off x="5508625" y="333375"/>
            <a:ext cx="3167063" cy="215900"/>
          </a:xfrm>
          <a:prstGeom prst="rect">
            <a:avLst/>
          </a:prstGeom>
          <a:noFill/>
          <a:ln w="9525">
            <a:noFill/>
            <a:miter/>
          </a:ln>
        </p:spPr>
        <p:txBody>
          <a:bodyPr vert="horz" wrap="square" lIns="91440" tIns="45720" rIns="91440" bIns="45720" numCol="1" anchor="t" anchorCtr="0" compatLnSpc="1"/>
          <a:lstStyle>
            <a:lvl1pPr algn="r">
              <a:defRPr sz="1400" b="1">
                <a:latin typeface="Verdana" panose="020B0604030504040204" pitchFamily="34" charset="0"/>
                <a:ea typeface="+mn-ea"/>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8199" name="圆角矩形 1030"/>
          <p:cNvSpPr/>
          <p:nvPr/>
        </p:nvSpPr>
        <p:spPr>
          <a:xfrm>
            <a:off x="152400" y="228600"/>
            <a:ext cx="8839200" cy="6324600"/>
          </a:xfrm>
          <a:prstGeom prst="roundRect">
            <a:avLst>
              <a:gd name="adj" fmla="val 4569"/>
            </a:avLst>
          </a:prstGeom>
          <a:noFill/>
          <a:ln w="28575" cap="flat" cmpd="sng">
            <a:solidFill>
              <a:schemeClr val="bg2"/>
            </a:solidFill>
            <a:prstDash val="solid"/>
            <a:round/>
            <a:headEnd type="none" w="med" len="med"/>
            <a:tailEnd type="none" w="med" len="med"/>
          </a:ln>
        </p:spPr>
        <p:txBody>
          <a:bodyPr anchor="t"/>
          <a:lstStyle/>
          <a:p>
            <a:pPr lvl="0" indent="0" algn="r"/>
            <a:endParaRPr lang="zh-CN" altLang="en-US" b="1" dirty="0">
              <a:latin typeface="Arial" panose="020B0604020202020204" pitchFamily="34" charset="0"/>
              <a:ea typeface="Arial" panose="020B0604020202020204" pitchFamily="34" charset="0"/>
            </a:endParaRPr>
          </a:p>
        </p:txBody>
      </p:sp>
      <p:sp>
        <p:nvSpPr>
          <p:cNvPr id="8200" name="矩形 1031"/>
          <p:cNvSpPr/>
          <p:nvPr/>
        </p:nvSpPr>
        <p:spPr>
          <a:xfrm>
            <a:off x="228600" y="6553200"/>
            <a:ext cx="2133600" cy="244475"/>
          </a:xfrm>
          <a:prstGeom prst="rect">
            <a:avLst/>
          </a:prstGeom>
          <a:noFill/>
          <a:ln w="9525">
            <a:noFill/>
          </a:ln>
        </p:spPr>
        <p:txBody>
          <a:bodyPr anchor="t"/>
          <a:lstStyle/>
          <a:p>
            <a:pPr lvl="0" indent="0"/>
            <a:endParaRPr lang="zh-CN" altLang="en-US" sz="1000" dirty="0">
              <a:latin typeface="Arial" panose="020B0604020202020204" pitchFamily="34" charset="0"/>
              <a:ea typeface="宋体" panose="02010600030101010101" pitchFamily="2" charset="-122"/>
            </a:endParaRPr>
          </a:p>
        </p:txBody>
      </p:sp>
      <p:sp>
        <p:nvSpPr>
          <p:cNvPr id="8201" name="矩形 1032"/>
          <p:cNvSpPr/>
          <p:nvPr/>
        </p:nvSpPr>
        <p:spPr>
          <a:xfrm>
            <a:off x="3200400" y="6553200"/>
            <a:ext cx="2895600" cy="244475"/>
          </a:xfrm>
          <a:prstGeom prst="rect">
            <a:avLst/>
          </a:prstGeom>
          <a:noFill/>
          <a:ln w="9525">
            <a:noFill/>
          </a:ln>
        </p:spPr>
        <p:txBody>
          <a:bodyPr anchor="t"/>
          <a:lstStyle/>
          <a:p>
            <a:pPr lvl="0" indent="0" algn="ctr"/>
            <a:endParaRPr lang="zh-CN" altLang="en-US" sz="1000" dirty="0">
              <a:latin typeface="Arial" panose="020B0604020202020204" pitchFamily="34" charset="0"/>
              <a:ea typeface="宋体" panose="02010600030101010101" pitchFamily="2" charset="-122"/>
            </a:endParaRPr>
          </a:p>
        </p:txBody>
      </p:sp>
      <p:sp>
        <p:nvSpPr>
          <p:cNvPr id="1034" name="灯片编号占位符 1033"/>
          <p:cNvSpPr>
            <a:spLocks noGrp="1"/>
          </p:cNvSpPr>
          <p:nvPr>
            <p:ph type="sldNum" sz="quarter" idx="4"/>
          </p:nvPr>
        </p:nvSpPr>
        <p:spPr>
          <a:xfrm>
            <a:off x="6781800" y="6553200"/>
            <a:ext cx="2133600" cy="244475"/>
          </a:xfrm>
          <a:prstGeom prst="rect">
            <a:avLst/>
          </a:prstGeom>
          <a:noFill/>
          <a:ln w="9525">
            <a:noFill/>
            <a:miter/>
          </a:ln>
        </p:spPr>
        <p:txBody>
          <a:bodyPr vert="horz" wrap="square" lIns="91440" tIns="45720" rIns="91440" bIns="45720" numCol="1" anchor="t" anchorCtr="0" compatLnSpc="1"/>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ransition>
    <p:random/>
  </p:transition>
  <p:hf sldNum="0" hdr="0" ftr="0" dt="0"/>
  <p:txStyles>
    <p:titleStyle>
      <a:lvl1pPr algn="l" rtl="0" eaLnBrk="0" fontAlgn="base" hangingPunct="0">
        <a:spcBef>
          <a:spcPct val="0"/>
        </a:spcBef>
        <a:spcAft>
          <a:spcPct val="0"/>
        </a:spcAft>
        <a:defRPr sz="2800" b="1" kern="1200">
          <a:solidFill>
            <a:schemeClr val="bg1"/>
          </a:solidFill>
          <a:latin typeface="+mj-lt"/>
          <a:ea typeface="+mj-ea"/>
          <a:cs typeface="+mj-cs"/>
        </a:defRPr>
      </a:lvl1pPr>
      <a:lvl2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5pPr>
      <a:lvl6pPr marL="4572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6pPr>
      <a:lvl7pPr marL="9144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7pPr>
      <a:lvl8pPr marL="13716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8pPr>
      <a:lvl9pPr marL="18288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1"/>
        </a:buClr>
        <a:buFont typeface="Wingdings" panose="05000000000000000000" pitchFamily="2" charset="2"/>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Wingdings" panose="05000000000000000000" pitchFamily="2" charset="2"/>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Wingdings" panose="05000000000000000000" pitchFamily="2" charset="2"/>
        <a:buChar char="»"/>
        <a:defRPr sz="2000" kern="1200">
          <a:solidFill>
            <a:schemeClr val="tx1"/>
          </a:solidFill>
          <a:latin typeface="+mn-lt"/>
          <a:ea typeface="+mn-ea"/>
          <a:cs typeface="+mn-cs"/>
        </a:defRPr>
      </a:lvl5pPr>
      <a:lvl6pPr marL="2514600" lvl="5"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2pPr>
      <a:lvl3pPr marL="914400" lvl="2"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3pPr>
      <a:lvl4pPr marL="1371600" lvl="3"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4pPr>
      <a:lvl5pPr marL="1828800" lvl="4"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5pPr>
      <a:lvl6pPr marL="2286000" lvl="5"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6pPr>
      <a:lvl7pPr marL="2743200" lvl="6"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7pPr>
      <a:lvl8pPr marL="3200400" lvl="7"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8pPr>
      <a:lvl9pPr marL="3657600" lvl="8"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9218" name="对象 1025"/>
          <p:cNvGraphicFramePr>
            <a:graphicFrameLocks/>
          </p:cNvGraphicFramePr>
          <p:nvPr/>
        </p:nvGraphicFramePr>
        <p:xfrm>
          <a:off x="152400" y="609600"/>
          <a:ext cx="8839200" cy="762000"/>
        </p:xfrm>
        <a:graphic>
          <a:graphicData uri="http://schemas.openxmlformats.org/presentationml/2006/ole">
            <p:oleObj spid="_x0000_s77826" r:id="rId14" imgW="22857143" imgH="2819048" progId="">
              <p:embed/>
            </p:oleObj>
          </a:graphicData>
        </a:graphic>
      </p:graphicFrame>
      <p:graphicFrame>
        <p:nvGraphicFramePr>
          <p:cNvPr id="9219" name="对象 1026"/>
          <p:cNvGraphicFramePr>
            <a:graphicFrameLocks/>
          </p:cNvGraphicFramePr>
          <p:nvPr/>
        </p:nvGraphicFramePr>
        <p:xfrm>
          <a:off x="8001000" y="6019800"/>
          <a:ext cx="685800" cy="542925"/>
        </p:xfrm>
        <a:graphic>
          <a:graphicData uri="http://schemas.openxmlformats.org/presentationml/2006/ole">
            <p:oleObj spid="_x0000_s77825" r:id="rId15" imgW="1494385" imgH="1182930" progId="">
              <p:embed/>
            </p:oleObj>
          </a:graphicData>
        </a:graphic>
      </p:graphicFrame>
      <p:sp>
        <p:nvSpPr>
          <p:cNvPr id="9220" name="标题 1027"/>
          <p:cNvSpPr>
            <a:spLocks noGrp="1"/>
          </p:cNvSpPr>
          <p:nvPr>
            <p:ph type="title"/>
          </p:nvPr>
        </p:nvSpPr>
        <p:spPr>
          <a:xfrm>
            <a:off x="1295400" y="714375"/>
            <a:ext cx="7315200" cy="533400"/>
          </a:xfrm>
          <a:prstGeom prst="rect">
            <a:avLst/>
          </a:prstGeom>
          <a:noFill/>
          <a:ln w="9525">
            <a:noFill/>
          </a:ln>
          <a:effectLst>
            <a:outerShdw dist="35921" dir="2699999" algn="ctr" rotWithShape="0">
              <a:schemeClr val="tx1"/>
            </a:outerShdw>
          </a:effectLst>
        </p:spPr>
        <p:txBody>
          <a:bodyPr anchor="ctr"/>
          <a:lstStyle/>
          <a:p>
            <a:pPr lvl="0"/>
            <a:r>
              <a:rPr lang="zh-CN" altLang="en-US" dirty="0"/>
              <a:t>单击此处编辑母版标题样式</a:t>
            </a:r>
          </a:p>
        </p:txBody>
      </p:sp>
      <p:sp>
        <p:nvSpPr>
          <p:cNvPr id="9221" name="文本占位符 1028"/>
          <p:cNvSpPr>
            <a:spLocks noGrp="1"/>
          </p:cNvSpPr>
          <p:nvPr>
            <p:ph type="body"/>
          </p:nvPr>
        </p:nvSpPr>
        <p:spPr>
          <a:xfrm>
            <a:off x="457200" y="1447800"/>
            <a:ext cx="8153400" cy="4876800"/>
          </a:xfrm>
          <a:prstGeom prst="rect">
            <a:avLst/>
          </a:prstGeom>
          <a:noFill/>
          <a:ln w="9525">
            <a:noFill/>
          </a:ln>
        </p:spPr>
        <p:txBody>
          <a:bodyPr anchor="t"/>
          <a:lstStyle/>
          <a:p>
            <a:pPr lvl="0" indent="-342900"/>
            <a:r>
              <a:rPr lang="zh-CN" altLang="en-US" dirty="0"/>
              <a:t>单击此处编辑母版文本样式</a:t>
            </a:r>
          </a:p>
          <a:p>
            <a:pPr lvl="1" indent="-285750"/>
            <a:r>
              <a:rPr lang="zh-CN" altLang="en-US" dirty="0"/>
              <a:t>第二级</a:t>
            </a:r>
          </a:p>
          <a:p>
            <a:pPr lvl="2" indent="-228600"/>
            <a:r>
              <a:rPr lang="zh-CN" altLang="en-US" dirty="0"/>
              <a:t>第三级</a:t>
            </a:r>
          </a:p>
          <a:p>
            <a:pPr lvl="3" indent="-228600"/>
            <a:r>
              <a:rPr lang="zh-CN" altLang="en-US" dirty="0"/>
              <a:t>第四级</a:t>
            </a:r>
          </a:p>
          <a:p>
            <a:pPr lvl="4" indent="-228600"/>
            <a:r>
              <a:rPr lang="zh-CN" altLang="en-US" dirty="0"/>
              <a:t>第五级</a:t>
            </a:r>
          </a:p>
        </p:txBody>
      </p:sp>
      <p:sp>
        <p:nvSpPr>
          <p:cNvPr id="2" name="日期占位符 1029"/>
          <p:cNvSpPr>
            <a:spLocks noGrp="1"/>
          </p:cNvSpPr>
          <p:nvPr>
            <p:ph type="dt" sz="half" idx="2"/>
          </p:nvPr>
        </p:nvSpPr>
        <p:spPr>
          <a:xfrm>
            <a:off x="5508625" y="333375"/>
            <a:ext cx="3167063" cy="215900"/>
          </a:xfrm>
          <a:prstGeom prst="rect">
            <a:avLst/>
          </a:prstGeom>
          <a:noFill/>
          <a:ln w="9525">
            <a:noFill/>
            <a:miter/>
          </a:ln>
        </p:spPr>
        <p:txBody>
          <a:bodyPr vert="horz" wrap="square" lIns="91440" tIns="45720" rIns="91440" bIns="45720" numCol="1" anchor="t" anchorCtr="0" compatLnSpc="1"/>
          <a:lstStyle>
            <a:lvl1pPr algn="r">
              <a:defRPr sz="1400" b="1">
                <a:latin typeface="Verdana" panose="020B0604030504040204" pitchFamily="34" charset="0"/>
                <a:ea typeface="+mn-ea"/>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9223" name="圆角矩形 1030"/>
          <p:cNvSpPr/>
          <p:nvPr/>
        </p:nvSpPr>
        <p:spPr>
          <a:xfrm>
            <a:off x="152400" y="228600"/>
            <a:ext cx="8839200" cy="6324600"/>
          </a:xfrm>
          <a:prstGeom prst="roundRect">
            <a:avLst>
              <a:gd name="adj" fmla="val 4569"/>
            </a:avLst>
          </a:prstGeom>
          <a:noFill/>
          <a:ln w="28575" cap="flat" cmpd="sng">
            <a:solidFill>
              <a:schemeClr val="bg2"/>
            </a:solidFill>
            <a:prstDash val="solid"/>
            <a:round/>
            <a:headEnd type="none" w="med" len="med"/>
            <a:tailEnd type="none" w="med" len="med"/>
          </a:ln>
        </p:spPr>
        <p:txBody>
          <a:bodyPr anchor="t"/>
          <a:lstStyle/>
          <a:p>
            <a:pPr lvl="0" indent="0" algn="r"/>
            <a:endParaRPr lang="zh-CN" altLang="en-US" b="1" dirty="0">
              <a:latin typeface="Arial" panose="020B0604020202020204" pitchFamily="34" charset="0"/>
              <a:ea typeface="Arial" panose="020B0604020202020204" pitchFamily="34" charset="0"/>
            </a:endParaRPr>
          </a:p>
        </p:txBody>
      </p:sp>
      <p:sp>
        <p:nvSpPr>
          <p:cNvPr id="9224" name="矩形 1031"/>
          <p:cNvSpPr/>
          <p:nvPr/>
        </p:nvSpPr>
        <p:spPr>
          <a:xfrm>
            <a:off x="228600" y="6553200"/>
            <a:ext cx="2133600" cy="244475"/>
          </a:xfrm>
          <a:prstGeom prst="rect">
            <a:avLst/>
          </a:prstGeom>
          <a:noFill/>
          <a:ln w="9525">
            <a:noFill/>
          </a:ln>
        </p:spPr>
        <p:txBody>
          <a:bodyPr anchor="t"/>
          <a:lstStyle/>
          <a:p>
            <a:pPr lvl="0" indent="0"/>
            <a:endParaRPr lang="zh-CN" altLang="en-US" sz="1000" dirty="0">
              <a:latin typeface="Arial" panose="020B0604020202020204" pitchFamily="34" charset="0"/>
              <a:ea typeface="宋体" panose="02010600030101010101" pitchFamily="2" charset="-122"/>
            </a:endParaRPr>
          </a:p>
        </p:txBody>
      </p:sp>
      <p:sp>
        <p:nvSpPr>
          <p:cNvPr id="9225" name="矩形 1032"/>
          <p:cNvSpPr/>
          <p:nvPr/>
        </p:nvSpPr>
        <p:spPr>
          <a:xfrm>
            <a:off x="3200400" y="6553200"/>
            <a:ext cx="2895600" cy="244475"/>
          </a:xfrm>
          <a:prstGeom prst="rect">
            <a:avLst/>
          </a:prstGeom>
          <a:noFill/>
          <a:ln w="9525">
            <a:noFill/>
          </a:ln>
        </p:spPr>
        <p:txBody>
          <a:bodyPr anchor="t"/>
          <a:lstStyle/>
          <a:p>
            <a:pPr lvl="0" indent="0" algn="ctr"/>
            <a:endParaRPr lang="zh-CN" altLang="en-US" sz="1000" dirty="0">
              <a:latin typeface="Arial" panose="020B0604020202020204" pitchFamily="34" charset="0"/>
              <a:ea typeface="宋体" panose="02010600030101010101" pitchFamily="2" charset="-122"/>
            </a:endParaRPr>
          </a:p>
        </p:txBody>
      </p:sp>
      <p:sp>
        <p:nvSpPr>
          <p:cNvPr id="1034" name="灯片编号占位符 1033"/>
          <p:cNvSpPr>
            <a:spLocks noGrp="1"/>
          </p:cNvSpPr>
          <p:nvPr>
            <p:ph type="sldNum" sz="quarter" idx="4"/>
          </p:nvPr>
        </p:nvSpPr>
        <p:spPr>
          <a:xfrm>
            <a:off x="6781800" y="6553200"/>
            <a:ext cx="2133600" cy="244475"/>
          </a:xfrm>
          <a:prstGeom prst="rect">
            <a:avLst/>
          </a:prstGeom>
          <a:noFill/>
          <a:ln w="9525">
            <a:noFill/>
            <a:miter/>
          </a:ln>
        </p:spPr>
        <p:txBody>
          <a:bodyPr vert="horz" wrap="square" lIns="91440" tIns="45720" rIns="91440" bIns="45720" numCol="1" anchor="t" anchorCtr="0" compatLnSpc="1"/>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ransition>
    <p:random/>
  </p:transition>
  <p:hf sldNum="0" hdr="0" ftr="0" dt="0"/>
  <p:txStyles>
    <p:titleStyle>
      <a:lvl1pPr algn="l" rtl="0" eaLnBrk="0" fontAlgn="base" hangingPunct="0">
        <a:spcBef>
          <a:spcPct val="0"/>
        </a:spcBef>
        <a:spcAft>
          <a:spcPct val="0"/>
        </a:spcAft>
        <a:defRPr sz="2800" b="1" kern="1200">
          <a:solidFill>
            <a:schemeClr val="bg1"/>
          </a:solidFill>
          <a:latin typeface="+mj-lt"/>
          <a:ea typeface="+mj-ea"/>
          <a:cs typeface="+mj-cs"/>
        </a:defRPr>
      </a:lvl1pPr>
      <a:lvl2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5pPr>
      <a:lvl6pPr marL="4572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6pPr>
      <a:lvl7pPr marL="9144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7pPr>
      <a:lvl8pPr marL="13716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8pPr>
      <a:lvl9pPr marL="18288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1"/>
        </a:buClr>
        <a:buFont typeface="Wingdings" panose="05000000000000000000" pitchFamily="2" charset="2"/>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Wingdings" panose="05000000000000000000" pitchFamily="2" charset="2"/>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Wingdings" panose="05000000000000000000" pitchFamily="2" charset="2"/>
        <a:buChar char="»"/>
        <a:defRPr sz="2000" kern="1200">
          <a:solidFill>
            <a:schemeClr val="tx1"/>
          </a:solidFill>
          <a:latin typeface="+mn-lt"/>
          <a:ea typeface="+mn-ea"/>
          <a:cs typeface="+mn-cs"/>
        </a:defRPr>
      </a:lvl5pPr>
      <a:lvl6pPr marL="2514600" lvl="5"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2pPr>
      <a:lvl3pPr marL="914400" lvl="2"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3pPr>
      <a:lvl4pPr marL="1371600" lvl="3"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4pPr>
      <a:lvl5pPr marL="1828800" lvl="4"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5pPr>
      <a:lvl6pPr marL="2286000" lvl="5"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6pPr>
      <a:lvl7pPr marL="2743200" lvl="6"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7pPr>
      <a:lvl8pPr marL="3200400" lvl="7"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8pPr>
      <a:lvl9pPr marL="3657600" lvl="8"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10242" name="对象 1025"/>
          <p:cNvGraphicFramePr>
            <a:graphicFrameLocks/>
          </p:cNvGraphicFramePr>
          <p:nvPr/>
        </p:nvGraphicFramePr>
        <p:xfrm>
          <a:off x="152400" y="609600"/>
          <a:ext cx="8839200" cy="762000"/>
        </p:xfrm>
        <a:graphic>
          <a:graphicData uri="http://schemas.openxmlformats.org/presentationml/2006/ole">
            <p:oleObj spid="_x0000_s90114" r:id="rId14" imgW="22857143" imgH="2819048" progId="">
              <p:embed/>
            </p:oleObj>
          </a:graphicData>
        </a:graphic>
      </p:graphicFrame>
      <p:graphicFrame>
        <p:nvGraphicFramePr>
          <p:cNvPr id="10243" name="对象 1026"/>
          <p:cNvGraphicFramePr>
            <a:graphicFrameLocks/>
          </p:cNvGraphicFramePr>
          <p:nvPr/>
        </p:nvGraphicFramePr>
        <p:xfrm>
          <a:off x="8001000" y="6019800"/>
          <a:ext cx="685800" cy="542925"/>
        </p:xfrm>
        <a:graphic>
          <a:graphicData uri="http://schemas.openxmlformats.org/presentationml/2006/ole">
            <p:oleObj spid="_x0000_s90113" r:id="rId15" imgW="1494385" imgH="1182930" progId="">
              <p:embed/>
            </p:oleObj>
          </a:graphicData>
        </a:graphic>
      </p:graphicFrame>
      <p:sp>
        <p:nvSpPr>
          <p:cNvPr id="10244" name="标题 1027"/>
          <p:cNvSpPr>
            <a:spLocks noGrp="1"/>
          </p:cNvSpPr>
          <p:nvPr>
            <p:ph type="title"/>
          </p:nvPr>
        </p:nvSpPr>
        <p:spPr>
          <a:xfrm>
            <a:off x="1295400" y="714375"/>
            <a:ext cx="7315200" cy="533400"/>
          </a:xfrm>
          <a:prstGeom prst="rect">
            <a:avLst/>
          </a:prstGeom>
          <a:noFill/>
          <a:ln w="9525">
            <a:noFill/>
          </a:ln>
          <a:effectLst>
            <a:outerShdw dist="35921" dir="2699999" algn="ctr" rotWithShape="0">
              <a:schemeClr val="tx1"/>
            </a:outerShdw>
          </a:effectLst>
        </p:spPr>
        <p:txBody>
          <a:bodyPr anchor="ctr"/>
          <a:lstStyle/>
          <a:p>
            <a:pPr lvl="0"/>
            <a:r>
              <a:rPr lang="zh-CN" altLang="en-US" dirty="0"/>
              <a:t>单击此处编辑母版标题样式</a:t>
            </a:r>
          </a:p>
        </p:txBody>
      </p:sp>
      <p:sp>
        <p:nvSpPr>
          <p:cNvPr id="10245" name="文本占位符 1028"/>
          <p:cNvSpPr>
            <a:spLocks noGrp="1"/>
          </p:cNvSpPr>
          <p:nvPr>
            <p:ph type="body"/>
          </p:nvPr>
        </p:nvSpPr>
        <p:spPr>
          <a:xfrm>
            <a:off x="457200" y="1447800"/>
            <a:ext cx="8153400" cy="4876800"/>
          </a:xfrm>
          <a:prstGeom prst="rect">
            <a:avLst/>
          </a:prstGeom>
          <a:noFill/>
          <a:ln w="9525">
            <a:noFill/>
          </a:ln>
        </p:spPr>
        <p:txBody>
          <a:bodyPr anchor="t"/>
          <a:lstStyle/>
          <a:p>
            <a:pPr lvl="0" indent="-342900"/>
            <a:r>
              <a:rPr lang="zh-CN" altLang="en-US" dirty="0"/>
              <a:t>单击此处编辑母版文本样式</a:t>
            </a:r>
          </a:p>
          <a:p>
            <a:pPr lvl="1" indent="-285750"/>
            <a:r>
              <a:rPr lang="zh-CN" altLang="en-US" dirty="0"/>
              <a:t>第二级</a:t>
            </a:r>
          </a:p>
          <a:p>
            <a:pPr lvl="2" indent="-228600"/>
            <a:r>
              <a:rPr lang="zh-CN" altLang="en-US" dirty="0"/>
              <a:t>第三级</a:t>
            </a:r>
          </a:p>
          <a:p>
            <a:pPr lvl="3" indent="-228600"/>
            <a:r>
              <a:rPr lang="zh-CN" altLang="en-US" dirty="0"/>
              <a:t>第四级</a:t>
            </a:r>
          </a:p>
          <a:p>
            <a:pPr lvl="4" indent="-228600"/>
            <a:r>
              <a:rPr lang="zh-CN" altLang="en-US" dirty="0"/>
              <a:t>第五级</a:t>
            </a:r>
          </a:p>
        </p:txBody>
      </p:sp>
      <p:sp>
        <p:nvSpPr>
          <p:cNvPr id="2" name="日期占位符 1029"/>
          <p:cNvSpPr>
            <a:spLocks noGrp="1"/>
          </p:cNvSpPr>
          <p:nvPr>
            <p:ph type="dt" sz="half" idx="2"/>
          </p:nvPr>
        </p:nvSpPr>
        <p:spPr>
          <a:xfrm>
            <a:off x="5508625" y="333375"/>
            <a:ext cx="3167063" cy="215900"/>
          </a:xfrm>
          <a:prstGeom prst="rect">
            <a:avLst/>
          </a:prstGeom>
          <a:noFill/>
          <a:ln w="9525">
            <a:noFill/>
            <a:miter/>
          </a:ln>
        </p:spPr>
        <p:txBody>
          <a:bodyPr vert="horz" wrap="square" lIns="91440" tIns="45720" rIns="91440" bIns="45720" numCol="1" anchor="t" anchorCtr="0" compatLnSpc="1"/>
          <a:lstStyle>
            <a:lvl1pPr algn="r">
              <a:defRPr sz="1400" b="1">
                <a:latin typeface="Verdana" panose="020B0604030504040204" pitchFamily="34" charset="0"/>
                <a:ea typeface="+mn-ea"/>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a:ln>
                  <a:noFill/>
                </a:ln>
                <a:solidFill>
                  <a:schemeClr val="tx1"/>
                </a:solidFill>
                <a:effectLst/>
                <a:uLnTx/>
                <a:uFillTx/>
                <a:latin typeface="Verdana" panose="020B0604030504040204" pitchFamily="34" charset="0"/>
                <a:ea typeface="+mn-ea"/>
                <a:cs typeface="+mn-cs"/>
              </a:rPr>
              <a:t>http://www.thxsyxx.com</a:t>
            </a:r>
          </a:p>
        </p:txBody>
      </p:sp>
      <p:sp>
        <p:nvSpPr>
          <p:cNvPr id="10247" name="圆角矩形 1030"/>
          <p:cNvSpPr/>
          <p:nvPr/>
        </p:nvSpPr>
        <p:spPr>
          <a:xfrm>
            <a:off x="152400" y="228600"/>
            <a:ext cx="8839200" cy="6324600"/>
          </a:xfrm>
          <a:prstGeom prst="roundRect">
            <a:avLst>
              <a:gd name="adj" fmla="val 4569"/>
            </a:avLst>
          </a:prstGeom>
          <a:noFill/>
          <a:ln w="28575" cap="flat" cmpd="sng">
            <a:solidFill>
              <a:schemeClr val="bg2"/>
            </a:solidFill>
            <a:prstDash val="solid"/>
            <a:round/>
            <a:headEnd type="none" w="med" len="med"/>
            <a:tailEnd type="none" w="med" len="med"/>
          </a:ln>
        </p:spPr>
        <p:txBody>
          <a:bodyPr anchor="t"/>
          <a:lstStyle/>
          <a:p>
            <a:pPr lvl="0" indent="0" algn="r"/>
            <a:endParaRPr lang="zh-CN" altLang="en-US" b="1" dirty="0">
              <a:latin typeface="Arial" panose="020B0604020202020204" pitchFamily="34" charset="0"/>
              <a:ea typeface="Arial" panose="020B0604020202020204" pitchFamily="34" charset="0"/>
            </a:endParaRPr>
          </a:p>
        </p:txBody>
      </p:sp>
      <p:sp>
        <p:nvSpPr>
          <p:cNvPr id="10248" name="矩形 1031"/>
          <p:cNvSpPr/>
          <p:nvPr/>
        </p:nvSpPr>
        <p:spPr>
          <a:xfrm>
            <a:off x="228600" y="6553200"/>
            <a:ext cx="2133600" cy="244475"/>
          </a:xfrm>
          <a:prstGeom prst="rect">
            <a:avLst/>
          </a:prstGeom>
          <a:noFill/>
          <a:ln w="9525">
            <a:noFill/>
          </a:ln>
        </p:spPr>
        <p:txBody>
          <a:bodyPr anchor="t"/>
          <a:lstStyle/>
          <a:p>
            <a:pPr lvl="0" indent="0"/>
            <a:endParaRPr lang="zh-CN" altLang="en-US" sz="1000" dirty="0">
              <a:latin typeface="Arial" panose="020B0604020202020204" pitchFamily="34" charset="0"/>
              <a:ea typeface="宋体" panose="02010600030101010101" pitchFamily="2" charset="-122"/>
            </a:endParaRPr>
          </a:p>
        </p:txBody>
      </p:sp>
      <p:sp>
        <p:nvSpPr>
          <p:cNvPr id="10249" name="矩形 1032"/>
          <p:cNvSpPr/>
          <p:nvPr/>
        </p:nvSpPr>
        <p:spPr>
          <a:xfrm>
            <a:off x="3200400" y="6553200"/>
            <a:ext cx="2895600" cy="244475"/>
          </a:xfrm>
          <a:prstGeom prst="rect">
            <a:avLst/>
          </a:prstGeom>
          <a:noFill/>
          <a:ln w="9525">
            <a:noFill/>
          </a:ln>
        </p:spPr>
        <p:txBody>
          <a:bodyPr anchor="t"/>
          <a:lstStyle/>
          <a:p>
            <a:pPr lvl="0" indent="0" algn="ctr"/>
            <a:endParaRPr lang="zh-CN" altLang="en-US" sz="1000" dirty="0">
              <a:latin typeface="Arial" panose="020B0604020202020204" pitchFamily="34" charset="0"/>
              <a:ea typeface="宋体" panose="02010600030101010101" pitchFamily="2" charset="-122"/>
            </a:endParaRPr>
          </a:p>
        </p:txBody>
      </p:sp>
      <p:sp>
        <p:nvSpPr>
          <p:cNvPr id="1034" name="灯片编号占位符 1033"/>
          <p:cNvSpPr>
            <a:spLocks noGrp="1"/>
          </p:cNvSpPr>
          <p:nvPr>
            <p:ph type="sldNum" sz="quarter" idx="4"/>
          </p:nvPr>
        </p:nvSpPr>
        <p:spPr>
          <a:xfrm>
            <a:off x="6781800" y="6553200"/>
            <a:ext cx="2133600" cy="244475"/>
          </a:xfrm>
          <a:prstGeom prst="rect">
            <a:avLst/>
          </a:prstGeom>
          <a:noFill/>
          <a:ln w="9525">
            <a:noFill/>
            <a:miter/>
          </a:ln>
        </p:spPr>
        <p:txBody>
          <a:bodyPr vert="horz" wrap="square" lIns="91440" tIns="45720" rIns="91440" bIns="45720" numCol="1" anchor="t" anchorCtr="0" compatLnSpc="1"/>
          <a:lstStyle/>
          <a:p>
            <a:pPr lvl="0" algn="r" eaLnBrk="1" fontAlgn="base" hangingPunct="1"/>
            <a:fld id="{9A0DB2DC-4C9A-4742-B13C-FB6460FD3503}" type="slidenum">
              <a:rPr lang="zh-CN" altLang="en-US" sz="1000" strike="noStrike" noProof="1" dirty="0">
                <a:latin typeface="Arial" panose="020B0604020202020204" pitchFamily="34" charset="0"/>
                <a:ea typeface="宋体" panose="02010600030101010101" pitchFamily="2" charset="-122"/>
                <a:cs typeface="+mn-ea"/>
              </a:rPr>
              <a:pPr lvl="0" algn="r" eaLnBrk="1" fontAlgn="base" hangingPunct="1"/>
              <a:t>‹#›</a:t>
            </a:fld>
            <a:endParaRPr lang="zh-CN" altLang="en-US" sz="1000" strike="noStrike" noProof="1"/>
          </a:p>
        </p:txBody>
      </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ransition>
    <p:random/>
  </p:transition>
  <p:hf sldNum="0" hdr="0" ftr="0" dt="0"/>
  <p:txStyles>
    <p:titleStyle>
      <a:lvl1pPr algn="l" rtl="0" eaLnBrk="0" fontAlgn="base" hangingPunct="0">
        <a:spcBef>
          <a:spcPct val="0"/>
        </a:spcBef>
        <a:spcAft>
          <a:spcPct val="0"/>
        </a:spcAft>
        <a:defRPr sz="2800" b="1" kern="1200">
          <a:solidFill>
            <a:schemeClr val="bg1"/>
          </a:solidFill>
          <a:latin typeface="+mj-lt"/>
          <a:ea typeface="+mj-ea"/>
          <a:cs typeface="+mj-cs"/>
        </a:defRPr>
      </a:lvl1pPr>
      <a:lvl2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2800" b="1">
          <a:solidFill>
            <a:schemeClr val="bg1"/>
          </a:solidFill>
          <a:latin typeface="Arial" panose="020B0604020202020204" pitchFamily="34" charset="0"/>
          <a:ea typeface="宋体" panose="02010600030101010101" pitchFamily="2" charset="-122"/>
        </a:defRPr>
      </a:lvl5pPr>
      <a:lvl6pPr marL="4572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6pPr>
      <a:lvl7pPr marL="9144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7pPr>
      <a:lvl8pPr marL="13716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8pPr>
      <a:lvl9pPr marL="1828800" algn="l" rtl="0" fontAlgn="base">
        <a:spcBef>
          <a:spcPct val="0"/>
        </a:spcBef>
        <a:spcAft>
          <a:spcPct val="0"/>
        </a:spcAft>
        <a:defRPr sz="2800" b="1">
          <a:solidFill>
            <a:schemeClr val="bg1"/>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hlink"/>
        </a:buClr>
        <a:buFont typeface="Wingdings" panose="05000000000000000000" pitchFamily="2" charset="2"/>
        <a:buChar char="v"/>
        <a:defRPr sz="2800" b="1" kern="1200">
          <a:solidFill>
            <a:schemeClr val="tx1"/>
          </a:solidFill>
          <a:latin typeface="+mn-lt"/>
          <a:ea typeface="+mn-ea"/>
          <a:cs typeface="+mn-cs"/>
        </a:defRPr>
      </a:lvl1pPr>
      <a:lvl2pPr marL="742950" lvl="1" indent="-285750" algn="l" rtl="0" eaLnBrk="0" fontAlgn="base" hangingPunct="0">
        <a:spcBef>
          <a:spcPct val="20000"/>
        </a:spcBef>
        <a:spcAft>
          <a:spcPct val="0"/>
        </a:spcAft>
        <a:buClr>
          <a:schemeClr val="accent1"/>
        </a:buClr>
        <a:buFont typeface="Wingdings" panose="05000000000000000000" pitchFamily="2" charset="2"/>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tx1"/>
        </a:buClr>
        <a:buFont typeface="Wingdings" panose="05000000000000000000" pitchFamily="2" charset="2"/>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Wingdings" panose="05000000000000000000" pitchFamily="2" charset="2"/>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Wingdings" panose="05000000000000000000" pitchFamily="2" charset="2"/>
        <a:buChar char="»"/>
        <a:defRPr sz="2000" kern="1200">
          <a:solidFill>
            <a:schemeClr val="tx1"/>
          </a:solidFill>
          <a:latin typeface="+mn-lt"/>
          <a:ea typeface="+mn-ea"/>
          <a:cs typeface="+mn-cs"/>
        </a:defRPr>
      </a:lvl5pPr>
      <a:lvl6pPr marL="2514600" lvl="5"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2pPr>
      <a:lvl3pPr marL="914400" lvl="2"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3pPr>
      <a:lvl4pPr marL="1371600" lvl="3"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4pPr>
      <a:lvl5pPr marL="1828800" lvl="4"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5pPr>
      <a:lvl6pPr marL="2286000" lvl="5"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6pPr>
      <a:lvl7pPr marL="2743200" lvl="6"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7pPr>
      <a:lvl8pPr marL="3200400" lvl="7"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8pPr>
      <a:lvl9pPr marL="3657600" lvl="8" indent="0" algn="r" defTabSz="914400" eaLnBrk="1" fontAlgn="base" latinLnBrk="0" hangingPunct="1">
        <a:spcBef>
          <a:spcPct val="0"/>
        </a:spcBef>
        <a:spcAft>
          <a:spcPct val="0"/>
        </a:spcAft>
        <a:buFont typeface="Arial" panose="020B0604020202020204" pitchFamily="34" charset="0"/>
        <a:buNone/>
        <a:defRPr sz="1800" b="1"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_rels/slide100.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image" Target="../media/image72.jpeg"/><Relationship Id="rId1" Type="http://schemas.openxmlformats.org/officeDocument/2006/relationships/slideLayout" Target="../slideLayouts/slideLayout6.xml"/><Relationship Id="rId4" Type="http://schemas.openxmlformats.org/officeDocument/2006/relationships/hyperlink" Target="&#22270;&#37197;&#25991;&#23450;&#31295;" TargetMode="Externa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3.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image" Target="../media/image74.jpeg"/><Relationship Id="rId1" Type="http://schemas.openxmlformats.org/officeDocument/2006/relationships/slideLayout" Target="../slideLayouts/slideLayout18.xml"/></Relationships>
</file>

<file path=ppt/slides/_rels/slide104.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image" Target="../media/image76.jpeg"/><Relationship Id="rId1" Type="http://schemas.openxmlformats.org/officeDocument/2006/relationships/slideLayout" Target="../slideLayouts/slideLayout51.xml"/><Relationship Id="rId4" Type="http://schemas.openxmlformats.org/officeDocument/2006/relationships/image" Target="../media/image78.jpeg"/></Relationships>
</file>

<file path=ppt/slides/_rels/slide105.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image" Target="../media/image79.jpeg"/><Relationship Id="rId1" Type="http://schemas.openxmlformats.org/officeDocument/2006/relationships/slideLayout" Target="../slideLayouts/slideLayout2.xml"/><Relationship Id="rId6" Type="http://schemas.openxmlformats.org/officeDocument/2006/relationships/image" Target="../media/image83.jpeg"/><Relationship Id="rId5" Type="http://schemas.openxmlformats.org/officeDocument/2006/relationships/image" Target="../media/image82.jpeg"/><Relationship Id="rId4" Type="http://schemas.openxmlformats.org/officeDocument/2006/relationships/image" Target="../media/image81.jpeg"/></Relationships>
</file>

<file path=ppt/slides/_rels/slide106.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image" Target="../media/image84.jpeg"/><Relationship Id="rId1" Type="http://schemas.openxmlformats.org/officeDocument/2006/relationships/slideLayout" Target="../slideLayouts/slideLayout2.xml"/><Relationship Id="rId4" Type="http://schemas.openxmlformats.org/officeDocument/2006/relationships/image" Target="../media/image86.jpeg"/></Relationships>
</file>

<file path=ppt/slides/_rels/slide107.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image" Target="../media/image87.jpeg"/><Relationship Id="rId1" Type="http://schemas.openxmlformats.org/officeDocument/2006/relationships/slideLayout" Target="../slideLayouts/slideLayout156.xml"/><Relationship Id="rId4" Type="http://schemas.openxmlformats.org/officeDocument/2006/relationships/image" Target="../media/image89.jpeg"/></Relationships>
</file>

<file path=ppt/slides/_rels/slide108.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image" Target="../media/image90.jpeg"/><Relationship Id="rId1" Type="http://schemas.openxmlformats.org/officeDocument/2006/relationships/slideLayout" Target="../slideLayouts/slideLayout2.xml"/><Relationship Id="rId4" Type="http://schemas.openxmlformats.org/officeDocument/2006/relationships/image" Target="../media/image92.jpeg"/></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03.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image" Target="../media/image93.jpeg"/><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3" Type="http://schemas.openxmlformats.org/officeDocument/2006/relationships/image" Target="../media/image96.jpeg"/><Relationship Id="rId2" Type="http://schemas.openxmlformats.org/officeDocument/2006/relationships/image" Target="../media/image95.jpeg"/><Relationship Id="rId1" Type="http://schemas.openxmlformats.org/officeDocument/2006/relationships/slideLayout" Target="../slideLayouts/slideLayout7.xml"/></Relationships>
</file>

<file path=ppt/slides/_rels/slide114.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image" Target="../media/image97.jpeg"/><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image" Target="../media/image61.jpeg"/><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image" Target="../media/image100.jpeg"/><Relationship Id="rId1" Type="http://schemas.openxmlformats.org/officeDocument/2006/relationships/slideLayout" Target="../slideLayouts/slideLayout145.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2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7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image" Target="../media/image102.jpeg"/><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3" Type="http://schemas.openxmlformats.org/officeDocument/2006/relationships/image" Target="../media/image103.gif"/><Relationship Id="rId2" Type="http://schemas.openxmlformats.org/officeDocument/2006/relationships/slide" Target="slide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1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9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47.xml"/></Relationships>
</file>

<file path=ppt/slides/_rels/slide25.xml.rels><?xml version="1.0" encoding="UTF-8" standalone="yes"?>
<Relationships xmlns="http://schemas.openxmlformats.org/package/2006/relationships"><Relationship Id="rId2" Type="http://schemas.openxmlformats.org/officeDocument/2006/relationships/hyperlink" Target="&#20851;&#20110;&#35821;&#25991;&#25945;&#23398;&#20013;&#23398;&#29983;&#21475;&#35821;&#34920;&#36798;&#33021;&#21147;&#29616;&#29366;&#30340;&#38382;&#21367;&#35843;&#26597;.doc" TargetMode="Externa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hyperlink" Target="&#20851;&#20110;&#35821;&#25991;&#25945;&#23398;&#20013;&#23398;&#29983;&#21475;&#35821;&#34920;&#36798;&#33021;&#21147;&#29616;&#29366;&#30340;&#38382;&#21367;&#35843;&#26597;.doc" TargetMode="External"/><Relationship Id="rId1" Type="http://schemas.openxmlformats.org/officeDocument/2006/relationships/slideLayout" Target="../slideLayouts/slideLayout205.xml"/></Relationships>
</file>

<file path=ppt/slides/_rels/slide27.xml.rels><?xml version="1.0" encoding="UTF-8" standalone="yes"?>
<Relationships xmlns="http://schemas.openxmlformats.org/package/2006/relationships"><Relationship Id="rId2" Type="http://schemas.openxmlformats.org/officeDocument/2006/relationships/hyperlink" Target="&#20851;&#20110;&#35821;&#25991;&#25945;&#23398;&#20013;&#23398;&#29983;&#21475;&#35821;&#34920;&#36798;&#33021;&#21147;&#29616;&#29366;&#30340;&#38382;&#21367;&#35843;&#26597;.doc" TargetMode="External"/><Relationship Id="rId1" Type="http://schemas.openxmlformats.org/officeDocument/2006/relationships/slideLayout" Target="../slideLayouts/slideLayout62.xml"/></Relationships>
</file>

<file path=ppt/slides/_rels/slide28.xml.rels><?xml version="1.0" encoding="UTF-8" standalone="yes"?>
<Relationships xmlns="http://schemas.openxmlformats.org/package/2006/relationships"><Relationship Id="rId3" Type="http://schemas.openxmlformats.org/officeDocument/2006/relationships/hyperlink" Target="&#23567;&#23398;&#20013;&#39640;&#24180;&#32423;&#23398;&#29983;&#20316;&#25991;&#29616;&#29366;&#35843;&#26597;&#34920;.doc" TargetMode="External"/><Relationship Id="rId2" Type="http://schemas.openxmlformats.org/officeDocument/2006/relationships/hyperlink" Target="&#20013;&#39640;&#24180;&#32423;&#20316;&#25991;&#29616;&#29366;&#35843;&#26597;.doc" TargetMode="External"/><Relationship Id="rId1" Type="http://schemas.openxmlformats.org/officeDocument/2006/relationships/slideLayout" Target="../slideLayouts/slideLayout23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7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hyperlink" Target="&#23567;&#23398;&#21475;&#22836;&#20316;&#25991;&#25945;&#23398;&#29616;&#29366;&#21450;&#25104;&#22240;&#30340;&#35843;&#26597;&#25253;&#21578;.doc" TargetMode="External"/><Relationship Id="rId1" Type="http://schemas.openxmlformats.org/officeDocument/2006/relationships/slideLayout" Target="../slideLayouts/slideLayout20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7.xml"/><Relationship Id="rId4" Type="http://schemas.openxmlformats.org/officeDocument/2006/relationships/image" Target="../media/image7.jpeg"/></Relationships>
</file>

<file path=ppt/slides/_rels/slide3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6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90.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4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88.xml"/><Relationship Id="rId4" Type="http://schemas.openxmlformats.org/officeDocument/2006/relationships/image" Target="../media/image12.jpeg"/></Relationships>
</file>

<file path=ppt/slides/_rels/slide4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65.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65.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76.xml"/></Relationships>
</file>

<file path=ppt/slides/_rels/slide4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332.xml"/></Relationships>
</file>

<file path=ppt/slides/_rels/slide4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13.xml"/><Relationship Id="rId6" Type="http://schemas.openxmlformats.org/officeDocument/2006/relationships/image" Target="../media/image15.jpeg"/><Relationship Id="rId5" Type="http://schemas.openxmlformats.org/officeDocument/2006/relationships/image" Target="../media/image19.emf"/><Relationship Id="rId4" Type="http://schemas.openxmlformats.org/officeDocument/2006/relationships/image" Target="../media/image18.emf"/></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8.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0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1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89.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1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92.xml"/></Relationships>
</file>

<file path=ppt/slides/_rels/slide5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92.xml"/></Relationships>
</file>

<file path=ppt/slides/_rels/slide5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392.xml"/></Relationships>
</file>

<file path=ppt/slides/_rels/slide59.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6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321.xml"/></Relationships>
</file>

<file path=ppt/slides/_rels/slide61.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3.xml"/></Relationships>
</file>

<file path=ppt/slides/_rels/slide62.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3.xml"/></Relationships>
</file>

<file path=ppt/slides/_rels/slide63.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23.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167.xml"/></Relationships>
</file>

<file path=ppt/slides/_rels/slide6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79.xml"/></Relationships>
</file>

<file path=ppt/slides/_rels/slide69.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2.xml"/><Relationship Id="rId4" Type="http://schemas.openxmlformats.org/officeDocument/2006/relationships/image" Target="../media/image34.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36.jpe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75.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17.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325.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8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38.xml"/></Relationships>
</file>

<file path=ppt/slides/_rels/slide83.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17.xml"/><Relationship Id="rId6" Type="http://schemas.openxmlformats.org/officeDocument/2006/relationships/image" Target="../media/image42.jpeg"/><Relationship Id="rId5" Type="http://schemas.openxmlformats.org/officeDocument/2006/relationships/image" Target="../media/image41.jpeg"/><Relationship Id="rId4" Type="http://schemas.openxmlformats.org/officeDocument/2006/relationships/image" Target="../media/image40.jpeg"/></Relationships>
</file>

<file path=ppt/slides/_rels/slide84.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2.xml"/><Relationship Id="rId4" Type="http://schemas.openxmlformats.org/officeDocument/2006/relationships/image" Target="../media/image45.jpeg"/></Relationships>
</file>

<file path=ppt/slides/_rels/slide85.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156.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55.xml"/></Relationships>
</file>

<file path=ppt/slides/_rels/slide87.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211.xml"/><Relationship Id="rId6" Type="http://schemas.openxmlformats.org/officeDocument/2006/relationships/image" Target="../media/image52.jpeg"/><Relationship Id="rId5" Type="http://schemas.openxmlformats.org/officeDocument/2006/relationships/image" Target="../media/image51.jpeg"/><Relationship Id="rId4" Type="http://schemas.openxmlformats.org/officeDocument/2006/relationships/image" Target="../media/image50.jpeg"/></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2.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slideLayout" Target="../slideLayouts/slideLayout358.xml"/><Relationship Id="rId4" Type="http://schemas.openxmlformats.org/officeDocument/2006/relationships/image" Target="../media/image55.jpeg"/></Relationships>
</file>

<file path=ppt/slides/_rels/slide93.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6.jpeg"/><Relationship Id="rId1" Type="http://schemas.openxmlformats.org/officeDocument/2006/relationships/slideLayout" Target="../slideLayouts/slideLayout358.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391.xml"/></Relationships>
</file>

<file path=ppt/slides/_rels/slide95.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8.jpeg"/><Relationship Id="rId1" Type="http://schemas.openxmlformats.org/officeDocument/2006/relationships/slideLayout" Target="../slideLayouts/slideLayout347.xml"/><Relationship Id="rId4" Type="http://schemas.openxmlformats.org/officeDocument/2006/relationships/image" Target="../media/image60.jpeg"/></Relationships>
</file>

<file path=ppt/slides/_rels/slide96.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61.jpeg"/><Relationship Id="rId1" Type="http://schemas.openxmlformats.org/officeDocument/2006/relationships/slideLayout" Target="../slideLayouts/slideLayout6.xml"/></Relationships>
</file>

<file path=ppt/slides/_rels/slide97.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63.jpeg"/><Relationship Id="rId1" Type="http://schemas.openxmlformats.org/officeDocument/2006/relationships/slideLayout" Target="../slideLayouts/slideLayout204.xml"/><Relationship Id="rId4" Type="http://schemas.openxmlformats.org/officeDocument/2006/relationships/image" Target="../media/image65.jpeg"/></Relationships>
</file>

<file path=ppt/slides/_rels/slide98.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image" Target="../media/image66.jpeg"/><Relationship Id="rId1" Type="http://schemas.openxmlformats.org/officeDocument/2006/relationships/slideLayout" Target="../slideLayouts/slideLayout6.xml"/><Relationship Id="rId4" Type="http://schemas.openxmlformats.org/officeDocument/2006/relationships/image" Target="../media/image68.jpeg"/></Relationships>
</file>

<file path=ppt/slides/_rels/slide99.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image" Target="../media/image69.jpeg"/><Relationship Id="rId1" Type="http://schemas.openxmlformats.org/officeDocument/2006/relationships/slideLayout" Target="../slideLayouts/slideLayout6.xml"/><Relationship Id="rId4" Type="http://schemas.openxmlformats.org/officeDocument/2006/relationships/image" Target="../media/image7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25" name="图片 4098" descr="1"/>
          <p:cNvPicPr>
            <a:picLocks noChangeAspect="1"/>
          </p:cNvPicPr>
          <p:nvPr/>
        </p:nvPicPr>
        <p:blipFill>
          <a:blip r:embed="rId2"/>
          <a:stretch>
            <a:fillRect/>
          </a:stretch>
        </p:blipFill>
        <p:spPr>
          <a:xfrm>
            <a:off x="6462713" y="4419600"/>
            <a:ext cx="2481262" cy="2149475"/>
          </a:xfrm>
          <a:prstGeom prst="rect">
            <a:avLst/>
          </a:prstGeom>
          <a:noFill/>
          <a:ln w="9525">
            <a:noFill/>
          </a:ln>
        </p:spPr>
      </p:pic>
      <p:sp>
        <p:nvSpPr>
          <p:cNvPr id="4100" name="文本框 4099"/>
          <p:cNvSpPr txBox="1"/>
          <p:nvPr/>
        </p:nvSpPr>
        <p:spPr>
          <a:xfrm>
            <a:off x="928662" y="819150"/>
            <a:ext cx="8215339" cy="2784475"/>
          </a:xfrm>
          <a:prstGeom prst="rect">
            <a:avLst/>
          </a:prstGeom>
          <a:noFill/>
          <a:ln w="9525">
            <a:noFill/>
            <a:miter/>
          </a:ln>
        </p:spPr>
        <p:txBody>
          <a:bodyPr wrap="square">
            <a:spAutoFit/>
          </a:bodyPr>
          <a:lstStyle/>
          <a:p>
            <a:pPr>
              <a:lnSpc>
                <a:spcPts val="7000"/>
              </a:lnSpc>
            </a:pPr>
            <a:r>
              <a:rPr lang="en-US" altLang="en-US" sz="3000" b="1" noProof="1">
                <a:effectLst>
                  <a:outerShdw blurRad="38100" dist="38100" dir="2700000">
                    <a:srgbClr val="C0C0C0"/>
                  </a:outerShdw>
                </a:effectLst>
                <a:latin typeface="微软雅黑" panose="020B0503020204020204" pitchFamily="34" charset="-122"/>
                <a:ea typeface="微软雅黑" panose="020B0503020204020204" pitchFamily="34" charset="-122"/>
                <a:cs typeface="+mn-ea"/>
              </a:rPr>
              <a:t> 　 吉林省“十二五”教育科学规划一般课题</a:t>
            </a:r>
            <a:endParaRPr lang="en-US" altLang="en-US" sz="3000" b="1" noProof="1">
              <a:effectLst>
                <a:outerShdw blurRad="38100" dist="38100" dir="2700000">
                  <a:srgbClr val="C0C0C0"/>
                </a:outerShdw>
              </a:effectLst>
              <a:latin typeface="微软雅黑" panose="020B0503020204020204" pitchFamily="34" charset="-122"/>
              <a:ea typeface="微软雅黑" panose="020B0503020204020204" pitchFamily="34" charset="-122"/>
            </a:endParaRPr>
          </a:p>
          <a:p>
            <a:pPr>
              <a:lnSpc>
                <a:spcPts val="7000"/>
              </a:lnSpc>
            </a:pPr>
            <a:r>
              <a:rPr lang="en-US" altLang="en-US" sz="4400" b="1" noProof="1">
                <a:solidFill>
                  <a:srgbClr val="C00000"/>
                </a:solidFill>
                <a:effectLst>
                  <a:outerShdw blurRad="38100" dist="38100" dir="2700000">
                    <a:srgbClr val="C0C0C0"/>
                  </a:outerShdw>
                </a:effectLst>
                <a:latin typeface="华文仿宋" panose="02010600040101010101" pitchFamily="2" charset="-122"/>
                <a:ea typeface="华文仿宋" panose="02010600040101010101" pitchFamily="2" charset="-122"/>
                <a:cs typeface="+mn-ea"/>
                <a:sym typeface="微软雅黑" panose="020B0503020204020204" pitchFamily="34" charset="-122"/>
              </a:rPr>
              <a:t> “</a:t>
            </a:r>
            <a:r>
              <a:rPr lang="en-US" altLang="en-US" sz="4400" b="1" noProof="1">
                <a:solidFill>
                  <a:srgbClr val="C00000"/>
                </a:solidFill>
                <a:effectLst>
                  <a:outerShdw blurRad="38100" dist="38100" dir="2700000">
                    <a:srgbClr val="C0C0C0"/>
                  </a:outerShdw>
                </a:effectLst>
                <a:latin typeface="Arial" panose="020B0604020202020204" pitchFamily="34" charset="0"/>
                <a:ea typeface="微软雅黑" panose="020B0503020204020204" pitchFamily="34" charset="-122"/>
                <a:cs typeface="+mn-ea"/>
              </a:rPr>
              <a:t>小学口头作文教学实践研究</a:t>
            </a:r>
            <a:r>
              <a:rPr lang="en-US" altLang="en-US" sz="4400" b="1" noProof="1">
                <a:solidFill>
                  <a:srgbClr val="C00000"/>
                </a:solidFill>
                <a:effectLst>
                  <a:outerShdw blurRad="38100" dist="38100" dir="2700000">
                    <a:srgbClr val="C0C0C0"/>
                  </a:outerShdw>
                </a:effectLst>
                <a:latin typeface="华文仿宋" panose="02010600040101010101" pitchFamily="2" charset="-122"/>
                <a:ea typeface="华文仿宋" panose="02010600040101010101" pitchFamily="2" charset="-122"/>
                <a:cs typeface="+mn-ea"/>
                <a:sym typeface="微软雅黑" panose="020B0503020204020204" pitchFamily="34" charset="-122"/>
              </a:rPr>
              <a:t>”</a:t>
            </a:r>
            <a:r>
              <a:rPr lang="en-US" altLang="en-US" sz="4400" b="1" noProof="1">
                <a:solidFill>
                  <a:srgbClr val="C00000"/>
                </a:solidFill>
                <a:effectLst>
                  <a:outerShdw blurRad="38100" dist="38100" dir="2700000">
                    <a:srgbClr val="C0C0C0"/>
                  </a:outerShdw>
                </a:effectLst>
                <a:latin typeface="Arial" panose="020B0604020202020204" pitchFamily="34" charset="0"/>
                <a:ea typeface="微软雅黑" panose="020B0503020204020204" pitchFamily="34" charset="-122"/>
                <a:cs typeface="+mn-ea"/>
              </a:rPr>
              <a:t> </a:t>
            </a:r>
            <a:endParaRPr lang="en-US" altLang="en-US" sz="4400" b="1" noProof="1">
              <a:solidFill>
                <a:srgbClr val="C00000"/>
              </a:solidFill>
              <a:effectLst>
                <a:outerShdw blurRad="38100" dist="38100" dir="2700000">
                  <a:srgbClr val="C0C0C0"/>
                </a:outerShdw>
              </a:effectLst>
              <a:latin typeface="Arial" panose="020B0604020202020204" pitchFamily="34" charset="0"/>
              <a:ea typeface="微软雅黑" panose="020B0503020204020204" pitchFamily="34" charset="-122"/>
            </a:endParaRPr>
          </a:p>
          <a:p>
            <a:pPr>
              <a:lnSpc>
                <a:spcPts val="7000"/>
              </a:lnSpc>
            </a:pPr>
            <a:r>
              <a:rPr lang="en-US" altLang="en-US" sz="4400" b="1" noProof="1">
                <a:solidFill>
                  <a:srgbClr val="C00000"/>
                </a:solidFill>
                <a:effectLst>
                  <a:outerShdw blurRad="38100" dist="38100" dir="2700000">
                    <a:srgbClr val="C0C0C0"/>
                  </a:outerShdw>
                </a:effectLst>
                <a:latin typeface="Arial" panose="020B0604020202020204" pitchFamily="34" charset="0"/>
                <a:ea typeface="微软雅黑" panose="020B0503020204020204" pitchFamily="34" charset="-122"/>
                <a:cs typeface="+mn-ea"/>
              </a:rPr>
              <a:t>                     课题研究汇报</a:t>
            </a:r>
            <a:endParaRPr lang="en-US" altLang="en-US" sz="4400" b="1" noProof="1">
              <a:solidFill>
                <a:srgbClr val="C00000"/>
              </a:solidFill>
              <a:effectLst>
                <a:outerShdw blurRad="38100" dist="38100" dir="2700000">
                  <a:srgbClr val="C0C0C0"/>
                </a:outerShdw>
              </a:effectLst>
              <a:latin typeface="Arial" panose="020B0604020202020204" pitchFamily="34" charset="0"/>
              <a:ea typeface="微软雅黑" panose="020B0503020204020204" pitchFamily="34" charset="-122"/>
            </a:endParaRPr>
          </a:p>
        </p:txBody>
      </p:sp>
      <p:sp>
        <p:nvSpPr>
          <p:cNvPr id="36869" name="日期占位符 1"/>
          <p:cNvSpPr txBox="1">
            <a:spLocks noGrp="1" noChangeArrowheads="1"/>
          </p:cNvSpPr>
          <p:nvPr>
            <p:ph type="dt" sz="half" idx="2"/>
          </p:nvPr>
        </p:nvSpPr>
        <p:spPr bwMode="auto">
          <a:ln>
            <a:miter lim="800000"/>
          </a:ln>
        </p:spPr>
        <p:txBody>
          <a:bodyPr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0" i="0" u="none" strike="noStrike" kern="1200" cap="none" spc="0" normalizeH="0" baseline="0" noProof="1" smtClean="0">
                <a:ln>
                  <a:noFill/>
                </a:ln>
                <a:solidFill>
                  <a:schemeClr val="bg1"/>
                </a:solidFill>
                <a:effectLst/>
                <a:uLnTx/>
                <a:uFillTx/>
                <a:latin typeface="Verdana" panose="020B0604030504040204" pitchFamily="34" charset="0"/>
                <a:ea typeface="+mn-ea"/>
                <a:cs typeface="+mn-cs"/>
              </a:rPr>
              <a:t>http://www.thxsyxx.com</a:t>
            </a:r>
          </a:p>
        </p:txBody>
      </p:sp>
      <p:sp>
        <p:nvSpPr>
          <p:cNvPr id="51207" name="文本框 51206"/>
          <p:cNvSpPr txBox="1"/>
          <p:nvPr/>
        </p:nvSpPr>
        <p:spPr>
          <a:xfrm>
            <a:off x="3786182" y="3714752"/>
            <a:ext cx="5040313" cy="641350"/>
          </a:xfrm>
          <a:prstGeom prst="rect">
            <a:avLst/>
          </a:prstGeom>
          <a:noFill/>
          <a:ln w="9525">
            <a:noFill/>
            <a:miter/>
          </a:ln>
        </p:spPr>
        <p:txBody>
          <a:bodyPr>
            <a:spAutoFit/>
          </a:bodyPr>
          <a:lstStyle/>
          <a:p>
            <a:pPr marR="0" defTabSz="914400">
              <a:spcBef>
                <a:spcPct val="50000"/>
              </a:spcBef>
              <a:buClrTx/>
              <a:buSzTx/>
              <a:buFont typeface="Arial" panose="020B0604020202020204" pitchFamily="34" charset="0"/>
              <a:buNone/>
              <a:defRPr/>
            </a:pPr>
            <a:r>
              <a:rPr kumimoji="0" lang="zh-CN" altLang="en-US" sz="3600" b="1" kern="1200" cap="none" spc="0" normalizeH="0" baseline="0" noProof="1">
                <a:effectLst>
                  <a:outerShdw blurRad="38100" dist="38100" dir="2700000">
                    <a:srgbClr val="C0C0C0"/>
                  </a:outerShdw>
                </a:effectLst>
                <a:latin typeface="黑体" panose="02010600030101010101" pitchFamily="2" charset="-122"/>
                <a:ea typeface="黑体" panose="02010600030101010101" pitchFamily="2" charset="-122"/>
                <a:cs typeface="+mn-ea"/>
              </a:rPr>
              <a:t>通化县实验小学 刘福贤</a:t>
            </a:r>
            <a:endParaRPr kumimoji="0" lang="zh-CN" altLang="en-US" sz="3600" b="1" kern="1200" cap="none" spc="0" normalizeH="0" baseline="0" noProof="1">
              <a:effectLst>
                <a:outerShdw blurRad="38100" dist="38100" dir="2700000">
                  <a:srgbClr val="C0C0C0"/>
                </a:outerShdw>
              </a:effectLst>
              <a:latin typeface="黑体" panose="02010600030101010101" pitchFamily="2" charset="-122"/>
              <a:ea typeface="黑体" panose="02010600030101010101" pitchFamily="2" charset="-122"/>
              <a:cs typeface="+mn-cs"/>
            </a:endParaRPr>
          </a:p>
        </p:txBody>
      </p:sp>
    </p:spTree>
  </p:cSld>
  <p:clrMapOvr>
    <a:masterClrMapping/>
  </p:clrMapOvr>
  <p:transition>
    <p:rand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日期占位符 2"/>
          <p:cNvSpPr txBox="1">
            <a:spLocks noGrp="1" noChangeArrowheads="1"/>
          </p:cNvSpPr>
          <p:nvPr>
            <p:ph type="dt" sz="half" idx="10"/>
          </p:nvPr>
        </p:nvSpPr>
        <p:spPr bwMode="auto"/>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smtClean="0">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86018" name="标题 1"/>
          <p:cNvSpPr>
            <a:spLocks noGrp="1"/>
          </p:cNvSpPr>
          <p:nvPr>
            <p:ph type="title"/>
          </p:nvPr>
        </p:nvSpPr>
        <p:spPr/>
        <p:txBody>
          <a:bodyPr wrap="square" lIns="91440" tIns="45720" rIns="91440" bIns="45720" anchor="ctr"/>
          <a:lstStyle/>
          <a:p>
            <a:pPr eaLnBrk="1" hangingPunct="1"/>
            <a:r>
              <a:rPr lang="en-US" altLang="en-US" sz="4000" dirty="0">
                <a:latin typeface="黑体" panose="02010600030101010101" pitchFamily="2" charset="-122"/>
                <a:ea typeface="黑体" panose="02010600030101010101" pitchFamily="2" charset="-122"/>
                <a:sym typeface="+mn-ea"/>
              </a:rPr>
              <a:t>一、课题研究的基本情况</a:t>
            </a:r>
            <a:endParaRPr lang="zh-CN" altLang="en-US" sz="4000" dirty="0">
              <a:latin typeface="黑体" panose="02010600030101010101" pitchFamily="2" charset="-122"/>
              <a:ea typeface="黑体" panose="02010600030101010101" pitchFamily="2" charset="-122"/>
            </a:endParaRPr>
          </a:p>
        </p:txBody>
      </p:sp>
      <p:grpSp>
        <p:nvGrpSpPr>
          <p:cNvPr id="86019" name="组合 7170"/>
          <p:cNvGrpSpPr/>
          <p:nvPr/>
        </p:nvGrpSpPr>
        <p:grpSpPr>
          <a:xfrm>
            <a:off x="-63500" y="1358900"/>
            <a:ext cx="4316413" cy="676275"/>
            <a:chOff x="0" y="0"/>
            <a:chExt cx="1008" cy="356"/>
          </a:xfrm>
        </p:grpSpPr>
        <p:grpSp>
          <p:nvGrpSpPr>
            <p:cNvPr id="86020" name="组合 7171"/>
            <p:cNvGrpSpPr/>
            <p:nvPr/>
          </p:nvGrpSpPr>
          <p:grpSpPr>
            <a:xfrm>
              <a:off x="42" y="0"/>
              <a:ext cx="966" cy="356"/>
              <a:chOff x="0" y="0"/>
              <a:chExt cx="589" cy="353"/>
            </a:xfrm>
          </p:grpSpPr>
          <p:sp>
            <p:nvSpPr>
              <p:cNvPr id="86021" name="圆角矩形 7172"/>
              <p:cNvSpPr/>
              <p:nvPr/>
            </p:nvSpPr>
            <p:spPr>
              <a:xfrm>
                <a:off x="0" y="0"/>
                <a:ext cx="589" cy="353"/>
              </a:xfrm>
              <a:prstGeom prst="roundRect">
                <a:avLst>
                  <a:gd name="adj" fmla="val 11921"/>
                </a:avLst>
              </a:prstGeom>
              <a:gradFill rotWithShape="1">
                <a:gsLst>
                  <a:gs pos="0">
                    <a:schemeClr val="accent1"/>
                  </a:gs>
                  <a:gs pos="100000">
                    <a:srgbClr val="2C7E46"/>
                  </a:gs>
                </a:gsLst>
                <a:lin ang="5400000" scaled="1"/>
                <a:tileRect/>
              </a:gradFill>
              <a:ln w="38100" cap="flat" cmpd="sng">
                <a:solidFill>
                  <a:schemeClr val="bg1"/>
                </a:solidFill>
                <a:prstDash val="solid"/>
                <a:round/>
                <a:headEnd type="none" w="med" len="med"/>
                <a:tailEnd type="none" w="med" len="med"/>
              </a:ln>
            </p:spPr>
            <p:txBody>
              <a:bodyPr anchor="t"/>
              <a:lstStyle/>
              <a:p>
                <a:pPr algn="r"/>
                <a:endParaRPr lang="zh-CN" altLang="en-US" dirty="0">
                  <a:latin typeface="Arial" panose="020B0604020202020204" pitchFamily="34" charset="0"/>
                  <a:ea typeface="宋体" panose="02010600030101010101" pitchFamily="2" charset="-122"/>
                </a:endParaRPr>
              </a:p>
            </p:txBody>
          </p:sp>
          <p:sp>
            <p:nvSpPr>
              <p:cNvPr id="14342" name="任意多边形 7173"/>
              <p:cNvSpPr>
                <a:spLocks noChangeArrowheads="1"/>
              </p:cNvSpPr>
              <p:nvPr/>
            </p:nvSpPr>
            <p:spPr bwMode="auto">
              <a:xfrm>
                <a:off x="37" y="23"/>
                <a:ext cx="294" cy="176"/>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rgbClr val="96D7AB"/>
                  </a:gs>
                  <a:gs pos="50000">
                    <a:schemeClr val="accent1">
                      <a:alpha val="0"/>
                    </a:schemeClr>
                  </a:gs>
                  <a:gs pos="100000">
                    <a:srgbClr val="96D7AB"/>
                  </a:gs>
                </a:gsLst>
                <a:lin ang="2700000" scaled="1"/>
              </a:gra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grpSp>
        <p:sp>
          <p:nvSpPr>
            <p:cNvPr id="86023" name="文本框 7174"/>
            <p:cNvSpPr txBox="1"/>
            <p:nvPr/>
          </p:nvSpPr>
          <p:spPr>
            <a:xfrm>
              <a:off x="0" y="0"/>
              <a:ext cx="998" cy="288"/>
            </a:xfrm>
            <a:prstGeom prst="rect">
              <a:avLst/>
            </a:prstGeom>
            <a:noFill/>
            <a:ln w="9525">
              <a:noFill/>
            </a:ln>
          </p:spPr>
          <p:txBody>
            <a:bodyPr anchor="t"/>
            <a:lstStyle/>
            <a:p>
              <a:pPr algn="ctr" eaLnBrk="0" hangingPunct="0"/>
              <a:r>
                <a:rPr lang="zh-CN" altLang="en-US" sz="3600" b="1" dirty="0">
                  <a:solidFill>
                    <a:schemeClr val="bg1"/>
                  </a:solidFill>
                  <a:latin typeface="Arial" panose="020B0604020202020204" pitchFamily="34" charset="0"/>
                  <a:ea typeface="黑体" panose="02010600030101010101" pitchFamily="2" charset="-122"/>
                  <a:sym typeface="Arial" panose="020B0604020202020204" pitchFamily="34" charset="0"/>
                </a:rPr>
                <a:t>（二）课题的提出</a:t>
              </a:r>
              <a:r>
                <a:rPr lang="zh-CN" altLang="en-US" sz="2400" dirty="0">
                  <a:solidFill>
                    <a:schemeClr val="bg1"/>
                  </a:solidFill>
                  <a:latin typeface="Arial" panose="020B0604020202020204" pitchFamily="34" charset="0"/>
                  <a:ea typeface="黑体" panose="02010600030101010101" pitchFamily="2" charset="-122"/>
                </a:rPr>
                <a:t>  </a:t>
              </a:r>
              <a:endParaRPr lang="zh-CN" altLang="en-US" dirty="0">
                <a:latin typeface="Arial" panose="020B0604020202020204" pitchFamily="34" charset="0"/>
                <a:ea typeface="宋体" panose="02010600030101010101" pitchFamily="2" charset="-122"/>
              </a:endParaRPr>
            </a:p>
          </p:txBody>
        </p:sp>
      </p:grpSp>
      <p:sp>
        <p:nvSpPr>
          <p:cNvPr id="3" name="文本框 2"/>
          <p:cNvSpPr txBox="1"/>
          <p:nvPr/>
        </p:nvSpPr>
        <p:spPr>
          <a:xfrm>
            <a:off x="314008" y="3134995"/>
            <a:ext cx="8655050" cy="1014730"/>
          </a:xfrm>
          <a:prstGeom prst="rect">
            <a:avLst/>
          </a:prstGeom>
          <a:noFill/>
          <a:ln w="9525">
            <a:noFill/>
          </a:ln>
        </p:spPr>
        <p:txBody>
          <a:bodyPr anchor="t">
            <a:spAutoFit/>
          </a:bodyPr>
          <a:lstStyle/>
          <a:p>
            <a:pPr>
              <a:spcBef>
                <a:spcPct val="50000"/>
              </a:spcBef>
              <a:buClr>
                <a:schemeClr val="accent2"/>
              </a:buClr>
            </a:pPr>
            <a:r>
              <a:rPr lang="en-US" altLang="en-US" sz="2400" dirty="0">
                <a:solidFill>
                  <a:schemeClr val="accent2"/>
                </a:solidFill>
                <a:latin typeface="宋体" panose="02010600030101010101" pitchFamily="2" charset="-122"/>
              </a:rPr>
              <a:t>   </a:t>
            </a:r>
            <a:r>
              <a:rPr lang="en-US" altLang="en-US" sz="2400" b="1" dirty="0">
                <a:solidFill>
                  <a:schemeClr val="accent2"/>
                </a:solidFill>
                <a:latin typeface="宋体" panose="02010600030101010101" pitchFamily="2" charset="-122"/>
              </a:rPr>
              <a:t>  </a:t>
            </a:r>
            <a:r>
              <a:rPr lang="zh-CN" altLang="en-US" sz="3000" b="1" dirty="0">
                <a:solidFill>
                  <a:srgbClr val="C00000"/>
                </a:solidFill>
                <a:latin typeface="宋体" panose="02010600030101010101" pitchFamily="2" charset="-122"/>
                <a:ea typeface="宋体" panose="02010600030101010101" pitchFamily="2" charset="-122"/>
              </a:rPr>
              <a:t>从教师教学的角度来看</a:t>
            </a:r>
            <a:r>
              <a:rPr lang="zh-CN" altLang="en-US" sz="3000" b="1" dirty="0">
                <a:solidFill>
                  <a:srgbClr val="333399"/>
                </a:solidFill>
                <a:latin typeface="宋体" panose="02010600030101010101" pitchFamily="2" charset="-122"/>
                <a:ea typeface="宋体" panose="02010600030101010101" pitchFamily="2" charset="-122"/>
              </a:rPr>
              <a:t>——作文教学没有更好的方法和途径，教学支撑力差。</a:t>
            </a:r>
            <a:r>
              <a:rPr lang="zh-CN" altLang="en-US" sz="3000" b="1" dirty="0">
                <a:solidFill>
                  <a:srgbClr val="333399"/>
                </a:solidFill>
                <a:latin typeface="宋体" panose="02010600030101010101" pitchFamily="2" charset="-122"/>
                <a:sym typeface="+mn-ea"/>
              </a:rPr>
              <a:t> </a:t>
            </a:r>
            <a:endParaRPr lang="zh-CN" altLang="en-US" sz="3000" dirty="0">
              <a:solidFill>
                <a:srgbClr val="333399"/>
              </a:solidFill>
              <a:latin typeface="黑体" panose="02010600030101010101" pitchFamily="2" charset="-122"/>
              <a:ea typeface="黑体" panose="02010600030101010101" pitchFamily="2" charset="-122"/>
              <a:sym typeface="宋体" panose="02010600030101010101" pitchFamily="2" charset="-122"/>
            </a:endParaRPr>
          </a:p>
        </p:txBody>
      </p:sp>
      <p:sp>
        <p:nvSpPr>
          <p:cNvPr id="4" name="文本框 3"/>
          <p:cNvSpPr txBox="1"/>
          <p:nvPr/>
        </p:nvSpPr>
        <p:spPr>
          <a:xfrm>
            <a:off x="431800" y="2663825"/>
            <a:ext cx="3303588" cy="579438"/>
          </a:xfrm>
          <a:prstGeom prst="rect">
            <a:avLst/>
          </a:prstGeom>
          <a:noFill/>
          <a:ln w="9525">
            <a:noFill/>
          </a:ln>
        </p:spPr>
        <p:txBody>
          <a:bodyPr anchor="t">
            <a:spAutoFit/>
          </a:bodyPr>
          <a:lstStyle/>
          <a:p>
            <a:pPr>
              <a:spcBef>
                <a:spcPct val="50000"/>
              </a:spcBef>
              <a:buClr>
                <a:schemeClr val="accent2"/>
              </a:buClr>
            </a:pPr>
            <a:r>
              <a:rPr lang="zh-CN" altLang="en-US" sz="2000" dirty="0">
                <a:solidFill>
                  <a:schemeClr val="accent2"/>
                </a:solidFill>
                <a:latin typeface="黑体" panose="02010600030101010101" pitchFamily="2" charset="-122"/>
                <a:ea typeface="黑体" panose="02010600030101010101" pitchFamily="2" charset="-122"/>
              </a:rPr>
              <a:t> </a:t>
            </a:r>
            <a:r>
              <a:rPr lang="zh-CN" altLang="en-US" sz="3200" b="1" dirty="0">
                <a:latin typeface="宋体" panose="02010600030101010101" pitchFamily="2" charset="-122"/>
                <a:ea typeface="宋体" panose="02010600030101010101" pitchFamily="2" charset="-122"/>
              </a:rPr>
              <a:t>原因</a:t>
            </a:r>
            <a:r>
              <a:rPr lang="zh-CN" altLang="en-US" sz="3200" b="1" dirty="0">
                <a:latin typeface="宋体" panose="02010600030101010101" pitchFamily="2" charset="-122"/>
                <a:ea typeface="宋体" panose="02010600030101010101" pitchFamily="2" charset="-122"/>
                <a:sym typeface="Arial" panose="020B0604020202020204" pitchFamily="34" charset="0"/>
              </a:rPr>
              <a:t>（</a:t>
            </a:r>
            <a:r>
              <a:rPr lang="en-US" altLang="zh-CN" sz="3200" b="1" dirty="0">
                <a:latin typeface="宋体" panose="02010600030101010101" pitchFamily="2" charset="-122"/>
                <a:sym typeface="Arial" panose="020B0604020202020204" pitchFamily="34" charset="0"/>
              </a:rPr>
              <a:t>3</a:t>
            </a:r>
            <a:r>
              <a:rPr lang="zh-CN" altLang="en-US" sz="3200" b="1" dirty="0">
                <a:latin typeface="宋体" panose="02010600030101010101" pitchFamily="2" charset="-122"/>
                <a:ea typeface="宋体" panose="02010600030101010101" pitchFamily="2" charset="-122"/>
                <a:sym typeface="Arial" panose="020B0604020202020204" pitchFamily="34" charset="0"/>
              </a:rPr>
              <a:t>）</a:t>
            </a:r>
            <a:r>
              <a:rPr lang="zh-CN" altLang="en-US" sz="3200" b="1" dirty="0">
                <a:latin typeface="宋体" panose="02010600030101010101" pitchFamily="2" charset="-122"/>
                <a:ea typeface="宋体" panose="02010600030101010101" pitchFamily="2" charset="-122"/>
              </a:rPr>
              <a:t>：</a:t>
            </a:r>
            <a:r>
              <a:rPr lang="zh-CN" altLang="en-US" sz="3000" dirty="0">
                <a:latin typeface="宋体" panose="02010600030101010101" pitchFamily="2" charset="-122"/>
                <a:ea typeface="宋体" panose="02010600030101010101" pitchFamily="2" charset="-122"/>
              </a:rPr>
              <a:t> </a:t>
            </a:r>
            <a:r>
              <a:rPr lang="zh-CN" altLang="en-US" sz="2600" dirty="0">
                <a:latin typeface="宋体" panose="02010600030101010101" pitchFamily="2" charset="-122"/>
                <a:ea typeface="宋体" panose="02010600030101010101" pitchFamily="2" charset="-122"/>
              </a:rPr>
              <a:t>  </a:t>
            </a:r>
          </a:p>
        </p:txBody>
      </p:sp>
      <p:sp>
        <p:nvSpPr>
          <p:cNvPr id="86026" name="文本框 4"/>
          <p:cNvSpPr txBox="1"/>
          <p:nvPr/>
        </p:nvSpPr>
        <p:spPr>
          <a:xfrm>
            <a:off x="206375" y="2079625"/>
            <a:ext cx="4860925" cy="641350"/>
          </a:xfrm>
          <a:prstGeom prst="rect">
            <a:avLst/>
          </a:prstGeom>
          <a:noFill/>
          <a:ln w="9525">
            <a:noFill/>
          </a:ln>
        </p:spPr>
        <p:txBody>
          <a:bodyPr anchor="t">
            <a:spAutoFit/>
          </a:bodyPr>
          <a:lstStyle/>
          <a:p>
            <a:pPr>
              <a:spcBef>
                <a:spcPct val="50000"/>
              </a:spcBef>
              <a:buClr>
                <a:schemeClr val="accent2"/>
              </a:buClr>
            </a:pPr>
            <a:r>
              <a:rPr lang="zh-CN" altLang="en-US" sz="2000" dirty="0">
                <a:solidFill>
                  <a:srgbClr val="333399"/>
                </a:solidFill>
                <a:latin typeface="黑体" panose="02010600030101010101" pitchFamily="2" charset="-122"/>
                <a:ea typeface="黑体" panose="02010600030101010101" pitchFamily="2" charset="-122"/>
              </a:rPr>
              <a:t> </a:t>
            </a:r>
            <a:r>
              <a:rPr lang="en-US" altLang="zh-CN" sz="3600" b="1" dirty="0">
                <a:solidFill>
                  <a:srgbClr val="333399"/>
                </a:solidFill>
                <a:latin typeface="宋体" panose="02010600030101010101" pitchFamily="2" charset="-122"/>
              </a:rPr>
              <a:t>1.</a:t>
            </a:r>
            <a:r>
              <a:rPr lang="zh-CN" altLang="en-US" sz="3600" b="1" dirty="0">
                <a:solidFill>
                  <a:srgbClr val="333399"/>
                </a:solidFill>
                <a:latin typeface="宋体" panose="02010600030101010101" pitchFamily="2" charset="-122"/>
                <a:ea typeface="宋体" panose="02010600030101010101" pitchFamily="2" charset="-122"/>
              </a:rPr>
              <a:t>课题提出的背景：</a:t>
            </a:r>
            <a:r>
              <a:rPr lang="zh-CN" altLang="en-US" sz="2600" dirty="0">
                <a:latin typeface="宋体" panose="02010600030101010101" pitchFamily="2" charset="-122"/>
                <a:ea typeface="宋体" panose="02010600030101010101" pitchFamily="2" charset="-122"/>
              </a:rPr>
              <a:t>  </a:t>
            </a:r>
          </a:p>
        </p:txBody>
      </p:sp>
      <p:sp>
        <p:nvSpPr>
          <p:cNvPr id="2" name="文本框 1"/>
          <p:cNvSpPr txBox="1"/>
          <p:nvPr/>
        </p:nvSpPr>
        <p:spPr>
          <a:xfrm>
            <a:off x="742315" y="4149725"/>
            <a:ext cx="2884805" cy="518160"/>
          </a:xfrm>
          <a:prstGeom prst="rect">
            <a:avLst/>
          </a:prstGeom>
          <a:noFill/>
        </p:spPr>
        <p:txBody>
          <a:bodyPr wrap="square" rtlCol="0">
            <a:spAutoFit/>
          </a:bodyPr>
          <a:lstStyle/>
          <a:p>
            <a:r>
              <a:rPr lang="zh-CN" altLang="en-US"/>
              <a:t> </a:t>
            </a:r>
            <a:r>
              <a:rPr lang="zh-CN" altLang="en-US" sz="2800" b="1"/>
              <a:t>习作指导很空洞</a:t>
            </a:r>
          </a:p>
        </p:txBody>
      </p:sp>
      <p:sp>
        <p:nvSpPr>
          <p:cNvPr id="5" name="文本框 4"/>
          <p:cNvSpPr txBox="1"/>
          <p:nvPr/>
        </p:nvSpPr>
        <p:spPr>
          <a:xfrm>
            <a:off x="431800" y="4779645"/>
            <a:ext cx="8114665" cy="1188720"/>
          </a:xfrm>
          <a:prstGeom prst="rect">
            <a:avLst/>
          </a:prstGeom>
          <a:noFill/>
        </p:spPr>
        <p:txBody>
          <a:bodyPr wrap="square" rtlCol="0">
            <a:spAutoFit/>
          </a:bodyPr>
          <a:lstStyle/>
          <a:p>
            <a:r>
              <a:rPr lang="zh-CN" altLang="en-US"/>
              <a:t>      </a:t>
            </a:r>
            <a:r>
              <a:rPr lang="zh-CN" altLang="en-US" sz="2400" b="1"/>
              <a:t>在学生写作文之前，一大堆的要求，空洞的道理，使学生不知从何处下笔。把作文题目写一写，要求讲一讲，范文读一读，就让学生去自由发挥。  </a:t>
            </a:r>
            <a:r>
              <a:rPr lang="zh-CN" altLang="en-US" b="1"/>
              <a:t> </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12" presetClass="entr" presetSubtype="4" fill="hold" grpId="0" nodeType="afterEffect">
                                  <p:stCondLst>
                                    <p:cond delay="100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1000"/>
                                        <p:tgtEl>
                                          <p:spTgt spid="5"/>
                                        </p:tgtEl>
                                        <p:attrNameLst>
                                          <p:attrName>ppt_y</p:attrName>
                                        </p:attrNameLst>
                                      </p:cBhvr>
                                      <p:tavLst>
                                        <p:tav tm="0">
                                          <p:val>
                                            <p:strVal val="#ppt_y+#ppt_h*1.125000"/>
                                          </p:val>
                                        </p:tav>
                                        <p:tav tm="100000">
                                          <p:val>
                                            <p:strVal val="#ppt_y"/>
                                          </p:val>
                                        </p:tav>
                                      </p:tavLst>
                                    </p:anim>
                                    <p:animEffect transition="in" filter="wipe(up)">
                                      <p:cBhvr>
                                        <p:cTn id="13"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p:bldP spid="4" grpId="0" bldLvl="0"/>
      <p:bldP spid="86026" grpId="0" bldLvl="0"/>
      <p:bldP spid="2" grpId="0"/>
      <p:bldP spid="5" grpId="0"/>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49" name="标题 28673"/>
          <p:cNvSpPr>
            <a:spLocks noGrp="1"/>
          </p:cNvSpPr>
          <p:nvPr>
            <p:ph type="title"/>
          </p:nvPr>
        </p:nvSpPr>
        <p:spPr>
          <a:xfrm>
            <a:off x="1196975" y="773113"/>
            <a:ext cx="7380288" cy="482600"/>
          </a:xfrm>
        </p:spPr>
        <p:txBody>
          <a:bodyPr wrap="square" lIns="91440" tIns="45720" rIns="91440" bIns="45720" anchor="ctr"/>
          <a:lstStyle/>
          <a:p>
            <a:pPr eaLnBrk="1" hangingPunct="1"/>
            <a:r>
              <a:rPr lang="zh-CN" altLang="en-US" sz="4000" dirty="0">
                <a:latin typeface="黑体" panose="02010600030101010101" pitchFamily="2" charset="-122"/>
                <a:ea typeface="黑体" panose="02010600030101010101" pitchFamily="2" charset="-122"/>
              </a:rPr>
              <a:t>小学口头作文训练校本课程教材</a:t>
            </a:r>
            <a:endParaRPr lang="zh-CN" altLang="en-US" sz="2000" dirty="0">
              <a:latin typeface="黑体" panose="02010600030101010101" pitchFamily="2" charset="-122"/>
              <a:ea typeface="黑体" panose="02010600030101010101" pitchFamily="2" charset="-122"/>
            </a:endParaRPr>
          </a:p>
        </p:txBody>
      </p:sp>
      <p:sp>
        <p:nvSpPr>
          <p:cNvPr id="181250" name="文本框 28674"/>
          <p:cNvSpPr txBox="1"/>
          <p:nvPr/>
        </p:nvSpPr>
        <p:spPr>
          <a:xfrm>
            <a:off x="6683375" y="3355975"/>
            <a:ext cx="654050" cy="366713"/>
          </a:xfrm>
          <a:prstGeom prst="rect">
            <a:avLst/>
          </a:prstGeom>
          <a:noFill/>
          <a:ln w="9525">
            <a:noFill/>
          </a:ln>
        </p:spPr>
        <p:txBody>
          <a:bodyPr wrap="none" anchor="t">
            <a:spAutoFit/>
          </a:bodyPr>
          <a:lstStyle/>
          <a:p>
            <a:pPr algn="ctr" eaLnBrk="0" hangingPunct="0"/>
            <a:r>
              <a:rPr lang="en-US" altLang="zh-CN" b="1" dirty="0">
                <a:solidFill>
                  <a:schemeClr val="bg1"/>
                </a:solidFill>
                <a:latin typeface="Arial" panose="020B0604020202020204" pitchFamily="34" charset="0"/>
              </a:rPr>
              <a:t>Text</a:t>
            </a:r>
          </a:p>
        </p:txBody>
      </p:sp>
      <p:sp>
        <p:nvSpPr>
          <p:cNvPr id="181251" name="文本框 28675"/>
          <p:cNvSpPr txBox="1"/>
          <p:nvPr/>
        </p:nvSpPr>
        <p:spPr>
          <a:xfrm>
            <a:off x="6683375" y="3854450"/>
            <a:ext cx="654050" cy="366713"/>
          </a:xfrm>
          <a:prstGeom prst="rect">
            <a:avLst/>
          </a:prstGeom>
          <a:noFill/>
          <a:ln w="9525">
            <a:noFill/>
          </a:ln>
        </p:spPr>
        <p:txBody>
          <a:bodyPr wrap="none" anchor="t">
            <a:spAutoFit/>
          </a:bodyPr>
          <a:lstStyle/>
          <a:p>
            <a:pPr algn="ctr" eaLnBrk="0" hangingPunct="0"/>
            <a:r>
              <a:rPr lang="en-US" altLang="zh-CN" b="1" dirty="0">
                <a:solidFill>
                  <a:schemeClr val="bg1"/>
                </a:solidFill>
                <a:latin typeface="Arial" panose="020B0604020202020204" pitchFamily="34" charset="0"/>
              </a:rPr>
              <a:t>Text</a:t>
            </a:r>
          </a:p>
        </p:txBody>
      </p:sp>
      <p:sp>
        <p:nvSpPr>
          <p:cNvPr id="28677" name="矩形 28676"/>
          <p:cNvSpPr/>
          <p:nvPr/>
        </p:nvSpPr>
        <p:spPr>
          <a:xfrm>
            <a:off x="974725" y="2011363"/>
            <a:ext cx="6208713" cy="3916362"/>
          </a:xfrm>
          <a:prstGeom prst="rect">
            <a:avLst/>
          </a:prstGeom>
          <a:noFill/>
          <a:ln w="25400" cap="flat" cmpd="sng">
            <a:solidFill>
              <a:schemeClr val="accent1"/>
            </a:solidFill>
            <a:prstDash val="solid"/>
            <a:miter/>
            <a:headEnd type="none" w="med" len="med"/>
            <a:tailEnd type="none" w="med" len="med"/>
          </a:ln>
        </p:spPr>
        <p:txBody>
          <a:bodyPr anchor="t"/>
          <a:lstStyle/>
          <a:p>
            <a:pPr algn="r"/>
            <a:endParaRPr lang="zh-CN" altLang="en-US" b="1" dirty="0">
              <a:latin typeface="Arial" panose="020B0604020202020204" pitchFamily="34" charset="0"/>
              <a:ea typeface="Arial" panose="020B0604020202020204" pitchFamily="34" charset="0"/>
            </a:endParaRPr>
          </a:p>
        </p:txBody>
      </p:sp>
      <p:sp>
        <p:nvSpPr>
          <p:cNvPr id="28678" name="文本框 28677"/>
          <p:cNvSpPr txBox="1"/>
          <p:nvPr/>
        </p:nvSpPr>
        <p:spPr>
          <a:xfrm>
            <a:off x="1019175" y="5927725"/>
            <a:ext cx="5756275" cy="520700"/>
          </a:xfrm>
          <a:prstGeom prst="rect">
            <a:avLst/>
          </a:prstGeom>
          <a:noFill/>
          <a:ln w="9525">
            <a:noFill/>
          </a:ln>
        </p:spPr>
        <p:txBody>
          <a:bodyPr wrap="square" anchor="t">
            <a:spAutoFit/>
          </a:bodyPr>
          <a:lstStyle/>
          <a:p>
            <a:pPr>
              <a:spcBef>
                <a:spcPct val="50000"/>
              </a:spcBef>
            </a:pPr>
            <a:r>
              <a:rPr lang="zh-CN" altLang="en-US" sz="2800" b="1" dirty="0">
                <a:latin typeface="Arial" panose="020B0604020202020204" pitchFamily="34" charset="0"/>
              </a:rPr>
              <a:t>各年级的口头作文教学更有层次性。</a:t>
            </a:r>
          </a:p>
        </p:txBody>
      </p:sp>
      <p:pic>
        <p:nvPicPr>
          <p:cNvPr id="28680" name="图片 28679" descr="20150508_124549(1)_副本"/>
          <p:cNvPicPr>
            <a:picLocks noChangeAspect="1"/>
          </p:cNvPicPr>
          <p:nvPr/>
        </p:nvPicPr>
        <p:blipFill>
          <a:blip r:embed="rId2"/>
          <a:stretch>
            <a:fillRect/>
          </a:stretch>
        </p:blipFill>
        <p:spPr>
          <a:xfrm>
            <a:off x="1019175" y="2011363"/>
            <a:ext cx="6119813" cy="3808412"/>
          </a:xfrm>
          <a:prstGeom prst="rect">
            <a:avLst/>
          </a:prstGeom>
          <a:noFill/>
          <a:ln w="9525">
            <a:noFill/>
          </a:ln>
        </p:spPr>
      </p:pic>
      <p:pic>
        <p:nvPicPr>
          <p:cNvPr id="28681" name="图片 28680" descr="20150508_125439_副本"/>
          <p:cNvPicPr>
            <a:picLocks noChangeAspect="1"/>
          </p:cNvPicPr>
          <p:nvPr/>
        </p:nvPicPr>
        <p:blipFill>
          <a:blip r:embed="rId3"/>
          <a:stretch>
            <a:fillRect/>
          </a:stretch>
        </p:blipFill>
        <p:spPr>
          <a:xfrm>
            <a:off x="1019175" y="2011363"/>
            <a:ext cx="6121400" cy="3870325"/>
          </a:xfrm>
          <a:prstGeom prst="rect">
            <a:avLst/>
          </a:prstGeom>
          <a:noFill/>
          <a:ln w="9525">
            <a:noFill/>
          </a:ln>
        </p:spPr>
      </p:pic>
      <p:sp>
        <p:nvSpPr>
          <p:cNvPr id="115720" name="日期占位符 1"/>
          <p:cNvSpPr txBox="1">
            <a:spLocks noGrp="1" noChangeArrowheads="1"/>
          </p:cNvSpPr>
          <p:nvPr>
            <p:ph type="dt" sz="half" idx="10"/>
          </p:nvPr>
        </p:nvSpPr>
        <p:spPr bwMode="auto">
          <a:ln>
            <a:miter lim="800000"/>
          </a:ln>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smtClean="0">
                <a:ln>
                  <a:noFill/>
                </a:ln>
                <a:solidFill>
                  <a:schemeClr val="tx1"/>
                </a:solidFill>
                <a:effectLst/>
                <a:uLnTx/>
                <a:uFillTx/>
                <a:latin typeface="Verdana" panose="020B0604030504040204" pitchFamily="34" charset="0"/>
                <a:ea typeface="+mn-ea"/>
                <a:cs typeface="+mn-cs"/>
              </a:rPr>
              <a:t>http://www.thxsyxx.com</a:t>
            </a:r>
          </a:p>
        </p:txBody>
      </p:sp>
      <p:sp>
        <p:nvSpPr>
          <p:cNvPr id="3" name="笑脸 2">
            <a:hlinkClick r:id="rId4" action="ppaction://hlinkfile"/>
          </p:cNvPr>
          <p:cNvSpPr/>
          <p:nvPr/>
        </p:nvSpPr>
        <p:spPr>
          <a:xfrm>
            <a:off x="8102600" y="5568950"/>
            <a:ext cx="639763" cy="496888"/>
          </a:xfrm>
          <a:prstGeom prst="smileyFac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8677"/>
                                        </p:tgtEl>
                                        <p:attrNameLst>
                                          <p:attrName>style.visibility</p:attrName>
                                        </p:attrNameLst>
                                      </p:cBhvr>
                                      <p:to>
                                        <p:strVal val="visible"/>
                                      </p:to>
                                    </p:set>
                                    <p:animEffect transition="in" filter="fade">
                                      <p:cBhvr>
                                        <p:cTn id="7" dur="2000"/>
                                        <p:tgtEl>
                                          <p:spTgt spid="28677"/>
                                        </p:tgtEl>
                                      </p:cBhvr>
                                    </p:animEffect>
                                  </p:childTnLst>
                                </p:cTn>
                              </p:par>
                              <p:par>
                                <p:cTn id="8" presetID="12" presetClass="entr" presetSubtype="4" fill="hold" nodeType="withEffect">
                                  <p:stCondLst>
                                    <p:cond delay="0"/>
                                  </p:stCondLst>
                                  <p:childTnLst>
                                    <p:set>
                                      <p:cBhvr>
                                        <p:cTn id="9" dur="1" fill="hold">
                                          <p:stCondLst>
                                            <p:cond delay="0"/>
                                          </p:stCondLst>
                                        </p:cTn>
                                        <p:tgtEl>
                                          <p:spTgt spid="28680"/>
                                        </p:tgtEl>
                                        <p:attrNameLst>
                                          <p:attrName>style.visibility</p:attrName>
                                        </p:attrNameLst>
                                      </p:cBhvr>
                                      <p:to>
                                        <p:strVal val="visible"/>
                                      </p:to>
                                    </p:set>
                                    <p:animEffect transition="in" filter="slide(fromBottom)">
                                      <p:cBhvr>
                                        <p:cTn id="10" dur="1000"/>
                                        <p:tgtEl>
                                          <p:spTgt spid="28680"/>
                                        </p:tgtEl>
                                      </p:cBhvr>
                                    </p:animEffect>
                                  </p:childTnLst>
                                </p:cTn>
                              </p:par>
                            </p:childTnLst>
                          </p:cTn>
                        </p:par>
                        <p:par>
                          <p:cTn id="11" fill="hold">
                            <p:stCondLst>
                              <p:cond delay="2000"/>
                            </p:stCondLst>
                            <p:childTnLst>
                              <p:par>
                                <p:cTn id="12" presetID="20" presetClass="entr" presetSubtype="0" fill="hold" nodeType="afterEffect">
                                  <p:stCondLst>
                                    <p:cond delay="0"/>
                                  </p:stCondLst>
                                  <p:childTnLst>
                                    <p:set>
                                      <p:cBhvr>
                                        <p:cTn id="13" dur="1" fill="hold">
                                          <p:stCondLst>
                                            <p:cond delay="0"/>
                                          </p:stCondLst>
                                        </p:cTn>
                                        <p:tgtEl>
                                          <p:spTgt spid="28681"/>
                                        </p:tgtEl>
                                        <p:attrNameLst>
                                          <p:attrName>style.visibility</p:attrName>
                                        </p:attrNameLst>
                                      </p:cBhvr>
                                      <p:to>
                                        <p:strVal val="visible"/>
                                      </p:to>
                                    </p:set>
                                    <p:animEffect transition="in" filter="wedge">
                                      <p:cBhvr>
                                        <p:cTn id="14" dur="2000"/>
                                        <p:tgtEl>
                                          <p:spTgt spid="28681"/>
                                        </p:tgtEl>
                                      </p:cBhvr>
                                    </p:animEffect>
                                  </p:childTnLst>
                                </p:cTn>
                              </p:par>
                            </p:childTnLst>
                          </p:cTn>
                        </p:par>
                        <p:par>
                          <p:cTn id="15" fill="hold">
                            <p:stCondLst>
                              <p:cond delay="4000"/>
                            </p:stCondLst>
                            <p:childTnLst>
                              <p:par>
                                <p:cTn id="16" presetID="14" presetClass="entr" presetSubtype="10" fill="hold" grpId="11" nodeType="afterEffect">
                                  <p:stCondLst>
                                    <p:cond delay="0"/>
                                  </p:stCondLst>
                                  <p:childTnLst>
                                    <p:set>
                                      <p:cBhvr>
                                        <p:cTn id="17" dur="1" fill="hold">
                                          <p:stCondLst>
                                            <p:cond delay="0"/>
                                          </p:stCondLst>
                                        </p:cTn>
                                        <p:tgtEl>
                                          <p:spTgt spid="28678"/>
                                        </p:tgtEl>
                                        <p:attrNameLst>
                                          <p:attrName>style.visibility</p:attrName>
                                        </p:attrNameLst>
                                      </p:cBhvr>
                                      <p:to>
                                        <p:strVal val="visible"/>
                                      </p:to>
                                    </p:set>
                                    <p:animEffect transition="in" filter="randombar(horizontal)">
                                      <p:cBhvr>
                                        <p:cTn id="18" dur="500"/>
                                        <p:tgtEl>
                                          <p:spTgt spid="286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8" grpId="0" bldLvl="0"/>
      <p:bldP spid="28678" grpId="1" bldLvl="0"/>
      <p:bldP spid="28678" grpId="2" bldLvl="0"/>
      <p:bldP spid="28678" grpId="3" bldLvl="0"/>
      <p:bldP spid="28678" grpId="4" bldLvl="0"/>
      <p:bldP spid="28678" grpId="5" bldLvl="0"/>
      <p:bldP spid="28678" grpId="6" bldLvl="0"/>
      <p:bldP spid="28678" grpId="7" bldLvl="0"/>
      <p:bldP spid="28678" grpId="8" bldLvl="0"/>
      <p:bldP spid="28678" grpId="9" bldLvl="0"/>
      <p:bldP spid="28678" grpId="10" bldLvl="0"/>
      <p:bldP spid="28678" grpId="11" bldLvl="0"/>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标题 29697"/>
          <p:cNvSpPr>
            <a:spLocks noGrp="1"/>
          </p:cNvSpPr>
          <p:nvPr>
            <p:ph type="title"/>
          </p:nvPr>
        </p:nvSpPr>
        <p:spPr>
          <a:xfrm>
            <a:off x="1106488" y="728663"/>
            <a:ext cx="7315200" cy="533400"/>
          </a:xfrm>
        </p:spPr>
        <p:txBody>
          <a:bodyPr wrap="square" lIns="91440" tIns="45720" rIns="91440" bIns="45720" anchor="ctr"/>
          <a:lstStyle/>
          <a:p>
            <a:pPr eaLnBrk="1" hangingPunct="1"/>
            <a:r>
              <a:rPr lang="zh-CN" altLang="en-US" sz="3600" dirty="0"/>
              <a:t>  </a:t>
            </a:r>
            <a:r>
              <a:rPr lang="zh-CN" altLang="en-US" sz="4000" dirty="0">
                <a:latin typeface="黑体" panose="02010600030101010101" pitchFamily="2" charset="-122"/>
                <a:ea typeface="黑体" panose="02010600030101010101" pitchFamily="2" charset="-122"/>
              </a:rPr>
              <a:t>四、实验效果与体会</a:t>
            </a:r>
          </a:p>
        </p:txBody>
      </p:sp>
      <p:sp>
        <p:nvSpPr>
          <p:cNvPr id="182274" name="文本框 29698"/>
          <p:cNvSpPr txBox="1"/>
          <p:nvPr/>
        </p:nvSpPr>
        <p:spPr>
          <a:xfrm>
            <a:off x="566738" y="2168525"/>
            <a:ext cx="7740650" cy="366713"/>
          </a:xfrm>
          <a:prstGeom prst="rect">
            <a:avLst/>
          </a:prstGeom>
          <a:noFill/>
          <a:ln w="9525">
            <a:noFill/>
          </a:ln>
        </p:spPr>
        <p:txBody>
          <a:bodyPr anchor="t">
            <a:spAutoFit/>
          </a:bodyPr>
          <a:lstStyle/>
          <a:p>
            <a:pPr>
              <a:spcBef>
                <a:spcPct val="50000"/>
              </a:spcBef>
            </a:pPr>
            <a:r>
              <a:rPr lang="zh-CN" altLang="en-US" dirty="0">
                <a:latin typeface="Arial" panose="020B0604020202020204" pitchFamily="34" charset="0"/>
              </a:rPr>
              <a:t>     </a:t>
            </a:r>
          </a:p>
        </p:txBody>
      </p:sp>
      <p:sp>
        <p:nvSpPr>
          <p:cNvPr id="29700" name="文本框 29699"/>
          <p:cNvSpPr txBox="1"/>
          <p:nvPr/>
        </p:nvSpPr>
        <p:spPr>
          <a:xfrm>
            <a:off x="250825" y="2212975"/>
            <a:ext cx="8505825" cy="1066800"/>
          </a:xfrm>
          <a:prstGeom prst="rect">
            <a:avLst/>
          </a:prstGeom>
          <a:noFill/>
          <a:ln w="9525">
            <a:noFill/>
          </a:ln>
        </p:spPr>
        <p:txBody>
          <a:bodyPr anchor="t">
            <a:spAutoFit/>
          </a:bodyPr>
          <a:lstStyle/>
          <a:p>
            <a:r>
              <a:rPr lang="zh-CN" altLang="en-US" b="1" dirty="0">
                <a:latin typeface="Arial" panose="020B0604020202020204" pitchFamily="34" charset="0"/>
              </a:rPr>
              <a:t>           </a:t>
            </a:r>
            <a:r>
              <a:rPr lang="zh-CN" altLang="en-US" sz="3200" b="1" dirty="0">
                <a:latin typeface="宋体" panose="02010600030101010101" pitchFamily="2" charset="-122"/>
              </a:rPr>
              <a:t>1.</a:t>
            </a:r>
            <a:r>
              <a:rPr lang="zh-CN" altLang="en-US" sz="3200" b="1" dirty="0">
                <a:latin typeface="宋体" panose="02010600030101010101" pitchFamily="2" charset="-122"/>
                <a:sym typeface="Arial" panose="020B0604020202020204" pitchFamily="34" charset="0"/>
              </a:rPr>
              <a:t>学生口语表达能力得到提高，也促进了学生思维的发展</a:t>
            </a:r>
            <a:r>
              <a:rPr lang="zh-CN" altLang="en-US" sz="3200" dirty="0">
                <a:latin typeface="宋体" panose="02010600030101010101" pitchFamily="2" charset="-122"/>
                <a:sym typeface="Arial" panose="020B0604020202020204" pitchFamily="34" charset="0"/>
              </a:rPr>
              <a:t> </a:t>
            </a:r>
            <a:endParaRPr lang="zh-CN" altLang="en-US" sz="2400" dirty="0">
              <a:solidFill>
                <a:srgbClr val="333399"/>
              </a:solidFill>
              <a:latin typeface="宋体" panose="02010600030101010101" pitchFamily="2" charset="-122"/>
            </a:endParaRPr>
          </a:p>
        </p:txBody>
      </p:sp>
      <p:sp>
        <p:nvSpPr>
          <p:cNvPr id="116740" name="日期占位符 1"/>
          <p:cNvSpPr txBox="1">
            <a:spLocks noGrp="1" noChangeArrowheads="1"/>
          </p:cNvSpPr>
          <p:nvPr>
            <p:ph type="dt" sz="half" idx="10"/>
          </p:nvPr>
        </p:nvSpPr>
        <p:spPr bwMode="auto">
          <a:ln>
            <a:miter lim="800000"/>
          </a:ln>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smtClean="0">
                <a:ln>
                  <a:noFill/>
                </a:ln>
                <a:solidFill>
                  <a:schemeClr val="tx1"/>
                </a:solidFill>
                <a:effectLst/>
                <a:uLnTx/>
                <a:uFillTx/>
                <a:latin typeface="Verdana" panose="020B0604030504040204" pitchFamily="34" charset="0"/>
                <a:ea typeface="+mn-ea"/>
                <a:cs typeface="+mn-cs"/>
              </a:rPr>
              <a:t>http://www.thxsyxx.com</a:t>
            </a:r>
          </a:p>
        </p:txBody>
      </p:sp>
      <p:sp>
        <p:nvSpPr>
          <p:cNvPr id="2" name="文本框 1"/>
          <p:cNvSpPr txBox="1"/>
          <p:nvPr/>
        </p:nvSpPr>
        <p:spPr>
          <a:xfrm>
            <a:off x="341313" y="3203575"/>
            <a:ext cx="8467725" cy="3078163"/>
          </a:xfrm>
          <a:prstGeom prst="rect">
            <a:avLst/>
          </a:prstGeom>
          <a:noFill/>
          <a:ln w="9525">
            <a:noFill/>
          </a:ln>
        </p:spPr>
        <p:txBody>
          <a:bodyPr anchor="t">
            <a:spAutoFit/>
          </a:bodyPr>
          <a:lstStyle/>
          <a:p>
            <a:r>
              <a:rPr lang="zh-CN" altLang="en-US" b="1" dirty="0">
                <a:latin typeface="Arial" panose="020B0604020202020204" pitchFamily="34" charset="0"/>
              </a:rPr>
              <a:t>   </a:t>
            </a:r>
            <a:r>
              <a:rPr lang="zh-CN" altLang="en-US" sz="2800" b="1" dirty="0">
                <a:latin typeface="Arial" panose="020B0604020202020204" pitchFamily="34" charset="0"/>
              </a:rPr>
              <a:t> </a:t>
            </a:r>
            <a:r>
              <a:rPr lang="zh-CN" altLang="en-US" sz="2800" b="1" dirty="0">
                <a:latin typeface="宋体" panose="02010600030101010101" pitchFamily="2" charset="-122"/>
              </a:rPr>
              <a:t>  </a:t>
            </a:r>
            <a:r>
              <a:rPr lang="zh-CN" altLang="en-US" sz="2400" b="1" dirty="0">
                <a:solidFill>
                  <a:srgbClr val="333399"/>
                </a:solidFill>
                <a:latin typeface="宋体" panose="02010600030101010101" pitchFamily="2" charset="-122"/>
              </a:rPr>
              <a:t>口头作文一般都是即兴发言，口述一个完整的意思，这里就包含了多种训练因素：从确定中心到选择取舍材料，从安排结构，到遣词造句，对于学生来说，没有充分的时间供他们深思熟虑、反复推敲，既要想得快，又要想得好，这对思维能力是一种锻炼。</a:t>
            </a:r>
          </a:p>
          <a:p>
            <a:r>
              <a:rPr lang="zh-CN" altLang="en-US" sz="2400" b="1" dirty="0">
                <a:solidFill>
                  <a:srgbClr val="333399"/>
                </a:solidFill>
                <a:latin typeface="宋体" panose="02010600030101010101" pitchFamily="2" charset="-122"/>
              </a:rPr>
              <a:t>    </a:t>
            </a:r>
            <a:r>
              <a:rPr lang="zh-CN" altLang="en-US" sz="2400" b="1" dirty="0">
                <a:solidFill>
                  <a:srgbClr val="333399"/>
                </a:solidFill>
                <a:latin typeface="宋体" panose="02010600030101010101" pitchFamily="2" charset="-122"/>
                <a:sym typeface="Arial" panose="020B0604020202020204" pitchFamily="34" charset="0"/>
              </a:rPr>
              <a:t>由于口头作文是当众述说，这又使学生在讲话的仪表、声音、节奏、语气、感情等方面得到了锻炼。</a:t>
            </a:r>
            <a:endParaRPr lang="zh-CN" altLang="en-US" sz="2400" b="1" dirty="0">
              <a:solidFill>
                <a:srgbClr val="333399"/>
              </a:solidFill>
              <a:latin typeface="宋体" panose="02010600030101010101" pitchFamily="2" charset="-122"/>
            </a:endParaRPr>
          </a:p>
          <a:p>
            <a:r>
              <a:rPr lang="zh-CN" altLang="en-US" sz="2400" b="1" dirty="0">
                <a:solidFill>
                  <a:srgbClr val="333399"/>
                </a:solidFill>
                <a:latin typeface="宋体" panose="02010600030101010101" pitchFamily="2" charset="-122"/>
              </a:rPr>
              <a:t>    </a:t>
            </a:r>
            <a:endParaRPr lang="en-US" altLang="zh-CN" sz="2400" b="1" dirty="0">
              <a:solidFill>
                <a:srgbClr val="333399"/>
              </a:solidFill>
              <a:latin typeface="宋体" panose="02010600030101010101" pitchFamily="2" charset="-122"/>
            </a:endParaRPr>
          </a:p>
        </p:txBody>
      </p:sp>
      <p:grpSp>
        <p:nvGrpSpPr>
          <p:cNvPr id="3" name="组合 7170"/>
          <p:cNvGrpSpPr/>
          <p:nvPr/>
        </p:nvGrpSpPr>
        <p:grpSpPr>
          <a:xfrm>
            <a:off x="-28575" y="1358900"/>
            <a:ext cx="3500438" cy="676275"/>
            <a:chOff x="0" y="0"/>
            <a:chExt cx="1008" cy="356"/>
          </a:xfrm>
        </p:grpSpPr>
        <p:grpSp>
          <p:nvGrpSpPr>
            <p:cNvPr id="182279" name="组合 7171"/>
            <p:cNvGrpSpPr/>
            <p:nvPr/>
          </p:nvGrpSpPr>
          <p:grpSpPr>
            <a:xfrm>
              <a:off x="42" y="0"/>
              <a:ext cx="966" cy="356"/>
              <a:chOff x="0" y="0"/>
              <a:chExt cx="589" cy="353"/>
            </a:xfrm>
          </p:grpSpPr>
          <p:sp>
            <p:nvSpPr>
              <p:cNvPr id="182280" name="圆角矩形 7172"/>
              <p:cNvSpPr/>
              <p:nvPr/>
            </p:nvSpPr>
            <p:spPr>
              <a:xfrm>
                <a:off x="0" y="0"/>
                <a:ext cx="589" cy="353"/>
              </a:xfrm>
              <a:prstGeom prst="roundRect">
                <a:avLst>
                  <a:gd name="adj" fmla="val 11921"/>
                </a:avLst>
              </a:prstGeom>
              <a:gradFill rotWithShape="1">
                <a:gsLst>
                  <a:gs pos="0">
                    <a:schemeClr val="accent1"/>
                  </a:gs>
                  <a:gs pos="100000">
                    <a:srgbClr val="2C7E46"/>
                  </a:gs>
                </a:gsLst>
                <a:lin ang="5400000" scaled="1"/>
                <a:tileRect/>
              </a:gradFill>
              <a:ln w="38100" cap="flat" cmpd="sng">
                <a:solidFill>
                  <a:schemeClr val="bg1"/>
                </a:solidFill>
                <a:prstDash val="solid"/>
                <a:round/>
                <a:headEnd type="none" w="med" len="med"/>
                <a:tailEnd type="none" w="med" len="med"/>
              </a:ln>
            </p:spPr>
            <p:txBody>
              <a:bodyPr anchor="t"/>
              <a:lstStyle/>
              <a:p>
                <a:pPr algn="r"/>
                <a:endParaRPr lang="zh-CN" altLang="en-US" b="1" dirty="0">
                  <a:latin typeface="Arial" panose="020B0604020202020204" pitchFamily="34" charset="0"/>
                  <a:ea typeface="Arial" panose="020B0604020202020204" pitchFamily="34" charset="0"/>
                </a:endParaRPr>
              </a:p>
            </p:txBody>
          </p:sp>
          <p:sp>
            <p:nvSpPr>
              <p:cNvPr id="10246" name="任意多边形 7173"/>
              <p:cNvSpPr>
                <a:spLocks noChangeArrowheads="1"/>
              </p:cNvSpPr>
              <p:nvPr/>
            </p:nvSpPr>
            <p:spPr bwMode="auto">
              <a:xfrm>
                <a:off x="37" y="23"/>
                <a:ext cx="294" cy="176"/>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rgbClr val="96D7AB"/>
                  </a:gs>
                  <a:gs pos="50000">
                    <a:schemeClr val="accent1">
                      <a:alpha val="0"/>
                    </a:schemeClr>
                  </a:gs>
                  <a:gs pos="100000">
                    <a:srgbClr val="96D7AB"/>
                  </a:gs>
                </a:gsLst>
                <a:lin ang="2700000" scaled="1"/>
              </a:gra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grpSp>
        <p:sp>
          <p:nvSpPr>
            <p:cNvPr id="182282" name="文本框 7174"/>
            <p:cNvSpPr txBox="1"/>
            <p:nvPr/>
          </p:nvSpPr>
          <p:spPr>
            <a:xfrm>
              <a:off x="0" y="0"/>
              <a:ext cx="998" cy="288"/>
            </a:xfrm>
            <a:prstGeom prst="rect">
              <a:avLst/>
            </a:prstGeom>
            <a:noFill/>
            <a:ln w="9525">
              <a:noFill/>
            </a:ln>
          </p:spPr>
          <p:txBody>
            <a:bodyPr anchor="t"/>
            <a:lstStyle/>
            <a:p>
              <a:pPr eaLnBrk="0" hangingPunct="0"/>
              <a:r>
                <a:rPr lang="zh-CN" altLang="en-US" sz="3600" b="1" dirty="0">
                  <a:solidFill>
                    <a:schemeClr val="bg1"/>
                  </a:solidFill>
                  <a:latin typeface="Arial" panose="020B0604020202020204" pitchFamily="34" charset="0"/>
                  <a:ea typeface="黑体" panose="02010600030101010101" pitchFamily="2" charset="-122"/>
                </a:rPr>
                <a:t>（一）实验效果</a:t>
              </a:r>
              <a:r>
                <a:rPr lang="zh-CN" altLang="en-US" sz="2400" b="1" dirty="0">
                  <a:solidFill>
                    <a:schemeClr val="bg1"/>
                  </a:solidFill>
                  <a:latin typeface="Arial" panose="020B0604020202020204" pitchFamily="34" charset="0"/>
                  <a:ea typeface="黑体" panose="02010600030101010101" pitchFamily="2" charset="-122"/>
                </a:rPr>
                <a:t>  </a:t>
              </a:r>
              <a:endParaRPr lang="zh-CN" altLang="en-US" dirty="0">
                <a:latin typeface="Arial" panose="020B0604020202020204" pitchFamily="34" charset="0"/>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29698"/>
                                        </p:tgtEl>
                                        <p:attrNameLst>
                                          <p:attrName>style.visibility</p:attrName>
                                        </p:attrNameLst>
                                      </p:cBhvr>
                                      <p:to>
                                        <p:strVal val="visible"/>
                                      </p:to>
                                    </p:set>
                                    <p:anim calcmode="lin" valueType="num">
                                      <p:cBhvr>
                                        <p:cTn id="7" dur="500" fill="hold"/>
                                        <p:tgtEl>
                                          <p:spTgt spid="29698"/>
                                        </p:tgtEl>
                                        <p:attrNameLst>
                                          <p:attrName>ppt_x</p:attrName>
                                        </p:attrNameLst>
                                      </p:cBhvr>
                                      <p:tavLst>
                                        <p:tav tm="0">
                                          <p:val>
                                            <p:strVal val="#ppt_x"/>
                                          </p:val>
                                        </p:tav>
                                        <p:tav tm="100000">
                                          <p:val>
                                            <p:strVal val="#ppt_x"/>
                                          </p:val>
                                        </p:tav>
                                      </p:tavLst>
                                    </p:anim>
                                    <p:anim calcmode="lin" valueType="num">
                                      <p:cBhvr>
                                        <p:cTn id="8" dur="500" fill="hold"/>
                                        <p:tgtEl>
                                          <p:spTgt spid="29698"/>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slide(from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29700"/>
                                        </p:tgtEl>
                                        <p:attrNameLst>
                                          <p:attrName>style.visibility</p:attrName>
                                        </p:attrNameLst>
                                      </p:cBhvr>
                                      <p:to>
                                        <p:strVal val="visible"/>
                                      </p:to>
                                    </p:set>
                                    <p:animEffect transition="in" filter="slide(fromBottom)">
                                      <p:cBhvr>
                                        <p:cTn id="17" dur="500"/>
                                        <p:tgtEl>
                                          <p:spTgt spid="29700"/>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slide(fromBottom)">
                                      <p:cBhvr>
                                        <p:cTn id="2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8" grpId="0" bldLvl="0"/>
      <p:bldP spid="29700" grpId="0" bldLvl="0"/>
      <p:bldP spid="2" grpId="0" bldLvl="0"/>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7" name="标题 29697"/>
          <p:cNvSpPr>
            <a:spLocks noGrp="1"/>
          </p:cNvSpPr>
          <p:nvPr>
            <p:ph type="title"/>
          </p:nvPr>
        </p:nvSpPr>
        <p:spPr>
          <a:xfrm>
            <a:off x="1106488" y="728663"/>
            <a:ext cx="7315200" cy="533400"/>
          </a:xfrm>
        </p:spPr>
        <p:txBody>
          <a:bodyPr wrap="square" lIns="91440" tIns="45720" rIns="91440" bIns="45720" anchor="ctr"/>
          <a:lstStyle/>
          <a:p>
            <a:pPr eaLnBrk="1" hangingPunct="1"/>
            <a:r>
              <a:rPr lang="zh-CN" altLang="en-US" sz="3600" dirty="0"/>
              <a:t>  </a:t>
            </a:r>
            <a:r>
              <a:rPr lang="zh-CN" altLang="en-US" sz="4000" dirty="0"/>
              <a:t>四、实验效果与体会</a:t>
            </a:r>
          </a:p>
        </p:txBody>
      </p:sp>
      <p:sp>
        <p:nvSpPr>
          <p:cNvPr id="29700" name="文本框 29699"/>
          <p:cNvSpPr txBox="1"/>
          <p:nvPr/>
        </p:nvSpPr>
        <p:spPr>
          <a:xfrm>
            <a:off x="341313" y="2033588"/>
            <a:ext cx="8278812" cy="1066800"/>
          </a:xfrm>
          <a:prstGeom prst="rect">
            <a:avLst/>
          </a:prstGeom>
          <a:noFill/>
          <a:ln w="9525">
            <a:noFill/>
          </a:ln>
        </p:spPr>
        <p:txBody>
          <a:bodyPr anchor="t">
            <a:spAutoFit/>
          </a:bodyPr>
          <a:lstStyle/>
          <a:p>
            <a:r>
              <a:rPr lang="zh-CN" altLang="en-US" sz="3200" dirty="0">
                <a:latin typeface="Arial" panose="020B0604020202020204" pitchFamily="34" charset="0"/>
                <a:ea typeface="宋体" panose="02010600030101010101" pitchFamily="2" charset="-122"/>
              </a:rPr>
              <a:t>    </a:t>
            </a:r>
            <a:r>
              <a:rPr lang="zh-CN" altLang="en-US" sz="3200" b="1" dirty="0">
                <a:latin typeface="宋体" panose="02010600030101010101" pitchFamily="2" charset="-122"/>
                <a:ea typeface="宋体" panose="02010600030101010101" pitchFamily="2" charset="-122"/>
              </a:rPr>
              <a:t>2. 学生习作能力得到提高，也促进了学生语文素养的提升</a:t>
            </a:r>
            <a:r>
              <a:rPr lang="zh-CN" altLang="en-US" sz="3200" dirty="0">
                <a:latin typeface="宋体" panose="02010600030101010101" pitchFamily="2" charset="-122"/>
                <a:ea typeface="宋体" panose="02010600030101010101" pitchFamily="2" charset="-122"/>
              </a:rPr>
              <a:t>  </a:t>
            </a:r>
            <a:r>
              <a:rPr lang="zh-CN" altLang="en-US" sz="2800" dirty="0">
                <a:latin typeface="宋体" panose="02010600030101010101" pitchFamily="2" charset="-122"/>
                <a:ea typeface="宋体" panose="02010600030101010101" pitchFamily="2" charset="-122"/>
              </a:rPr>
              <a:t>  </a:t>
            </a:r>
          </a:p>
        </p:txBody>
      </p:sp>
      <p:sp>
        <p:nvSpPr>
          <p:cNvPr id="62468" name="日期占位符 1"/>
          <p:cNvSpPr txBox="1">
            <a:spLocks noGrp="1" noChangeArrowheads="1"/>
          </p:cNvSpPr>
          <p:nvPr>
            <p:ph type="dt" sz="half" idx="10"/>
          </p:nvPr>
        </p:nvSpPr>
        <p:spPr bwMode="auto"/>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smtClean="0">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2" name="文本框 1"/>
          <p:cNvSpPr txBox="1"/>
          <p:nvPr/>
        </p:nvSpPr>
        <p:spPr>
          <a:xfrm>
            <a:off x="385763" y="3024188"/>
            <a:ext cx="8577262" cy="3502025"/>
          </a:xfrm>
          <a:prstGeom prst="rect">
            <a:avLst/>
          </a:prstGeom>
          <a:noFill/>
          <a:ln w="9525">
            <a:noFill/>
          </a:ln>
        </p:spPr>
        <p:txBody>
          <a:bodyPr anchor="t">
            <a:spAutoFit/>
          </a:bodyPr>
          <a:lstStyle/>
          <a:p>
            <a:r>
              <a:rPr lang="zh-CN" altLang="en-US" dirty="0">
                <a:latin typeface="Arial" panose="020B0604020202020204" pitchFamily="34" charset="0"/>
                <a:ea typeface="宋体" panose="02010600030101010101" pitchFamily="2" charset="-122"/>
              </a:rPr>
              <a:t>        </a:t>
            </a:r>
            <a:r>
              <a:rPr lang="zh-CN" altLang="en-US" sz="2800" dirty="0">
                <a:latin typeface="Arial" panose="020B0604020202020204" pitchFamily="34" charset="0"/>
                <a:ea typeface="宋体" panose="02010600030101010101" pitchFamily="2" charset="-122"/>
              </a:rPr>
              <a:t> </a:t>
            </a:r>
            <a:r>
              <a:rPr lang="zh-CN" altLang="en-US" sz="2400" b="1" dirty="0">
                <a:solidFill>
                  <a:srgbClr val="333399"/>
                </a:solidFill>
                <a:latin typeface="宋体" panose="02010600030101010101" pitchFamily="2" charset="-122"/>
                <a:ea typeface="宋体" panose="02010600030101010101" pitchFamily="2" charset="-122"/>
              </a:rPr>
              <a:t>在规定时间内能完成一篇成型的作文，无论在遣词造句方面，还是选材、立意、结构方面，都有提高。学生互相间能给予评议，优、缺点都能面对面指出，使学生改正不足，发扬优点，教师适当点拨，学生基本掌握了口头叙述、师生评议、书面作文三者之间相互促进、相互提高的内部规律，为学生习作奠定了坚实的基础。另外，结合课内课外开展口头作文训练，增加课外阅读的储存量，激发了学生以读助说，以说促读，以说促写，以读促写，这样做到听、说、读、写并进，使学生语文素养得以提升。</a:t>
            </a:r>
            <a:r>
              <a:rPr lang="zh-CN" altLang="en-US" sz="2800" b="1" dirty="0">
                <a:solidFill>
                  <a:srgbClr val="333399"/>
                </a:solidFill>
                <a:latin typeface="宋体" panose="02010600030101010101" pitchFamily="2" charset="-122"/>
                <a:ea typeface="宋体" panose="02010600030101010101" pitchFamily="2" charset="-122"/>
              </a:rPr>
              <a:t> </a:t>
            </a:r>
          </a:p>
        </p:txBody>
      </p:sp>
      <p:grpSp>
        <p:nvGrpSpPr>
          <p:cNvPr id="183301" name="组合 7170"/>
          <p:cNvGrpSpPr/>
          <p:nvPr/>
        </p:nvGrpSpPr>
        <p:grpSpPr>
          <a:xfrm>
            <a:off x="-28575" y="1358900"/>
            <a:ext cx="3500438" cy="676275"/>
            <a:chOff x="0" y="0"/>
            <a:chExt cx="1008" cy="356"/>
          </a:xfrm>
        </p:grpSpPr>
        <p:grpSp>
          <p:nvGrpSpPr>
            <p:cNvPr id="183302" name="组合 7171"/>
            <p:cNvGrpSpPr/>
            <p:nvPr/>
          </p:nvGrpSpPr>
          <p:grpSpPr>
            <a:xfrm>
              <a:off x="42" y="0"/>
              <a:ext cx="966" cy="356"/>
              <a:chOff x="0" y="0"/>
              <a:chExt cx="589" cy="353"/>
            </a:xfrm>
          </p:grpSpPr>
          <p:sp>
            <p:nvSpPr>
              <p:cNvPr id="183303" name="圆角矩形 7172"/>
              <p:cNvSpPr/>
              <p:nvPr/>
            </p:nvSpPr>
            <p:spPr>
              <a:xfrm>
                <a:off x="0" y="0"/>
                <a:ext cx="589" cy="353"/>
              </a:xfrm>
              <a:prstGeom prst="roundRect">
                <a:avLst>
                  <a:gd name="adj" fmla="val 11921"/>
                </a:avLst>
              </a:prstGeom>
              <a:gradFill rotWithShape="1">
                <a:gsLst>
                  <a:gs pos="0">
                    <a:schemeClr val="accent1"/>
                  </a:gs>
                  <a:gs pos="100000">
                    <a:srgbClr val="2C7E46"/>
                  </a:gs>
                </a:gsLst>
                <a:lin ang="5400000" scaled="1"/>
                <a:tileRect/>
              </a:gradFill>
              <a:ln w="38100" cap="flat" cmpd="sng">
                <a:solidFill>
                  <a:schemeClr val="bg1"/>
                </a:solidFill>
                <a:prstDash val="solid"/>
                <a:round/>
                <a:headEnd type="none" w="med" len="med"/>
                <a:tailEnd type="none" w="med" len="med"/>
              </a:ln>
            </p:spPr>
            <p:txBody>
              <a:bodyPr anchor="t"/>
              <a:lstStyle/>
              <a:p>
                <a:pPr algn="r"/>
                <a:endParaRPr lang="zh-CN" altLang="en-US" dirty="0">
                  <a:latin typeface="Arial" panose="020B0604020202020204" pitchFamily="34" charset="0"/>
                  <a:ea typeface="宋体" panose="02010600030101010101" pitchFamily="2" charset="-122"/>
                </a:endParaRPr>
              </a:p>
            </p:txBody>
          </p:sp>
          <p:sp>
            <p:nvSpPr>
              <p:cNvPr id="10246" name="任意多边形 7173"/>
              <p:cNvSpPr>
                <a:spLocks noChangeArrowheads="1"/>
              </p:cNvSpPr>
              <p:nvPr/>
            </p:nvSpPr>
            <p:spPr bwMode="auto">
              <a:xfrm>
                <a:off x="37" y="23"/>
                <a:ext cx="294" cy="176"/>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rgbClr val="96D7AB"/>
                  </a:gs>
                  <a:gs pos="50000">
                    <a:schemeClr val="accent1">
                      <a:alpha val="0"/>
                    </a:schemeClr>
                  </a:gs>
                  <a:gs pos="100000">
                    <a:srgbClr val="96D7AB"/>
                  </a:gs>
                </a:gsLst>
                <a:lin ang="2700000" scaled="1"/>
              </a:gra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grpSp>
        <p:sp>
          <p:nvSpPr>
            <p:cNvPr id="183305" name="文本框 7174"/>
            <p:cNvSpPr txBox="1"/>
            <p:nvPr/>
          </p:nvSpPr>
          <p:spPr>
            <a:xfrm>
              <a:off x="0" y="0"/>
              <a:ext cx="998" cy="288"/>
            </a:xfrm>
            <a:prstGeom prst="rect">
              <a:avLst/>
            </a:prstGeom>
            <a:noFill/>
            <a:ln w="9525">
              <a:noFill/>
            </a:ln>
          </p:spPr>
          <p:txBody>
            <a:bodyPr anchor="t"/>
            <a:lstStyle/>
            <a:p>
              <a:pPr eaLnBrk="0" hangingPunct="0"/>
              <a:r>
                <a:rPr lang="zh-CN" altLang="en-US" sz="3600" b="1" dirty="0">
                  <a:solidFill>
                    <a:schemeClr val="bg1"/>
                  </a:solidFill>
                  <a:latin typeface="Arial" panose="020B0604020202020204" pitchFamily="34" charset="0"/>
                  <a:ea typeface="黑体" panose="02010600030101010101" pitchFamily="2" charset="-122"/>
                </a:rPr>
                <a:t>（一）实验效果</a:t>
              </a:r>
              <a:r>
                <a:rPr lang="zh-CN" altLang="en-US" sz="2400" b="1" dirty="0">
                  <a:solidFill>
                    <a:schemeClr val="bg1"/>
                  </a:solidFill>
                  <a:latin typeface="Arial" panose="020B0604020202020204" pitchFamily="34" charset="0"/>
                  <a:ea typeface="黑体" panose="02010600030101010101" pitchFamily="2" charset="-122"/>
                </a:rPr>
                <a:t>  </a:t>
              </a:r>
              <a:endParaRPr lang="zh-CN" altLang="en-US" b="1" dirty="0">
                <a:latin typeface="Arial" panose="020B0604020202020204" pitchFamily="34" charset="0"/>
                <a:ea typeface="宋体" panose="02010600030101010101" pitchFamily="2" charset="-122"/>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9700"/>
                                        </p:tgtEl>
                                        <p:attrNameLst>
                                          <p:attrName>style.visibility</p:attrName>
                                        </p:attrNameLst>
                                      </p:cBhvr>
                                      <p:to>
                                        <p:strVal val="visible"/>
                                      </p:to>
                                    </p:set>
                                    <p:animEffect transition="in" filter="slide(fromBottom)">
                                      <p:cBhvr>
                                        <p:cTn id="7" dur="500"/>
                                        <p:tgtEl>
                                          <p:spTgt spid="29700"/>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1000"/>
                                        <p:tgtEl>
                                          <p:spTgt spid="2"/>
                                        </p:tgtEl>
                                        <p:attrNameLst>
                                          <p:attrName>ppt_y</p:attrName>
                                        </p:attrNameLst>
                                      </p:cBhvr>
                                      <p:tavLst>
                                        <p:tav tm="0">
                                          <p:val>
                                            <p:strVal val="#ppt_y+#ppt_h*1.125000"/>
                                          </p:val>
                                        </p:tav>
                                        <p:tav tm="100000">
                                          <p:val>
                                            <p:strVal val="#ppt_y"/>
                                          </p:val>
                                        </p:tav>
                                      </p:tavLst>
                                    </p:anim>
                                    <p:animEffect transition="in" filter="wipe(up)">
                                      <p:cBhvr>
                                        <p:cTn id="12"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0" grpId="0" bldLvl="0"/>
      <p:bldP spid="2" grpId="0"/>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1" name="标题 30721"/>
          <p:cNvSpPr>
            <a:spLocks noGrp="1"/>
          </p:cNvSpPr>
          <p:nvPr>
            <p:ph type="title"/>
          </p:nvPr>
        </p:nvSpPr>
        <p:spPr>
          <a:xfrm>
            <a:off x="1298575" y="714375"/>
            <a:ext cx="7189788" cy="533400"/>
          </a:xfrm>
        </p:spPr>
        <p:txBody>
          <a:bodyPr wrap="square" lIns="91440" tIns="45720" rIns="91440" bIns="45720" anchor="ctr"/>
          <a:lstStyle/>
          <a:p>
            <a:pPr eaLnBrk="1" hangingPunct="1"/>
            <a:r>
              <a:rPr lang="zh-CN" altLang="en-US" sz="4000" dirty="0">
                <a:latin typeface="黑体" panose="02010600030101010101" pitchFamily="2" charset="-122"/>
                <a:ea typeface="黑体" panose="02010600030101010101" pitchFamily="2" charset="-122"/>
              </a:rPr>
              <a:t>四、实验效果与体会</a:t>
            </a:r>
          </a:p>
        </p:txBody>
      </p:sp>
      <p:sp>
        <p:nvSpPr>
          <p:cNvPr id="27651" name="文本框 30722"/>
          <p:cNvSpPr txBox="1"/>
          <p:nvPr/>
        </p:nvSpPr>
        <p:spPr>
          <a:xfrm>
            <a:off x="296863" y="1449388"/>
            <a:ext cx="8145462" cy="579437"/>
          </a:xfrm>
          <a:prstGeom prst="rect">
            <a:avLst/>
          </a:prstGeom>
          <a:noFill/>
          <a:ln w="9525">
            <a:noFill/>
          </a:ln>
        </p:spPr>
        <p:txBody>
          <a:bodyPr anchor="t">
            <a:spAutoFit/>
          </a:bodyPr>
          <a:lstStyle/>
          <a:p>
            <a:r>
              <a:rPr lang="zh-CN" altLang="en-US" dirty="0">
                <a:latin typeface="Arial" panose="020B0604020202020204" pitchFamily="34" charset="0"/>
                <a:ea typeface="宋体" panose="02010600030101010101" pitchFamily="2" charset="-122"/>
              </a:rPr>
              <a:t>  </a:t>
            </a:r>
            <a:r>
              <a:rPr lang="zh-CN" altLang="en-US" sz="3200" dirty="0">
                <a:latin typeface="Arial" panose="020B0604020202020204" pitchFamily="34" charset="0"/>
                <a:ea typeface="宋体" panose="02010600030101010101" pitchFamily="2" charset="-122"/>
              </a:rPr>
              <a:t>    </a:t>
            </a:r>
            <a:r>
              <a:rPr lang="zh-CN" altLang="en-US" sz="3200" b="1" dirty="0">
                <a:latin typeface="Arial" panose="020B0604020202020204" pitchFamily="34" charset="0"/>
                <a:ea typeface="宋体" panose="02010600030101010101" pitchFamily="2" charset="-122"/>
              </a:rPr>
              <a:t>整理编辑了《童心飞扬》学生优秀作文集</a:t>
            </a:r>
            <a:endParaRPr lang="zh-CN" altLang="en-US" sz="3200" b="1" dirty="0">
              <a:latin typeface="宋体" panose="02010600030101010101" pitchFamily="2" charset="-122"/>
              <a:ea typeface="宋体" panose="02010600030101010101" pitchFamily="2" charset="-122"/>
            </a:endParaRPr>
          </a:p>
        </p:txBody>
      </p:sp>
      <p:sp>
        <p:nvSpPr>
          <p:cNvPr id="184323" name="日期占位符 1"/>
          <p:cNvSpPr/>
          <p:nvPr/>
        </p:nvSpPr>
        <p:spPr>
          <a:xfrm>
            <a:off x="5508625" y="333375"/>
            <a:ext cx="3167063" cy="215900"/>
          </a:xfrm>
          <a:prstGeom prst="rect">
            <a:avLst/>
          </a:prstGeom>
          <a:solidFill>
            <a:srgbClr val="FFFFFF"/>
          </a:solidFill>
          <a:ln w="9525" cap="flat" cmpd="sng">
            <a:solidFill>
              <a:srgbClr val="000000"/>
            </a:solidFill>
            <a:prstDash val="solid"/>
            <a:miter/>
            <a:headEnd type="none" w="med" len="med"/>
            <a:tailEnd type="none" w="med" len="med"/>
          </a:ln>
        </p:spPr>
        <p:txBody>
          <a:bodyPr anchor="t"/>
          <a:lstStyle/>
          <a:p>
            <a:pPr algn="r"/>
            <a:r>
              <a:rPr lang="en-US" altLang="zh-CN" sz="1400" dirty="0">
                <a:latin typeface="Verdana" panose="020B0604030504040204" pitchFamily="34" charset="0"/>
              </a:rPr>
              <a:t>http://www.thxsyxx.com</a:t>
            </a:r>
            <a:endParaRPr lang="en-US" altLang="zh-CN" sz="1400" dirty="0">
              <a:latin typeface="Verdana" panose="020B0604030504040204" pitchFamily="34" charset="0"/>
              <a:ea typeface="Arial" panose="020B0604020202020204" pitchFamily="34" charset="0"/>
            </a:endParaRPr>
          </a:p>
        </p:txBody>
      </p:sp>
      <p:pic>
        <p:nvPicPr>
          <p:cNvPr id="2" name="图片 1" descr="20160324_075510_副本"/>
          <p:cNvPicPr>
            <a:picLocks noChangeAspect="1"/>
          </p:cNvPicPr>
          <p:nvPr/>
        </p:nvPicPr>
        <p:blipFill>
          <a:blip r:embed="rId2"/>
          <a:stretch>
            <a:fillRect/>
          </a:stretch>
        </p:blipFill>
        <p:spPr>
          <a:xfrm>
            <a:off x="1704975" y="2109788"/>
            <a:ext cx="3025775" cy="4243387"/>
          </a:xfrm>
          <a:prstGeom prst="rect">
            <a:avLst/>
          </a:prstGeom>
          <a:noFill/>
          <a:ln w="9525">
            <a:noFill/>
          </a:ln>
        </p:spPr>
      </p:pic>
      <p:pic>
        <p:nvPicPr>
          <p:cNvPr id="3" name="图片 2" descr="20160324_075635_副本"/>
          <p:cNvPicPr>
            <a:picLocks noChangeAspect="1"/>
          </p:cNvPicPr>
          <p:nvPr/>
        </p:nvPicPr>
        <p:blipFill>
          <a:blip r:embed="rId3"/>
          <a:stretch>
            <a:fillRect/>
          </a:stretch>
        </p:blipFill>
        <p:spPr>
          <a:xfrm>
            <a:off x="4932363" y="2124075"/>
            <a:ext cx="3046412" cy="4214813"/>
          </a:xfrm>
          <a:prstGeom prst="rect">
            <a:avLst/>
          </a:prstGeom>
          <a:noFill/>
          <a:ln w="9525">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7651"/>
                                        </p:tgtEl>
                                        <p:attrNameLst>
                                          <p:attrName>style.visibility</p:attrName>
                                        </p:attrNameLst>
                                      </p:cBhvr>
                                      <p:to>
                                        <p:strVal val="visible"/>
                                      </p:to>
                                    </p:set>
                                    <p:animEffect transition="in" filter="slide(fromBottom)">
                                      <p:cBhvr>
                                        <p:cTn id="7" dur="500"/>
                                        <p:tgtEl>
                                          <p:spTgt spid="27651"/>
                                        </p:tgtEl>
                                      </p:cBhvr>
                                    </p:animEffect>
                                  </p:childTnLst>
                                </p:cTn>
                              </p:par>
                            </p:childTnLst>
                          </p:cTn>
                        </p:par>
                        <p:par>
                          <p:cTn id="8" fill="hold">
                            <p:stCondLst>
                              <p:cond delay="500"/>
                            </p:stCondLst>
                            <p:childTnLst>
                              <p:par>
                                <p:cTn id="9" presetID="8" presetClass="entr" presetSubtype="16"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diamond(in)">
                                      <p:cBhvr>
                                        <p:cTn id="11" dur="2000"/>
                                        <p:tgtEl>
                                          <p:spTgt spid="2"/>
                                        </p:tgtEl>
                                      </p:cBhvr>
                                    </p:animEffect>
                                  </p:childTnLst>
                                </p:cTn>
                              </p:par>
                            </p:childTnLst>
                          </p:cTn>
                        </p:par>
                        <p:par>
                          <p:cTn id="12" fill="hold">
                            <p:stCondLst>
                              <p:cond delay="2500"/>
                            </p:stCondLst>
                            <p:childTnLst>
                              <p:par>
                                <p:cTn id="13" presetID="8" presetClass="entr" presetSubtype="16"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diamond(in)">
                                      <p:cBhvr>
                                        <p:cTn id="15"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1" grpId="0" bldLvl="0"/>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5" name="标题 30721"/>
          <p:cNvSpPr>
            <a:spLocks noGrp="1"/>
          </p:cNvSpPr>
          <p:nvPr>
            <p:ph type="title"/>
          </p:nvPr>
        </p:nvSpPr>
        <p:spPr>
          <a:xfrm>
            <a:off x="1298575" y="714375"/>
            <a:ext cx="7189788" cy="533400"/>
          </a:xfrm>
        </p:spPr>
        <p:txBody>
          <a:bodyPr wrap="square" lIns="91440" tIns="45720" rIns="91440" bIns="45720" anchor="ctr"/>
          <a:lstStyle/>
          <a:p>
            <a:pPr eaLnBrk="1" hangingPunct="1"/>
            <a:r>
              <a:rPr lang="zh-CN" altLang="en-US" sz="4000" dirty="0">
                <a:latin typeface="黑体" panose="02010600030101010101" pitchFamily="2" charset="-122"/>
                <a:ea typeface="黑体" panose="02010600030101010101" pitchFamily="2" charset="-122"/>
              </a:rPr>
              <a:t>四、实验效果与体会</a:t>
            </a:r>
          </a:p>
        </p:txBody>
      </p:sp>
      <p:sp>
        <p:nvSpPr>
          <p:cNvPr id="27651" name="文本框 30722"/>
          <p:cNvSpPr txBox="1"/>
          <p:nvPr/>
        </p:nvSpPr>
        <p:spPr>
          <a:xfrm>
            <a:off x="250825" y="1409700"/>
            <a:ext cx="8145463" cy="579438"/>
          </a:xfrm>
          <a:prstGeom prst="rect">
            <a:avLst/>
          </a:prstGeom>
          <a:noFill/>
          <a:ln w="9525">
            <a:noFill/>
          </a:ln>
        </p:spPr>
        <p:txBody>
          <a:bodyPr anchor="t">
            <a:spAutoFit/>
          </a:bodyPr>
          <a:lstStyle/>
          <a:p>
            <a:r>
              <a:rPr lang="zh-CN" altLang="en-US" dirty="0">
                <a:latin typeface="Arial" panose="020B0604020202020204" pitchFamily="34" charset="0"/>
                <a:ea typeface="宋体" panose="02010600030101010101" pitchFamily="2" charset="-122"/>
              </a:rPr>
              <a:t>  </a:t>
            </a:r>
            <a:r>
              <a:rPr lang="zh-CN" altLang="en-US" sz="3200" dirty="0">
                <a:latin typeface="Arial" panose="020B0604020202020204" pitchFamily="34" charset="0"/>
                <a:ea typeface="宋体" panose="02010600030101010101" pitchFamily="2" charset="-122"/>
              </a:rPr>
              <a:t>    </a:t>
            </a:r>
            <a:r>
              <a:rPr lang="zh-CN" altLang="en-US" sz="3200" b="1" dirty="0">
                <a:latin typeface="Arial" panose="020B0604020202020204" pitchFamily="34" charset="0"/>
                <a:ea typeface="宋体" panose="02010600030101010101" pitchFamily="2" charset="-122"/>
              </a:rPr>
              <a:t>创编了《尖尖角》月报</a:t>
            </a:r>
            <a:endParaRPr lang="zh-CN" altLang="en-US" sz="3200" b="1" dirty="0">
              <a:latin typeface="宋体" panose="02010600030101010101" pitchFamily="2" charset="-122"/>
              <a:ea typeface="宋体" panose="02010600030101010101" pitchFamily="2" charset="-122"/>
            </a:endParaRPr>
          </a:p>
        </p:txBody>
      </p:sp>
      <p:sp>
        <p:nvSpPr>
          <p:cNvPr id="185347" name="日期占位符 1"/>
          <p:cNvSpPr/>
          <p:nvPr/>
        </p:nvSpPr>
        <p:spPr>
          <a:xfrm>
            <a:off x="5508625" y="333375"/>
            <a:ext cx="3167063" cy="215900"/>
          </a:xfrm>
          <a:prstGeom prst="rect">
            <a:avLst/>
          </a:prstGeom>
          <a:solidFill>
            <a:srgbClr val="FFFFFF"/>
          </a:solidFill>
          <a:ln w="9525" cap="flat" cmpd="sng">
            <a:solidFill>
              <a:srgbClr val="000000"/>
            </a:solidFill>
            <a:prstDash val="solid"/>
            <a:miter/>
            <a:headEnd type="none" w="med" len="med"/>
            <a:tailEnd type="none" w="med" len="med"/>
          </a:ln>
        </p:spPr>
        <p:txBody>
          <a:bodyPr anchor="t"/>
          <a:lstStyle/>
          <a:p>
            <a:pPr algn="r"/>
            <a:r>
              <a:rPr lang="en-US" altLang="zh-CN" sz="1400" dirty="0">
                <a:latin typeface="Verdana" panose="020B0604030504040204" pitchFamily="34" charset="0"/>
              </a:rPr>
              <a:t>http://www.thxsyxx.com</a:t>
            </a:r>
            <a:endParaRPr lang="en-US" altLang="zh-CN" sz="1400" dirty="0">
              <a:latin typeface="Verdana" panose="020B0604030504040204" pitchFamily="34" charset="0"/>
              <a:ea typeface="Arial" panose="020B0604020202020204" pitchFamily="34" charset="0"/>
            </a:endParaRPr>
          </a:p>
        </p:txBody>
      </p:sp>
      <p:sp>
        <p:nvSpPr>
          <p:cNvPr id="27653" name="文本框 1"/>
          <p:cNvSpPr txBox="1"/>
          <p:nvPr/>
        </p:nvSpPr>
        <p:spPr>
          <a:xfrm>
            <a:off x="250825" y="1989138"/>
            <a:ext cx="8740775" cy="946150"/>
          </a:xfrm>
          <a:prstGeom prst="rect">
            <a:avLst/>
          </a:prstGeom>
          <a:noFill/>
          <a:ln w="9525">
            <a:noFill/>
          </a:ln>
        </p:spPr>
        <p:txBody>
          <a:bodyPr anchor="t">
            <a:spAutoFit/>
          </a:bodyPr>
          <a:lstStyle/>
          <a:p>
            <a:r>
              <a:rPr lang="en-US" altLang="zh-CN" dirty="0">
                <a:latin typeface="Arial" panose="020B0604020202020204" pitchFamily="34" charset="0"/>
              </a:rPr>
              <a:t>          </a:t>
            </a:r>
            <a:r>
              <a:rPr lang="zh-CN" altLang="en-US" sz="2800" b="1" dirty="0">
                <a:latin typeface="Arial" panose="020B0604020202020204" pitchFamily="34" charset="0"/>
                <a:ea typeface="宋体" panose="02010600030101010101" pitchFamily="2" charset="-122"/>
              </a:rPr>
              <a:t>创设了</a:t>
            </a:r>
            <a:r>
              <a:rPr lang="en-US" altLang="zh-CN" sz="2800" b="1" dirty="0">
                <a:latin typeface="Arial" panose="020B0604020202020204" pitchFamily="34" charset="0"/>
              </a:rPr>
              <a:t>"</a:t>
            </a:r>
            <a:r>
              <a:rPr lang="zh-CN" altLang="en-US" sz="2800" b="1" dirty="0">
                <a:latin typeface="Arial" panose="020B0604020202020204" pitchFamily="34" charset="0"/>
                <a:ea typeface="宋体" panose="02010600030101010101" pitchFamily="2" charset="-122"/>
              </a:rPr>
              <a:t>学生读书专栏</a:t>
            </a:r>
            <a:r>
              <a:rPr lang="en-US" altLang="zh-CN" sz="2800" b="1" dirty="0">
                <a:latin typeface="Arial" panose="020B0604020202020204" pitchFamily="34" charset="0"/>
              </a:rPr>
              <a:t>"</a:t>
            </a:r>
            <a:r>
              <a:rPr lang="zh-CN" altLang="en-US" sz="2800" b="1" dirty="0">
                <a:latin typeface="Arial" panose="020B0604020202020204" pitchFamily="34" charset="0"/>
                <a:ea typeface="宋体" panose="02010600030101010101" pitchFamily="2" charset="-122"/>
              </a:rPr>
              <a:t>、</a:t>
            </a:r>
            <a:r>
              <a:rPr lang="en-US" altLang="zh-CN" sz="2800" b="1" dirty="0">
                <a:latin typeface="Arial" panose="020B0604020202020204" pitchFamily="34" charset="0"/>
              </a:rPr>
              <a:t>"</a:t>
            </a:r>
            <a:r>
              <a:rPr lang="zh-CN" altLang="en-US" sz="2800" b="1" dirty="0">
                <a:latin typeface="Arial" panose="020B0604020202020204" pitchFamily="34" charset="0"/>
                <a:ea typeface="宋体" panose="02010600030101010101" pitchFamily="2" charset="-122"/>
              </a:rPr>
              <a:t>学生习作展示</a:t>
            </a:r>
            <a:r>
              <a:rPr lang="en-US" altLang="zh-CN" sz="2800" b="1" dirty="0">
                <a:latin typeface="Arial" panose="020B0604020202020204" pitchFamily="34" charset="0"/>
              </a:rPr>
              <a:t>"</a:t>
            </a:r>
            <a:r>
              <a:rPr lang="zh-CN" altLang="en-US" sz="2800" b="1" dirty="0">
                <a:latin typeface="Arial" panose="020B0604020202020204" pitchFamily="34" charset="0"/>
                <a:ea typeface="宋体" panose="02010600030101010101" pitchFamily="2" charset="-122"/>
              </a:rPr>
              <a:t>两个版块，为学生搭建了展示的平台。 </a:t>
            </a:r>
          </a:p>
        </p:txBody>
      </p:sp>
      <p:pic>
        <p:nvPicPr>
          <p:cNvPr id="27654" name="图片 4" descr="20151110_113913_副本"/>
          <p:cNvPicPr>
            <a:picLocks noChangeAspect="1"/>
          </p:cNvPicPr>
          <p:nvPr/>
        </p:nvPicPr>
        <p:blipFill>
          <a:blip r:embed="rId2"/>
          <a:stretch>
            <a:fillRect/>
          </a:stretch>
        </p:blipFill>
        <p:spPr>
          <a:xfrm>
            <a:off x="792163" y="2922588"/>
            <a:ext cx="2589212" cy="3614737"/>
          </a:xfrm>
          <a:prstGeom prst="rect">
            <a:avLst/>
          </a:prstGeom>
          <a:noFill/>
          <a:ln w="9525">
            <a:noFill/>
          </a:ln>
        </p:spPr>
      </p:pic>
      <p:pic>
        <p:nvPicPr>
          <p:cNvPr id="27655" name="图片 5" descr="20151110_113927_副本"/>
          <p:cNvPicPr>
            <a:picLocks noChangeAspect="1"/>
          </p:cNvPicPr>
          <p:nvPr/>
        </p:nvPicPr>
        <p:blipFill>
          <a:blip r:embed="rId3"/>
          <a:stretch>
            <a:fillRect/>
          </a:stretch>
        </p:blipFill>
        <p:spPr>
          <a:xfrm>
            <a:off x="6146800" y="2933700"/>
            <a:ext cx="2530475" cy="3592513"/>
          </a:xfrm>
          <a:prstGeom prst="rect">
            <a:avLst/>
          </a:prstGeom>
          <a:noFill/>
          <a:ln w="9525">
            <a:noFill/>
          </a:ln>
        </p:spPr>
      </p:pic>
      <p:pic>
        <p:nvPicPr>
          <p:cNvPr id="27656" name="图片 6" descr="20151110_113959_副本"/>
          <p:cNvPicPr>
            <a:picLocks noChangeAspect="1"/>
          </p:cNvPicPr>
          <p:nvPr/>
        </p:nvPicPr>
        <p:blipFill>
          <a:blip r:embed="rId4"/>
          <a:stretch>
            <a:fillRect/>
          </a:stretch>
        </p:blipFill>
        <p:spPr>
          <a:xfrm>
            <a:off x="3536950" y="2933700"/>
            <a:ext cx="2544763" cy="3589338"/>
          </a:xfrm>
          <a:prstGeom prst="rect">
            <a:avLst/>
          </a:prstGeom>
          <a:noFill/>
          <a:ln w="9525">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7651"/>
                                        </p:tgtEl>
                                        <p:attrNameLst>
                                          <p:attrName>style.visibility</p:attrName>
                                        </p:attrNameLst>
                                      </p:cBhvr>
                                      <p:to>
                                        <p:strVal val="visible"/>
                                      </p:to>
                                    </p:set>
                                    <p:animEffect transition="in" filter="slide(fromBottom)">
                                      <p:cBhvr>
                                        <p:cTn id="7" dur="500"/>
                                        <p:tgtEl>
                                          <p:spTgt spid="27651"/>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27653"/>
                                        </p:tgtEl>
                                        <p:attrNameLst>
                                          <p:attrName>style.visibility</p:attrName>
                                        </p:attrNameLst>
                                      </p:cBhvr>
                                      <p:to>
                                        <p:strVal val="visible"/>
                                      </p:to>
                                    </p:set>
                                    <p:anim calcmode="lin" valueType="num">
                                      <p:cBhvr>
                                        <p:cTn id="11" dur="500"/>
                                        <p:tgtEl>
                                          <p:spTgt spid="27653"/>
                                        </p:tgtEl>
                                        <p:attrNameLst>
                                          <p:attrName>ppt_y</p:attrName>
                                        </p:attrNameLst>
                                      </p:cBhvr>
                                      <p:tavLst>
                                        <p:tav tm="0">
                                          <p:val>
                                            <p:strVal val="#ppt_y+#ppt_h*1.125000"/>
                                          </p:val>
                                        </p:tav>
                                        <p:tav tm="100000">
                                          <p:val>
                                            <p:strVal val="#ppt_y"/>
                                          </p:val>
                                        </p:tav>
                                      </p:tavLst>
                                    </p:anim>
                                    <p:animEffect transition="in" filter="wipe(up)">
                                      <p:cBhvr>
                                        <p:cTn id="12" dur="500"/>
                                        <p:tgtEl>
                                          <p:spTgt spid="27653"/>
                                        </p:tgtEl>
                                      </p:cBhvr>
                                    </p:animEffect>
                                  </p:childTnLst>
                                </p:cTn>
                              </p:par>
                            </p:childTnLst>
                          </p:cTn>
                        </p:par>
                        <p:par>
                          <p:cTn id="13" fill="hold">
                            <p:stCondLst>
                              <p:cond delay="1000"/>
                            </p:stCondLst>
                            <p:childTnLst>
                              <p:par>
                                <p:cTn id="14" presetID="12" presetClass="entr" presetSubtype="4" fill="hold" nodeType="afterEffect">
                                  <p:stCondLst>
                                    <p:cond delay="0"/>
                                  </p:stCondLst>
                                  <p:childTnLst>
                                    <p:set>
                                      <p:cBhvr>
                                        <p:cTn id="15" dur="1" fill="hold">
                                          <p:stCondLst>
                                            <p:cond delay="0"/>
                                          </p:stCondLst>
                                        </p:cTn>
                                        <p:tgtEl>
                                          <p:spTgt spid="27654"/>
                                        </p:tgtEl>
                                        <p:attrNameLst>
                                          <p:attrName>style.visibility</p:attrName>
                                        </p:attrNameLst>
                                      </p:cBhvr>
                                      <p:to>
                                        <p:strVal val="visible"/>
                                      </p:to>
                                    </p:set>
                                    <p:anim calcmode="lin" valueType="num">
                                      <p:cBhvr>
                                        <p:cTn id="16" dur="500"/>
                                        <p:tgtEl>
                                          <p:spTgt spid="27654"/>
                                        </p:tgtEl>
                                        <p:attrNameLst>
                                          <p:attrName>ppt_y</p:attrName>
                                        </p:attrNameLst>
                                      </p:cBhvr>
                                      <p:tavLst>
                                        <p:tav tm="0">
                                          <p:val>
                                            <p:strVal val="#ppt_y+#ppt_h*1.125000"/>
                                          </p:val>
                                        </p:tav>
                                        <p:tav tm="100000">
                                          <p:val>
                                            <p:strVal val="#ppt_y"/>
                                          </p:val>
                                        </p:tav>
                                      </p:tavLst>
                                    </p:anim>
                                    <p:animEffect transition="in" filter="wipe(up)">
                                      <p:cBhvr>
                                        <p:cTn id="17" dur="500"/>
                                        <p:tgtEl>
                                          <p:spTgt spid="27654"/>
                                        </p:tgtEl>
                                      </p:cBhvr>
                                    </p:animEffect>
                                  </p:childTnLst>
                                </p:cTn>
                              </p:par>
                            </p:childTnLst>
                          </p:cTn>
                        </p:par>
                        <p:par>
                          <p:cTn id="18" fill="hold">
                            <p:stCondLst>
                              <p:cond delay="1500"/>
                            </p:stCondLst>
                            <p:childTnLst>
                              <p:par>
                                <p:cTn id="19" presetID="12" presetClass="entr" presetSubtype="4" fill="hold" nodeType="afterEffect">
                                  <p:stCondLst>
                                    <p:cond delay="0"/>
                                  </p:stCondLst>
                                  <p:childTnLst>
                                    <p:set>
                                      <p:cBhvr>
                                        <p:cTn id="20" dur="1" fill="hold">
                                          <p:stCondLst>
                                            <p:cond delay="0"/>
                                          </p:stCondLst>
                                        </p:cTn>
                                        <p:tgtEl>
                                          <p:spTgt spid="27656"/>
                                        </p:tgtEl>
                                        <p:attrNameLst>
                                          <p:attrName>style.visibility</p:attrName>
                                        </p:attrNameLst>
                                      </p:cBhvr>
                                      <p:to>
                                        <p:strVal val="visible"/>
                                      </p:to>
                                    </p:set>
                                    <p:anim calcmode="lin" valueType="num">
                                      <p:cBhvr>
                                        <p:cTn id="21" dur="500"/>
                                        <p:tgtEl>
                                          <p:spTgt spid="27656"/>
                                        </p:tgtEl>
                                        <p:attrNameLst>
                                          <p:attrName>ppt_y</p:attrName>
                                        </p:attrNameLst>
                                      </p:cBhvr>
                                      <p:tavLst>
                                        <p:tav tm="0">
                                          <p:val>
                                            <p:strVal val="#ppt_y+#ppt_h*1.125000"/>
                                          </p:val>
                                        </p:tav>
                                        <p:tav tm="100000">
                                          <p:val>
                                            <p:strVal val="#ppt_y"/>
                                          </p:val>
                                        </p:tav>
                                      </p:tavLst>
                                    </p:anim>
                                    <p:animEffect transition="in" filter="wipe(up)">
                                      <p:cBhvr>
                                        <p:cTn id="22" dur="500"/>
                                        <p:tgtEl>
                                          <p:spTgt spid="27656"/>
                                        </p:tgtEl>
                                      </p:cBhvr>
                                    </p:animEffect>
                                  </p:childTnLst>
                                </p:cTn>
                              </p:par>
                            </p:childTnLst>
                          </p:cTn>
                        </p:par>
                        <p:par>
                          <p:cTn id="23" fill="hold">
                            <p:stCondLst>
                              <p:cond delay="2000"/>
                            </p:stCondLst>
                            <p:childTnLst>
                              <p:par>
                                <p:cTn id="24" presetID="12" presetClass="entr" presetSubtype="4" fill="hold" nodeType="afterEffect">
                                  <p:stCondLst>
                                    <p:cond delay="0"/>
                                  </p:stCondLst>
                                  <p:childTnLst>
                                    <p:set>
                                      <p:cBhvr>
                                        <p:cTn id="25" dur="1" fill="hold">
                                          <p:stCondLst>
                                            <p:cond delay="0"/>
                                          </p:stCondLst>
                                        </p:cTn>
                                        <p:tgtEl>
                                          <p:spTgt spid="27655"/>
                                        </p:tgtEl>
                                        <p:attrNameLst>
                                          <p:attrName>style.visibility</p:attrName>
                                        </p:attrNameLst>
                                      </p:cBhvr>
                                      <p:to>
                                        <p:strVal val="visible"/>
                                      </p:to>
                                    </p:set>
                                    <p:anim calcmode="lin" valueType="num">
                                      <p:cBhvr>
                                        <p:cTn id="26" dur="500"/>
                                        <p:tgtEl>
                                          <p:spTgt spid="27655"/>
                                        </p:tgtEl>
                                        <p:attrNameLst>
                                          <p:attrName>ppt_y</p:attrName>
                                        </p:attrNameLst>
                                      </p:cBhvr>
                                      <p:tavLst>
                                        <p:tav tm="0">
                                          <p:val>
                                            <p:strVal val="#ppt_y+#ppt_h*1.125000"/>
                                          </p:val>
                                        </p:tav>
                                        <p:tav tm="100000">
                                          <p:val>
                                            <p:strVal val="#ppt_y"/>
                                          </p:val>
                                        </p:tav>
                                      </p:tavLst>
                                    </p:anim>
                                    <p:animEffect transition="in" filter="wipe(up)">
                                      <p:cBhvr>
                                        <p:cTn id="27" dur="500"/>
                                        <p:tgtEl>
                                          <p:spTgt spid="276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1" grpId="0" bldLvl="0"/>
      <p:bldP spid="27653" grpId="0"/>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标题 35841"/>
          <p:cNvSpPr>
            <a:spLocks noGrp="1"/>
          </p:cNvSpPr>
          <p:nvPr>
            <p:ph type="title"/>
          </p:nvPr>
        </p:nvSpPr>
        <p:spPr>
          <a:xfrm>
            <a:off x="1285875" y="728663"/>
            <a:ext cx="6796088" cy="533400"/>
          </a:xfrm>
          <a:ln>
            <a:miter lim="800000"/>
          </a:ln>
          <a:effectLst>
            <a:outerShdw dist="35921" dir="2699999" algn="ctr" rotWithShape="0">
              <a:schemeClr val="tx1"/>
            </a:outerShdw>
          </a:effectLst>
        </p:spPr>
        <p:txBody>
          <a:bodyPr vert="horz" wrap="square" lIns="91440" tIns="45720" rIns="91440" bIns="45720" numCol="1" anchor="ctr"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1">
                <a:ln>
                  <a:noFill/>
                </a:ln>
                <a:solidFill>
                  <a:schemeClr val="bg1"/>
                </a:solidFill>
                <a:effectLst>
                  <a:outerShdw blurRad="38100" dist="38100" dir="2700000">
                    <a:srgbClr val="C0C0C0"/>
                  </a:outerShdw>
                </a:effectLst>
                <a:uLnTx/>
                <a:uFillTx/>
                <a:latin typeface="黑体" panose="02010600030101010101" pitchFamily="2" charset="-122"/>
                <a:ea typeface="黑体" panose="02010600030101010101" pitchFamily="2" charset="-122"/>
                <a:cs typeface="+mj-cs"/>
              </a:rPr>
              <a:t> </a:t>
            </a:r>
            <a:r>
              <a:rPr kumimoji="0" lang="zh-CN" altLang="en-US" sz="4000" b="1" i="0" u="none" strike="noStrike" kern="1200" cap="none" spc="0" normalizeH="0" baseline="0" noProof="1">
                <a:ln>
                  <a:noFill/>
                </a:ln>
                <a:solidFill>
                  <a:schemeClr val="bg1"/>
                </a:solidFill>
                <a:effectLst/>
                <a:uLnTx/>
                <a:uFillTx/>
                <a:latin typeface="黑体" panose="02010600030101010101" pitchFamily="2" charset="-122"/>
                <a:ea typeface="黑体" panose="02010600030101010101" pitchFamily="2" charset="-122"/>
                <a:cs typeface="+mj-cs"/>
              </a:rPr>
              <a:t>四、实验效果与体会</a:t>
            </a:r>
          </a:p>
        </p:txBody>
      </p:sp>
      <p:pic>
        <p:nvPicPr>
          <p:cNvPr id="35843" name="图片 35842" descr="IMG_8065"/>
          <p:cNvPicPr>
            <a:picLocks noChangeAspect="1"/>
          </p:cNvPicPr>
          <p:nvPr/>
        </p:nvPicPr>
        <p:blipFill>
          <a:blip r:embed="rId2"/>
          <a:stretch>
            <a:fillRect/>
          </a:stretch>
        </p:blipFill>
        <p:spPr>
          <a:xfrm>
            <a:off x="4932363" y="1674813"/>
            <a:ext cx="3733800" cy="4498975"/>
          </a:xfrm>
          <a:prstGeom prst="rect">
            <a:avLst/>
          </a:prstGeom>
          <a:noFill/>
          <a:ln w="9525">
            <a:noFill/>
          </a:ln>
        </p:spPr>
      </p:pic>
      <p:pic>
        <p:nvPicPr>
          <p:cNvPr id="35844" name="图片 35843" descr="IMG_8082"/>
          <p:cNvPicPr>
            <a:picLocks noChangeAspect="1"/>
          </p:cNvPicPr>
          <p:nvPr/>
        </p:nvPicPr>
        <p:blipFill>
          <a:blip r:embed="rId3" cstate="print"/>
          <a:stretch>
            <a:fillRect/>
          </a:stretch>
        </p:blipFill>
        <p:spPr>
          <a:xfrm>
            <a:off x="4976813" y="1674813"/>
            <a:ext cx="3644900" cy="4454525"/>
          </a:xfrm>
          <a:prstGeom prst="rect">
            <a:avLst/>
          </a:prstGeom>
          <a:noFill/>
          <a:ln w="9525">
            <a:noFill/>
          </a:ln>
        </p:spPr>
      </p:pic>
      <p:pic>
        <p:nvPicPr>
          <p:cNvPr id="35845" name="图片 35844" descr="IMG_8069"/>
          <p:cNvPicPr>
            <a:picLocks noChangeAspect="1"/>
          </p:cNvPicPr>
          <p:nvPr/>
        </p:nvPicPr>
        <p:blipFill>
          <a:blip r:embed="rId4"/>
          <a:stretch>
            <a:fillRect/>
          </a:stretch>
        </p:blipFill>
        <p:spPr>
          <a:xfrm>
            <a:off x="4932363" y="1674813"/>
            <a:ext cx="3690937" cy="4498975"/>
          </a:xfrm>
          <a:prstGeom prst="rect">
            <a:avLst/>
          </a:prstGeom>
          <a:noFill/>
          <a:ln w="9525">
            <a:noFill/>
          </a:ln>
        </p:spPr>
      </p:pic>
      <p:pic>
        <p:nvPicPr>
          <p:cNvPr id="35846" name="图片 35845" descr="IMG_8066"/>
          <p:cNvPicPr>
            <a:picLocks noChangeAspect="1"/>
          </p:cNvPicPr>
          <p:nvPr/>
        </p:nvPicPr>
        <p:blipFill>
          <a:blip r:embed="rId5"/>
          <a:stretch>
            <a:fillRect/>
          </a:stretch>
        </p:blipFill>
        <p:spPr>
          <a:xfrm>
            <a:off x="3357563" y="1674813"/>
            <a:ext cx="5311775" cy="4410075"/>
          </a:xfrm>
          <a:prstGeom prst="rect">
            <a:avLst/>
          </a:prstGeom>
          <a:noFill/>
          <a:ln w="9525">
            <a:noFill/>
          </a:ln>
        </p:spPr>
      </p:pic>
      <p:pic>
        <p:nvPicPr>
          <p:cNvPr id="35847" name="图片 35846" descr="IMG_8084"/>
          <p:cNvPicPr>
            <a:picLocks noChangeAspect="1"/>
          </p:cNvPicPr>
          <p:nvPr/>
        </p:nvPicPr>
        <p:blipFill>
          <a:blip r:embed="rId6"/>
          <a:stretch>
            <a:fillRect/>
          </a:stretch>
        </p:blipFill>
        <p:spPr>
          <a:xfrm>
            <a:off x="3402013" y="1674813"/>
            <a:ext cx="5248275" cy="4457700"/>
          </a:xfrm>
          <a:prstGeom prst="rect">
            <a:avLst/>
          </a:prstGeom>
          <a:noFill/>
          <a:ln w="9525">
            <a:noFill/>
          </a:ln>
        </p:spPr>
      </p:pic>
      <p:sp>
        <p:nvSpPr>
          <p:cNvPr id="35848" name="文本框 35847"/>
          <p:cNvSpPr txBox="1"/>
          <p:nvPr/>
        </p:nvSpPr>
        <p:spPr>
          <a:xfrm>
            <a:off x="298450" y="1989138"/>
            <a:ext cx="2968625" cy="3749675"/>
          </a:xfrm>
          <a:prstGeom prst="rect">
            <a:avLst/>
          </a:prstGeom>
          <a:noFill/>
          <a:ln w="9525">
            <a:noFill/>
          </a:ln>
        </p:spPr>
        <p:txBody>
          <a:bodyPr anchor="t">
            <a:spAutoFit/>
          </a:bodyPr>
          <a:lstStyle/>
          <a:p>
            <a:r>
              <a:rPr lang="zh-CN" altLang="en-US" b="1" dirty="0">
                <a:latin typeface="Arial" panose="020B0604020202020204" pitchFamily="34" charset="0"/>
              </a:rPr>
              <a:t>    </a:t>
            </a:r>
            <a:r>
              <a:rPr lang="zh-CN" altLang="en-US" sz="2000" b="1" dirty="0">
                <a:latin typeface="宋体" panose="02010600030101010101" pitchFamily="2" charset="-122"/>
              </a:rPr>
              <a:t> </a:t>
            </a:r>
            <a:r>
              <a:rPr lang="zh-CN" altLang="en-US" sz="2400" b="1" dirty="0">
                <a:latin typeface="宋体" panose="02010600030101010101" pitchFamily="2" charset="-122"/>
              </a:rPr>
              <a:t> 有10名同学分获通化市“地勘杯”学生少年文学奖一、二、三等奖，并收录在《通化市少年优秀文学作品选集》，有35名学生在县读书征文活动中获奖并分别收录在《通化县读书活动学生文集中》</a:t>
            </a:r>
            <a:r>
              <a:rPr lang="zh-CN" altLang="en-US" sz="2000" b="1" dirty="0">
                <a:latin typeface="宋体" panose="02010600030101010101" pitchFamily="2" charset="-122"/>
              </a:rPr>
              <a:t>。</a:t>
            </a:r>
          </a:p>
        </p:txBody>
      </p:sp>
      <p:sp>
        <p:nvSpPr>
          <p:cNvPr id="120840" name="日期占位符 1"/>
          <p:cNvSpPr txBox="1">
            <a:spLocks noGrp="1" noChangeArrowheads="1"/>
          </p:cNvSpPr>
          <p:nvPr>
            <p:ph type="dt" sz="half" idx="10"/>
          </p:nvPr>
        </p:nvSpPr>
        <p:spPr bwMode="auto">
          <a:ln>
            <a:miter lim="800000"/>
          </a:ln>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smtClean="0">
                <a:ln>
                  <a:noFill/>
                </a:ln>
                <a:solidFill>
                  <a:schemeClr val="tx1"/>
                </a:solidFill>
                <a:effectLst/>
                <a:uLnTx/>
                <a:uFillTx/>
                <a:latin typeface="Verdana" panose="020B0604030504040204" pitchFamily="34" charset="0"/>
                <a:ea typeface="+mn-ea"/>
                <a:cs typeface="+mn-cs"/>
              </a:rPr>
              <a:t>http://www.thxsyxx.com</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5848"/>
                                        </p:tgtEl>
                                        <p:attrNameLst>
                                          <p:attrName>style.visibility</p:attrName>
                                        </p:attrNameLst>
                                      </p:cBhvr>
                                      <p:to>
                                        <p:strVal val="visible"/>
                                      </p:to>
                                    </p:set>
                                    <p:anim calcmode="lin" valueType="num">
                                      <p:cBhvr>
                                        <p:cTn id="7" dur="500" fill="hold"/>
                                        <p:tgtEl>
                                          <p:spTgt spid="35848"/>
                                        </p:tgtEl>
                                        <p:attrNameLst>
                                          <p:attrName>ppt_w</p:attrName>
                                        </p:attrNameLst>
                                      </p:cBhvr>
                                      <p:tavLst>
                                        <p:tav tm="0">
                                          <p:val>
                                            <p:fltVal val="0"/>
                                          </p:val>
                                        </p:tav>
                                        <p:tav tm="100000">
                                          <p:val>
                                            <p:strVal val="#ppt_w"/>
                                          </p:val>
                                        </p:tav>
                                      </p:tavLst>
                                    </p:anim>
                                    <p:anim calcmode="lin" valueType="num">
                                      <p:cBhvr>
                                        <p:cTn id="8" dur="500" fill="hold"/>
                                        <p:tgtEl>
                                          <p:spTgt spid="35848"/>
                                        </p:tgtEl>
                                        <p:attrNameLst>
                                          <p:attrName>ppt_h</p:attrName>
                                        </p:attrNameLst>
                                      </p:cBhvr>
                                      <p:tavLst>
                                        <p:tav tm="0">
                                          <p:val>
                                            <p:fltVal val="0"/>
                                          </p:val>
                                        </p:tav>
                                        <p:tav tm="100000">
                                          <p:val>
                                            <p:strVal val="#ppt_h"/>
                                          </p:val>
                                        </p:tav>
                                      </p:tavLst>
                                    </p:anim>
                                    <p:animEffect transition="in" filter="fade">
                                      <p:cBhvr>
                                        <p:cTn id="9" dur="500"/>
                                        <p:tgtEl>
                                          <p:spTgt spid="35848"/>
                                        </p:tgtEl>
                                      </p:cBhvr>
                                    </p:animEffect>
                                  </p:childTnLst>
                                </p:cTn>
                              </p:par>
                            </p:childTnLst>
                          </p:cTn>
                        </p:par>
                        <p:par>
                          <p:cTn id="10" fill="hold">
                            <p:stCondLst>
                              <p:cond delay="500"/>
                            </p:stCondLst>
                            <p:childTnLst>
                              <p:par>
                                <p:cTn id="11" presetID="20" presetClass="entr" presetSubtype="0" fill="hold" nodeType="afterEffect">
                                  <p:stCondLst>
                                    <p:cond delay="0"/>
                                  </p:stCondLst>
                                  <p:childTnLst>
                                    <p:set>
                                      <p:cBhvr>
                                        <p:cTn id="12" dur="1" fill="hold">
                                          <p:stCondLst>
                                            <p:cond delay="0"/>
                                          </p:stCondLst>
                                        </p:cTn>
                                        <p:tgtEl>
                                          <p:spTgt spid="35843"/>
                                        </p:tgtEl>
                                        <p:attrNameLst>
                                          <p:attrName>style.visibility</p:attrName>
                                        </p:attrNameLst>
                                      </p:cBhvr>
                                      <p:to>
                                        <p:strVal val="visible"/>
                                      </p:to>
                                    </p:set>
                                    <p:animEffect transition="in" filter="wedge">
                                      <p:cBhvr>
                                        <p:cTn id="13" dur="3000"/>
                                        <p:tgtEl>
                                          <p:spTgt spid="35843"/>
                                        </p:tgtEl>
                                      </p:cBhvr>
                                    </p:animEffect>
                                  </p:childTnLst>
                                </p:cTn>
                              </p:par>
                            </p:childTnLst>
                          </p:cTn>
                        </p:par>
                        <p:par>
                          <p:cTn id="14" fill="hold">
                            <p:stCondLst>
                              <p:cond delay="3500"/>
                            </p:stCondLst>
                            <p:childTnLst>
                              <p:par>
                                <p:cTn id="15" presetID="20" presetClass="entr" presetSubtype="0" fill="hold" nodeType="afterEffect">
                                  <p:stCondLst>
                                    <p:cond delay="0"/>
                                  </p:stCondLst>
                                  <p:childTnLst>
                                    <p:set>
                                      <p:cBhvr>
                                        <p:cTn id="16" dur="1" fill="hold">
                                          <p:stCondLst>
                                            <p:cond delay="0"/>
                                          </p:stCondLst>
                                        </p:cTn>
                                        <p:tgtEl>
                                          <p:spTgt spid="35844"/>
                                        </p:tgtEl>
                                        <p:attrNameLst>
                                          <p:attrName>style.visibility</p:attrName>
                                        </p:attrNameLst>
                                      </p:cBhvr>
                                      <p:to>
                                        <p:strVal val="visible"/>
                                      </p:to>
                                    </p:set>
                                    <p:animEffect transition="in" filter="wedge">
                                      <p:cBhvr>
                                        <p:cTn id="17" dur="3000"/>
                                        <p:tgtEl>
                                          <p:spTgt spid="35844"/>
                                        </p:tgtEl>
                                      </p:cBhvr>
                                    </p:animEffect>
                                  </p:childTnLst>
                                </p:cTn>
                              </p:par>
                            </p:childTnLst>
                          </p:cTn>
                        </p:par>
                        <p:par>
                          <p:cTn id="18" fill="hold">
                            <p:stCondLst>
                              <p:cond delay="6500"/>
                            </p:stCondLst>
                            <p:childTnLst>
                              <p:par>
                                <p:cTn id="19" presetID="20" presetClass="entr" presetSubtype="0" fill="hold" nodeType="afterEffect">
                                  <p:stCondLst>
                                    <p:cond delay="0"/>
                                  </p:stCondLst>
                                  <p:childTnLst>
                                    <p:set>
                                      <p:cBhvr>
                                        <p:cTn id="20" dur="1" fill="hold">
                                          <p:stCondLst>
                                            <p:cond delay="0"/>
                                          </p:stCondLst>
                                        </p:cTn>
                                        <p:tgtEl>
                                          <p:spTgt spid="35845"/>
                                        </p:tgtEl>
                                        <p:attrNameLst>
                                          <p:attrName>style.visibility</p:attrName>
                                        </p:attrNameLst>
                                      </p:cBhvr>
                                      <p:to>
                                        <p:strVal val="visible"/>
                                      </p:to>
                                    </p:set>
                                    <p:animEffect transition="in" filter="wedge">
                                      <p:cBhvr>
                                        <p:cTn id="21" dur="3000"/>
                                        <p:tgtEl>
                                          <p:spTgt spid="35845"/>
                                        </p:tgtEl>
                                      </p:cBhvr>
                                    </p:animEffect>
                                  </p:childTnLst>
                                </p:cTn>
                              </p:par>
                            </p:childTnLst>
                          </p:cTn>
                        </p:par>
                        <p:par>
                          <p:cTn id="22" fill="hold">
                            <p:stCondLst>
                              <p:cond delay="9500"/>
                            </p:stCondLst>
                            <p:childTnLst>
                              <p:par>
                                <p:cTn id="23" presetID="8" presetClass="entr" presetSubtype="32" fill="hold" nodeType="afterEffect">
                                  <p:stCondLst>
                                    <p:cond delay="0"/>
                                  </p:stCondLst>
                                  <p:childTnLst>
                                    <p:set>
                                      <p:cBhvr>
                                        <p:cTn id="24" dur="1" fill="hold">
                                          <p:stCondLst>
                                            <p:cond delay="0"/>
                                          </p:stCondLst>
                                        </p:cTn>
                                        <p:tgtEl>
                                          <p:spTgt spid="35846"/>
                                        </p:tgtEl>
                                        <p:attrNameLst>
                                          <p:attrName>style.visibility</p:attrName>
                                        </p:attrNameLst>
                                      </p:cBhvr>
                                      <p:to>
                                        <p:strVal val="visible"/>
                                      </p:to>
                                    </p:set>
                                    <p:animEffect transition="in" filter="diamond(out)">
                                      <p:cBhvr>
                                        <p:cTn id="25" dur="3000"/>
                                        <p:tgtEl>
                                          <p:spTgt spid="35846"/>
                                        </p:tgtEl>
                                      </p:cBhvr>
                                    </p:animEffect>
                                  </p:childTnLst>
                                </p:cTn>
                              </p:par>
                            </p:childTnLst>
                          </p:cTn>
                        </p:par>
                        <p:par>
                          <p:cTn id="26" fill="hold">
                            <p:stCondLst>
                              <p:cond delay="12500"/>
                            </p:stCondLst>
                            <p:childTnLst>
                              <p:par>
                                <p:cTn id="27" presetID="20" presetClass="entr" presetSubtype="0" fill="hold" nodeType="afterEffect">
                                  <p:stCondLst>
                                    <p:cond delay="0"/>
                                  </p:stCondLst>
                                  <p:childTnLst>
                                    <p:set>
                                      <p:cBhvr>
                                        <p:cTn id="28" dur="1" fill="hold">
                                          <p:stCondLst>
                                            <p:cond delay="0"/>
                                          </p:stCondLst>
                                        </p:cTn>
                                        <p:tgtEl>
                                          <p:spTgt spid="35847"/>
                                        </p:tgtEl>
                                        <p:attrNameLst>
                                          <p:attrName>style.visibility</p:attrName>
                                        </p:attrNameLst>
                                      </p:cBhvr>
                                      <p:to>
                                        <p:strVal val="visible"/>
                                      </p:to>
                                    </p:set>
                                    <p:animEffect transition="in" filter="wedge">
                                      <p:cBhvr>
                                        <p:cTn id="29" dur="3000"/>
                                        <p:tgtEl>
                                          <p:spTgt spid="358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8" grpId="0" bldLvl="0"/>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3" name="标题 36865"/>
          <p:cNvSpPr>
            <a:spLocks noGrp="1"/>
          </p:cNvSpPr>
          <p:nvPr>
            <p:ph type="title"/>
          </p:nvPr>
        </p:nvSpPr>
        <p:spPr>
          <a:xfrm>
            <a:off x="1296988" y="714375"/>
            <a:ext cx="6696075" cy="533400"/>
          </a:xfrm>
        </p:spPr>
        <p:txBody>
          <a:bodyPr wrap="square" lIns="91440" tIns="45720" rIns="91440" bIns="45720" anchor="ctr"/>
          <a:lstStyle/>
          <a:p>
            <a:pPr eaLnBrk="1" hangingPunct="1"/>
            <a:r>
              <a:rPr lang="zh-CN" altLang="en-US" sz="3600" dirty="0">
                <a:latin typeface="黑体" panose="02010600030101010101" pitchFamily="2" charset="-122"/>
                <a:ea typeface="黑体" panose="02010600030101010101" pitchFamily="2" charset="-122"/>
              </a:rPr>
              <a:t> </a:t>
            </a:r>
            <a:r>
              <a:rPr lang="zh-CN" altLang="en-US" sz="4000" dirty="0">
                <a:latin typeface="黑体" panose="02010600030101010101" pitchFamily="2" charset="-122"/>
                <a:ea typeface="黑体" panose="02010600030101010101" pitchFamily="2" charset="-122"/>
              </a:rPr>
              <a:t>四、实验效果与体会</a:t>
            </a:r>
          </a:p>
        </p:txBody>
      </p:sp>
      <p:sp>
        <p:nvSpPr>
          <p:cNvPr id="36867" name="文本框 36866"/>
          <p:cNvSpPr txBox="1"/>
          <p:nvPr/>
        </p:nvSpPr>
        <p:spPr>
          <a:xfrm>
            <a:off x="419100" y="1403350"/>
            <a:ext cx="8331200" cy="1006475"/>
          </a:xfrm>
          <a:prstGeom prst="rect">
            <a:avLst/>
          </a:prstGeom>
          <a:noFill/>
          <a:ln w="9525">
            <a:noFill/>
          </a:ln>
        </p:spPr>
        <p:txBody>
          <a:bodyPr anchor="t">
            <a:spAutoFit/>
          </a:bodyPr>
          <a:lstStyle/>
          <a:p>
            <a:r>
              <a:rPr lang="zh-CN" altLang="en-US" b="1" dirty="0">
                <a:latin typeface="Arial" panose="020B0604020202020204" pitchFamily="34" charset="0"/>
              </a:rPr>
              <a:t>    </a:t>
            </a:r>
            <a:r>
              <a:rPr lang="zh-CN" altLang="en-US" sz="2000" b="1" dirty="0">
                <a:latin typeface="宋体" panose="02010600030101010101" pitchFamily="2" charset="-122"/>
              </a:rPr>
              <a:t>   </a:t>
            </a:r>
            <a:r>
              <a:rPr lang="zh-CN" altLang="en-US" sz="3000" b="1" dirty="0">
                <a:latin typeface="宋体" panose="02010600030101010101" pitchFamily="2" charset="-122"/>
              </a:rPr>
              <a:t>实验班学生参加国家、省爱国主义读书教育活动获奖。 </a:t>
            </a:r>
            <a:r>
              <a:rPr lang="zh-CN" altLang="en-US" sz="2000" b="1" dirty="0">
                <a:latin typeface="宋体" panose="02010600030101010101" pitchFamily="2" charset="-122"/>
              </a:rPr>
              <a:t> </a:t>
            </a:r>
          </a:p>
        </p:txBody>
      </p:sp>
      <p:sp>
        <p:nvSpPr>
          <p:cNvPr id="121859" name="日期占位符 1"/>
          <p:cNvSpPr txBox="1">
            <a:spLocks noGrp="1" noChangeArrowheads="1"/>
          </p:cNvSpPr>
          <p:nvPr>
            <p:ph type="dt" sz="half" idx="10"/>
          </p:nvPr>
        </p:nvSpPr>
        <p:spPr bwMode="auto">
          <a:ln>
            <a:miter lim="800000"/>
          </a:ln>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smtClean="0">
                <a:ln>
                  <a:noFill/>
                </a:ln>
                <a:solidFill>
                  <a:schemeClr val="tx1"/>
                </a:solidFill>
                <a:effectLst/>
                <a:uLnTx/>
                <a:uFillTx/>
                <a:latin typeface="Verdana" panose="020B0604030504040204" pitchFamily="34" charset="0"/>
                <a:ea typeface="+mn-ea"/>
                <a:cs typeface="+mn-cs"/>
              </a:rPr>
              <a:t>http://www.thxsyxx.com</a:t>
            </a:r>
          </a:p>
        </p:txBody>
      </p:sp>
      <p:pic>
        <p:nvPicPr>
          <p:cNvPr id="2" name="图片 1" descr="20160414_152024_副本"/>
          <p:cNvPicPr>
            <a:picLocks noChangeAspect="1"/>
          </p:cNvPicPr>
          <p:nvPr/>
        </p:nvPicPr>
        <p:blipFill>
          <a:blip r:embed="rId2"/>
          <a:stretch>
            <a:fillRect/>
          </a:stretch>
        </p:blipFill>
        <p:spPr>
          <a:xfrm>
            <a:off x="1511300" y="2498725"/>
            <a:ext cx="5903913" cy="3990975"/>
          </a:xfrm>
          <a:prstGeom prst="rect">
            <a:avLst/>
          </a:prstGeom>
          <a:noFill/>
          <a:ln w="9525">
            <a:noFill/>
          </a:ln>
        </p:spPr>
      </p:pic>
      <p:pic>
        <p:nvPicPr>
          <p:cNvPr id="3" name="图片 2" descr="20160414_151956_副本"/>
          <p:cNvPicPr>
            <a:picLocks noChangeAspect="1"/>
          </p:cNvPicPr>
          <p:nvPr/>
        </p:nvPicPr>
        <p:blipFill>
          <a:blip r:embed="rId3"/>
          <a:stretch>
            <a:fillRect/>
          </a:stretch>
        </p:blipFill>
        <p:spPr>
          <a:xfrm>
            <a:off x="1552575" y="2476500"/>
            <a:ext cx="5883275" cy="3986213"/>
          </a:xfrm>
          <a:prstGeom prst="rect">
            <a:avLst/>
          </a:prstGeom>
          <a:noFill/>
          <a:ln w="9525">
            <a:noFill/>
          </a:ln>
        </p:spPr>
      </p:pic>
      <p:pic>
        <p:nvPicPr>
          <p:cNvPr id="4" name="图片 3" descr="20160414_151934_副本"/>
          <p:cNvPicPr>
            <a:picLocks noChangeAspect="1"/>
          </p:cNvPicPr>
          <p:nvPr/>
        </p:nvPicPr>
        <p:blipFill>
          <a:blip r:embed="rId4"/>
          <a:stretch>
            <a:fillRect/>
          </a:stretch>
        </p:blipFill>
        <p:spPr>
          <a:xfrm>
            <a:off x="1422400" y="2438400"/>
            <a:ext cx="5973763" cy="4040188"/>
          </a:xfrm>
          <a:prstGeom prst="rect">
            <a:avLst/>
          </a:prstGeom>
          <a:noFill/>
          <a:ln w="9525">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867"/>
                                        </p:tgtEl>
                                        <p:attrNameLst>
                                          <p:attrName>style.visibility</p:attrName>
                                        </p:attrNameLst>
                                      </p:cBhvr>
                                      <p:to>
                                        <p:strVal val="visible"/>
                                      </p:to>
                                    </p:set>
                                    <p:anim calcmode="lin" valueType="num">
                                      <p:cBhvr>
                                        <p:cTn id="7" dur="500" fill="hold"/>
                                        <p:tgtEl>
                                          <p:spTgt spid="36867"/>
                                        </p:tgtEl>
                                        <p:attrNameLst>
                                          <p:attrName>ppt_w</p:attrName>
                                        </p:attrNameLst>
                                      </p:cBhvr>
                                      <p:tavLst>
                                        <p:tav tm="0">
                                          <p:val>
                                            <p:fltVal val="0"/>
                                          </p:val>
                                        </p:tav>
                                        <p:tav tm="100000">
                                          <p:val>
                                            <p:strVal val="#ppt_w"/>
                                          </p:val>
                                        </p:tav>
                                      </p:tavLst>
                                    </p:anim>
                                    <p:anim calcmode="lin" valueType="num">
                                      <p:cBhvr>
                                        <p:cTn id="8" dur="500" fill="hold"/>
                                        <p:tgtEl>
                                          <p:spTgt spid="36867"/>
                                        </p:tgtEl>
                                        <p:attrNameLst>
                                          <p:attrName>ppt_h</p:attrName>
                                        </p:attrNameLst>
                                      </p:cBhvr>
                                      <p:tavLst>
                                        <p:tav tm="0">
                                          <p:val>
                                            <p:fltVal val="0"/>
                                          </p:val>
                                        </p:tav>
                                        <p:tav tm="100000">
                                          <p:val>
                                            <p:strVal val="#ppt_h"/>
                                          </p:val>
                                        </p:tav>
                                      </p:tavLst>
                                    </p:anim>
                                    <p:animEffect transition="in" filter="fade">
                                      <p:cBhvr>
                                        <p:cTn id="9" dur="500"/>
                                        <p:tgtEl>
                                          <p:spTgt spid="36867"/>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2000" fill="hold"/>
                                        <p:tgtEl>
                                          <p:spTgt spid="2"/>
                                        </p:tgtEl>
                                        <p:attrNameLst>
                                          <p:attrName>ppt_w</p:attrName>
                                        </p:attrNameLst>
                                      </p:cBhvr>
                                      <p:tavLst>
                                        <p:tav tm="0">
                                          <p:val>
                                            <p:fltVal val="0"/>
                                          </p:val>
                                        </p:tav>
                                        <p:tav tm="100000">
                                          <p:val>
                                            <p:strVal val="#ppt_w"/>
                                          </p:val>
                                        </p:tav>
                                      </p:tavLst>
                                    </p:anim>
                                    <p:anim calcmode="lin" valueType="num">
                                      <p:cBhvr>
                                        <p:cTn id="14" dur="2000" fill="hold"/>
                                        <p:tgtEl>
                                          <p:spTgt spid="2"/>
                                        </p:tgtEl>
                                        <p:attrNameLst>
                                          <p:attrName>ppt_h</p:attrName>
                                        </p:attrNameLst>
                                      </p:cBhvr>
                                      <p:tavLst>
                                        <p:tav tm="0">
                                          <p:val>
                                            <p:fltVal val="0"/>
                                          </p:val>
                                        </p:tav>
                                        <p:tav tm="100000">
                                          <p:val>
                                            <p:strVal val="#ppt_h"/>
                                          </p:val>
                                        </p:tav>
                                      </p:tavLst>
                                    </p:anim>
                                    <p:animEffect transition="in" filter="fade">
                                      <p:cBhvr>
                                        <p:cTn id="15" dur="2000"/>
                                        <p:tgtEl>
                                          <p:spTgt spid="2"/>
                                        </p:tgtEl>
                                      </p:cBhvr>
                                    </p:animEffect>
                                  </p:childTnLst>
                                </p:cTn>
                              </p:par>
                            </p:childTnLst>
                          </p:cTn>
                        </p:par>
                        <p:par>
                          <p:cTn id="16" fill="hold">
                            <p:stCondLst>
                              <p:cond delay="2500"/>
                            </p:stCondLst>
                            <p:childTnLst>
                              <p:par>
                                <p:cTn id="17" presetID="53" presetClass="entr" presetSubtype="16"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2000" fill="hold"/>
                                        <p:tgtEl>
                                          <p:spTgt spid="3"/>
                                        </p:tgtEl>
                                        <p:attrNameLst>
                                          <p:attrName>ppt_w</p:attrName>
                                        </p:attrNameLst>
                                      </p:cBhvr>
                                      <p:tavLst>
                                        <p:tav tm="0">
                                          <p:val>
                                            <p:fltVal val="0"/>
                                          </p:val>
                                        </p:tav>
                                        <p:tav tm="100000">
                                          <p:val>
                                            <p:strVal val="#ppt_w"/>
                                          </p:val>
                                        </p:tav>
                                      </p:tavLst>
                                    </p:anim>
                                    <p:anim calcmode="lin" valueType="num">
                                      <p:cBhvr>
                                        <p:cTn id="20" dur="2000" fill="hold"/>
                                        <p:tgtEl>
                                          <p:spTgt spid="3"/>
                                        </p:tgtEl>
                                        <p:attrNameLst>
                                          <p:attrName>ppt_h</p:attrName>
                                        </p:attrNameLst>
                                      </p:cBhvr>
                                      <p:tavLst>
                                        <p:tav tm="0">
                                          <p:val>
                                            <p:fltVal val="0"/>
                                          </p:val>
                                        </p:tav>
                                        <p:tav tm="100000">
                                          <p:val>
                                            <p:strVal val="#ppt_h"/>
                                          </p:val>
                                        </p:tav>
                                      </p:tavLst>
                                    </p:anim>
                                    <p:animEffect transition="in" filter="fade">
                                      <p:cBhvr>
                                        <p:cTn id="21" dur="2000"/>
                                        <p:tgtEl>
                                          <p:spTgt spid="3"/>
                                        </p:tgtEl>
                                      </p:cBhvr>
                                    </p:animEffect>
                                  </p:childTnLst>
                                </p:cTn>
                              </p:par>
                            </p:childTnLst>
                          </p:cTn>
                        </p:par>
                        <p:par>
                          <p:cTn id="22" fill="hold">
                            <p:stCondLst>
                              <p:cond delay="4500"/>
                            </p:stCondLst>
                            <p:childTnLst>
                              <p:par>
                                <p:cTn id="23" presetID="53" presetClass="entr" presetSubtype="16"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p:cTn id="25" dur="2000" fill="hold"/>
                                        <p:tgtEl>
                                          <p:spTgt spid="4"/>
                                        </p:tgtEl>
                                        <p:attrNameLst>
                                          <p:attrName>ppt_w</p:attrName>
                                        </p:attrNameLst>
                                      </p:cBhvr>
                                      <p:tavLst>
                                        <p:tav tm="0">
                                          <p:val>
                                            <p:fltVal val="0"/>
                                          </p:val>
                                        </p:tav>
                                        <p:tav tm="100000">
                                          <p:val>
                                            <p:strVal val="#ppt_w"/>
                                          </p:val>
                                        </p:tav>
                                      </p:tavLst>
                                    </p:anim>
                                    <p:anim calcmode="lin" valueType="num">
                                      <p:cBhvr>
                                        <p:cTn id="26" dur="2000" fill="hold"/>
                                        <p:tgtEl>
                                          <p:spTgt spid="4"/>
                                        </p:tgtEl>
                                        <p:attrNameLst>
                                          <p:attrName>ppt_h</p:attrName>
                                        </p:attrNameLst>
                                      </p:cBhvr>
                                      <p:tavLst>
                                        <p:tav tm="0">
                                          <p:val>
                                            <p:fltVal val="0"/>
                                          </p:val>
                                        </p:tav>
                                        <p:tav tm="100000">
                                          <p:val>
                                            <p:strVal val="#ppt_h"/>
                                          </p:val>
                                        </p:tav>
                                      </p:tavLst>
                                    </p:anim>
                                    <p:animEffect transition="in" filter="fade">
                                      <p:cBhvr>
                                        <p:cTn id="2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7" grpId="0" bldLvl="0"/>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标题 36865"/>
          <p:cNvSpPr>
            <a:spLocks noGrp="1"/>
          </p:cNvSpPr>
          <p:nvPr>
            <p:ph type="title"/>
          </p:nvPr>
        </p:nvSpPr>
        <p:spPr>
          <a:xfrm>
            <a:off x="1296988" y="714375"/>
            <a:ext cx="6696075" cy="533400"/>
          </a:xfrm>
          <a:ln>
            <a:miter lim="800000"/>
          </a:ln>
          <a:effectLst>
            <a:outerShdw dist="35921" dir="2699999" algn="ctr" rotWithShape="0">
              <a:schemeClr val="tx1"/>
            </a:outerShdw>
          </a:effectLst>
        </p:spPr>
        <p:txBody>
          <a:bodyPr vert="horz" wrap="square" lIns="91440" tIns="45720" rIns="91440" bIns="45720" numCol="1" anchor="ctr"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1">
                <a:ln>
                  <a:noFill/>
                </a:ln>
                <a:solidFill>
                  <a:schemeClr val="bg1"/>
                </a:solidFill>
                <a:effectLst>
                  <a:outerShdw blurRad="38100" dist="38100" dir="2700000">
                    <a:srgbClr val="C0C0C0"/>
                  </a:outerShdw>
                </a:effectLst>
                <a:uLnTx/>
                <a:uFillTx/>
                <a:latin typeface="黑体" panose="02010600030101010101" pitchFamily="2" charset="-122"/>
                <a:ea typeface="黑体" panose="02010600030101010101" pitchFamily="2" charset="-122"/>
                <a:cs typeface="+mj-cs"/>
              </a:rPr>
              <a:t> </a:t>
            </a:r>
            <a:r>
              <a:rPr kumimoji="0" lang="zh-CN" altLang="en-US" sz="4000" b="1" i="0" u="none" strike="noStrike" kern="1200" cap="none" spc="0" normalizeH="0" baseline="0" noProof="1">
                <a:ln>
                  <a:noFill/>
                </a:ln>
                <a:solidFill>
                  <a:schemeClr val="bg1"/>
                </a:solidFill>
                <a:effectLst/>
                <a:uLnTx/>
                <a:uFillTx/>
                <a:latin typeface="黑体" panose="02010600030101010101" pitchFamily="2" charset="-122"/>
                <a:ea typeface="黑体" panose="02010600030101010101" pitchFamily="2" charset="-122"/>
                <a:cs typeface="+mj-cs"/>
              </a:rPr>
              <a:t>四、实验效果与体会</a:t>
            </a:r>
          </a:p>
        </p:txBody>
      </p:sp>
      <p:sp>
        <p:nvSpPr>
          <p:cNvPr id="36867" name="文本框 36866"/>
          <p:cNvSpPr txBox="1"/>
          <p:nvPr/>
        </p:nvSpPr>
        <p:spPr>
          <a:xfrm>
            <a:off x="207963" y="1493838"/>
            <a:ext cx="8189912" cy="1006475"/>
          </a:xfrm>
          <a:prstGeom prst="rect">
            <a:avLst/>
          </a:prstGeom>
          <a:noFill/>
          <a:ln w="9525">
            <a:noFill/>
          </a:ln>
        </p:spPr>
        <p:txBody>
          <a:bodyPr anchor="t">
            <a:spAutoFit/>
          </a:bodyPr>
          <a:lstStyle/>
          <a:p>
            <a:r>
              <a:rPr lang="zh-CN" altLang="en-US" dirty="0">
                <a:latin typeface="Arial" panose="020B0604020202020204" pitchFamily="34" charset="0"/>
                <a:ea typeface="宋体" panose="02010600030101010101" pitchFamily="2" charset="-122"/>
              </a:rPr>
              <a:t>    </a:t>
            </a:r>
            <a:r>
              <a:rPr lang="zh-CN" altLang="en-US" sz="2000" dirty="0">
                <a:latin typeface="宋体" panose="02010600030101010101" pitchFamily="2" charset="-122"/>
                <a:ea typeface="宋体" panose="02010600030101010101" pitchFamily="2" charset="-122"/>
              </a:rPr>
              <a:t> </a:t>
            </a:r>
            <a:r>
              <a:rPr lang="zh-CN" altLang="en-US" sz="2400" dirty="0">
                <a:latin typeface="宋体" panose="02010600030101010101" pitchFamily="2" charset="-122"/>
                <a:ea typeface="宋体" panose="02010600030101010101" pitchFamily="2" charset="-122"/>
              </a:rPr>
              <a:t>  </a:t>
            </a:r>
            <a:r>
              <a:rPr lang="zh-CN" altLang="en-US" sz="3000" b="1" dirty="0">
                <a:latin typeface="宋体" panose="02010600030101010101" pitchFamily="2" charset="-122"/>
                <a:ea typeface="宋体" panose="02010600030101010101" pitchFamily="2" charset="-122"/>
              </a:rPr>
              <a:t>实验班学生参加全国语文竞赛，全国少儿书信文化活动，有多名学生获奖。 </a:t>
            </a:r>
            <a:r>
              <a:rPr lang="zh-CN" altLang="en-US" sz="2000" b="1" dirty="0">
                <a:latin typeface="宋体" panose="02010600030101010101" pitchFamily="2" charset="-122"/>
                <a:ea typeface="宋体" panose="02010600030101010101" pitchFamily="2" charset="-122"/>
              </a:rPr>
              <a:t> </a:t>
            </a:r>
          </a:p>
        </p:txBody>
      </p:sp>
      <p:pic>
        <p:nvPicPr>
          <p:cNvPr id="36868" name="图片 36867" descr="20150508_130410_副本"/>
          <p:cNvPicPr>
            <a:picLocks noChangeAspect="1"/>
          </p:cNvPicPr>
          <p:nvPr/>
        </p:nvPicPr>
        <p:blipFill>
          <a:blip r:embed="rId2"/>
          <a:stretch>
            <a:fillRect/>
          </a:stretch>
        </p:blipFill>
        <p:spPr>
          <a:xfrm>
            <a:off x="1466850" y="2619375"/>
            <a:ext cx="6194425" cy="3689350"/>
          </a:xfrm>
          <a:prstGeom prst="rect">
            <a:avLst/>
          </a:prstGeom>
          <a:noFill/>
          <a:ln w="9525">
            <a:noFill/>
          </a:ln>
        </p:spPr>
      </p:pic>
      <p:pic>
        <p:nvPicPr>
          <p:cNvPr id="36869" name="图片 36868" descr="20150508_130115_副本"/>
          <p:cNvPicPr>
            <a:picLocks noChangeAspect="1"/>
          </p:cNvPicPr>
          <p:nvPr/>
        </p:nvPicPr>
        <p:blipFill>
          <a:blip r:embed="rId3"/>
          <a:stretch>
            <a:fillRect/>
          </a:stretch>
        </p:blipFill>
        <p:spPr>
          <a:xfrm>
            <a:off x="1466850" y="2619375"/>
            <a:ext cx="6186488" cy="3689350"/>
          </a:xfrm>
          <a:prstGeom prst="rect">
            <a:avLst/>
          </a:prstGeom>
          <a:noFill/>
          <a:ln w="9525">
            <a:noFill/>
          </a:ln>
        </p:spPr>
      </p:pic>
      <p:pic>
        <p:nvPicPr>
          <p:cNvPr id="36870" name="图片 36869" descr="20150508_130312_副本"/>
          <p:cNvPicPr>
            <a:picLocks noChangeAspect="1"/>
          </p:cNvPicPr>
          <p:nvPr/>
        </p:nvPicPr>
        <p:blipFill>
          <a:blip r:embed="rId4"/>
          <a:stretch>
            <a:fillRect/>
          </a:stretch>
        </p:blipFill>
        <p:spPr>
          <a:xfrm>
            <a:off x="1466850" y="2574925"/>
            <a:ext cx="6194425" cy="3733800"/>
          </a:xfrm>
          <a:prstGeom prst="rect">
            <a:avLst/>
          </a:prstGeom>
          <a:noFill/>
          <a:ln w="9525">
            <a:noFill/>
          </a:ln>
        </p:spPr>
      </p:pic>
      <p:sp>
        <p:nvSpPr>
          <p:cNvPr id="122886" name="日期占位符 1"/>
          <p:cNvSpPr txBox="1">
            <a:spLocks noGrp="1" noChangeArrowheads="1"/>
          </p:cNvSpPr>
          <p:nvPr>
            <p:ph type="dt" sz="half" idx="10"/>
          </p:nvPr>
        </p:nvSpPr>
        <p:spPr bwMode="auto">
          <a:ln>
            <a:miter lim="800000"/>
          </a:ln>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0" i="0" u="none" strike="noStrike" kern="1200" cap="none" spc="0" normalizeH="0" baseline="0" noProof="0" smtClean="0">
                <a:ln>
                  <a:noFill/>
                </a:ln>
                <a:solidFill>
                  <a:schemeClr val="tx1"/>
                </a:solidFill>
                <a:effectLst/>
                <a:uLnTx/>
                <a:uFillTx/>
                <a:latin typeface="Verdana" panose="020B0604030504040204" pitchFamily="34" charset="0"/>
                <a:ea typeface="+mn-ea"/>
                <a:cs typeface="+mn-cs"/>
              </a:rPr>
              <a:t>http://www.thxsyxx.com</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867"/>
                                        </p:tgtEl>
                                        <p:attrNameLst>
                                          <p:attrName>style.visibility</p:attrName>
                                        </p:attrNameLst>
                                      </p:cBhvr>
                                      <p:to>
                                        <p:strVal val="visible"/>
                                      </p:to>
                                    </p:set>
                                    <p:anim calcmode="lin" valueType="num">
                                      <p:cBhvr>
                                        <p:cTn id="7" dur="500" fill="hold"/>
                                        <p:tgtEl>
                                          <p:spTgt spid="36867"/>
                                        </p:tgtEl>
                                        <p:attrNameLst>
                                          <p:attrName>ppt_w</p:attrName>
                                        </p:attrNameLst>
                                      </p:cBhvr>
                                      <p:tavLst>
                                        <p:tav tm="0">
                                          <p:val>
                                            <p:fltVal val="0"/>
                                          </p:val>
                                        </p:tav>
                                        <p:tav tm="100000">
                                          <p:val>
                                            <p:strVal val="#ppt_w"/>
                                          </p:val>
                                        </p:tav>
                                      </p:tavLst>
                                    </p:anim>
                                    <p:anim calcmode="lin" valueType="num">
                                      <p:cBhvr>
                                        <p:cTn id="8" dur="500" fill="hold"/>
                                        <p:tgtEl>
                                          <p:spTgt spid="36867"/>
                                        </p:tgtEl>
                                        <p:attrNameLst>
                                          <p:attrName>ppt_h</p:attrName>
                                        </p:attrNameLst>
                                      </p:cBhvr>
                                      <p:tavLst>
                                        <p:tav tm="0">
                                          <p:val>
                                            <p:fltVal val="0"/>
                                          </p:val>
                                        </p:tav>
                                        <p:tav tm="100000">
                                          <p:val>
                                            <p:strVal val="#ppt_h"/>
                                          </p:val>
                                        </p:tav>
                                      </p:tavLst>
                                    </p:anim>
                                    <p:animEffect transition="in" filter="fade">
                                      <p:cBhvr>
                                        <p:cTn id="9" dur="500"/>
                                        <p:tgtEl>
                                          <p:spTgt spid="36867"/>
                                        </p:tgtEl>
                                      </p:cBhvr>
                                    </p:animEffect>
                                  </p:childTnLst>
                                </p:cTn>
                              </p:par>
                            </p:childTnLst>
                          </p:cTn>
                        </p:par>
                        <p:par>
                          <p:cTn id="10" fill="hold">
                            <p:stCondLst>
                              <p:cond delay="500"/>
                            </p:stCondLst>
                            <p:childTnLst>
                              <p:par>
                                <p:cTn id="11" presetID="12" presetClass="entr" presetSubtype="4" fill="hold" nodeType="afterEffect">
                                  <p:stCondLst>
                                    <p:cond delay="0"/>
                                  </p:stCondLst>
                                  <p:childTnLst>
                                    <p:set>
                                      <p:cBhvr>
                                        <p:cTn id="12" dur="1" fill="hold">
                                          <p:stCondLst>
                                            <p:cond delay="0"/>
                                          </p:stCondLst>
                                        </p:cTn>
                                        <p:tgtEl>
                                          <p:spTgt spid="36868"/>
                                        </p:tgtEl>
                                        <p:attrNameLst>
                                          <p:attrName>style.visibility</p:attrName>
                                        </p:attrNameLst>
                                      </p:cBhvr>
                                      <p:to>
                                        <p:strVal val="visible"/>
                                      </p:to>
                                    </p:set>
                                    <p:animEffect transition="in" filter="slide(fromBottom)">
                                      <p:cBhvr>
                                        <p:cTn id="13" dur="500"/>
                                        <p:tgtEl>
                                          <p:spTgt spid="36868"/>
                                        </p:tgtEl>
                                      </p:cBhvr>
                                    </p:animEffect>
                                  </p:childTnLst>
                                </p:cTn>
                              </p:par>
                            </p:childTnLst>
                          </p:cTn>
                        </p:par>
                        <p:par>
                          <p:cTn id="14" fill="hold">
                            <p:stCondLst>
                              <p:cond delay="1000"/>
                            </p:stCondLst>
                            <p:childTnLst>
                              <p:par>
                                <p:cTn id="15" presetID="12" presetClass="entr" presetSubtype="4" fill="hold" nodeType="afterEffect">
                                  <p:stCondLst>
                                    <p:cond delay="0"/>
                                  </p:stCondLst>
                                  <p:childTnLst>
                                    <p:set>
                                      <p:cBhvr>
                                        <p:cTn id="16" dur="1" fill="hold">
                                          <p:stCondLst>
                                            <p:cond delay="0"/>
                                          </p:stCondLst>
                                        </p:cTn>
                                        <p:tgtEl>
                                          <p:spTgt spid="36869"/>
                                        </p:tgtEl>
                                        <p:attrNameLst>
                                          <p:attrName>style.visibility</p:attrName>
                                        </p:attrNameLst>
                                      </p:cBhvr>
                                      <p:to>
                                        <p:strVal val="visible"/>
                                      </p:to>
                                    </p:set>
                                    <p:animEffect transition="in" filter="slide(fromBottom)">
                                      <p:cBhvr>
                                        <p:cTn id="17" dur="2000"/>
                                        <p:tgtEl>
                                          <p:spTgt spid="36869"/>
                                        </p:tgtEl>
                                      </p:cBhvr>
                                    </p:animEffect>
                                  </p:childTnLst>
                                </p:cTn>
                              </p:par>
                            </p:childTnLst>
                          </p:cTn>
                        </p:par>
                        <p:par>
                          <p:cTn id="18" fill="hold">
                            <p:stCondLst>
                              <p:cond delay="3000"/>
                            </p:stCondLst>
                            <p:childTnLst>
                              <p:par>
                                <p:cTn id="19" presetID="12" presetClass="entr" presetSubtype="4" fill="hold" nodeType="afterEffect">
                                  <p:stCondLst>
                                    <p:cond delay="0"/>
                                  </p:stCondLst>
                                  <p:childTnLst>
                                    <p:set>
                                      <p:cBhvr>
                                        <p:cTn id="20" dur="1" fill="hold">
                                          <p:stCondLst>
                                            <p:cond delay="0"/>
                                          </p:stCondLst>
                                        </p:cTn>
                                        <p:tgtEl>
                                          <p:spTgt spid="36870"/>
                                        </p:tgtEl>
                                        <p:attrNameLst>
                                          <p:attrName>style.visibility</p:attrName>
                                        </p:attrNameLst>
                                      </p:cBhvr>
                                      <p:to>
                                        <p:strVal val="visible"/>
                                      </p:to>
                                    </p:set>
                                    <p:animEffect transition="in" filter="slide(fromBottom)">
                                      <p:cBhvr>
                                        <p:cTn id="21" dur="2000"/>
                                        <p:tgtEl>
                                          <p:spTgt spid="368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7" grpId="0" bldLvl="0"/>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标题 37889"/>
          <p:cNvSpPr>
            <a:spLocks noGrp="1"/>
          </p:cNvSpPr>
          <p:nvPr>
            <p:ph type="title"/>
          </p:nvPr>
        </p:nvSpPr>
        <p:spPr>
          <a:xfrm>
            <a:off x="1295400" y="714375"/>
            <a:ext cx="6651625" cy="533400"/>
          </a:xfrm>
          <a:ln>
            <a:miter lim="800000"/>
          </a:ln>
          <a:effectLst>
            <a:outerShdw dist="35921" dir="2699999" algn="ctr" rotWithShape="0">
              <a:schemeClr val="tx1"/>
            </a:outerShdw>
          </a:effectLst>
        </p:spPr>
        <p:txBody>
          <a:bodyPr vert="horz" wrap="square" lIns="91440" tIns="45720" rIns="91440" bIns="45720" numCol="1" anchor="ctr"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4000" b="1" i="0" u="none" strike="noStrike" kern="1200" cap="none" spc="0" normalizeH="0" baseline="0" noProof="1">
                <a:ln>
                  <a:noFill/>
                </a:ln>
                <a:solidFill>
                  <a:schemeClr val="bg1"/>
                </a:solidFill>
                <a:effectLst>
                  <a:outerShdw blurRad="38100" dist="38100" dir="2700000">
                    <a:srgbClr val="C0C0C0"/>
                  </a:outerShdw>
                </a:effectLst>
                <a:uLnTx/>
                <a:uFillTx/>
                <a:latin typeface="黑体" panose="02010600030101010101" pitchFamily="2" charset="-122"/>
                <a:ea typeface="黑体" panose="02010600030101010101" pitchFamily="2" charset="-122"/>
                <a:cs typeface="+mj-cs"/>
              </a:rPr>
              <a:t> </a:t>
            </a:r>
            <a:r>
              <a:rPr kumimoji="0" lang="zh-CN" altLang="en-US" sz="4000" b="1" i="0" u="none" strike="noStrike" kern="1200" cap="none" spc="0" normalizeH="0" baseline="0" noProof="1">
                <a:ln>
                  <a:noFill/>
                </a:ln>
                <a:solidFill>
                  <a:schemeClr val="bg1"/>
                </a:solidFill>
                <a:effectLst/>
                <a:uLnTx/>
                <a:uFillTx/>
                <a:latin typeface="黑体" panose="02010600030101010101" pitchFamily="2" charset="-122"/>
                <a:ea typeface="黑体" panose="02010600030101010101" pitchFamily="2" charset="-122"/>
                <a:cs typeface="+mj-cs"/>
              </a:rPr>
              <a:t>四、实验效果与体会</a:t>
            </a:r>
          </a:p>
        </p:txBody>
      </p:sp>
      <p:sp>
        <p:nvSpPr>
          <p:cNvPr id="37891" name="矩形 37890"/>
          <p:cNvSpPr/>
          <p:nvPr/>
        </p:nvSpPr>
        <p:spPr>
          <a:xfrm>
            <a:off x="2232025" y="2619375"/>
            <a:ext cx="6300788" cy="3870325"/>
          </a:xfrm>
          <a:prstGeom prst="rect">
            <a:avLst/>
          </a:prstGeom>
          <a:noFill/>
          <a:ln w="19050" cap="flat" cmpd="sng">
            <a:solidFill>
              <a:schemeClr val="accent2"/>
            </a:solidFill>
            <a:prstDash val="solid"/>
            <a:miter/>
            <a:headEnd type="none" w="med" len="med"/>
            <a:tailEnd type="none" w="med" len="med"/>
          </a:ln>
        </p:spPr>
        <p:txBody>
          <a:bodyPr anchor="t"/>
          <a:lstStyle/>
          <a:p>
            <a:pPr algn="r"/>
            <a:endParaRPr lang="zh-CN" altLang="en-US" b="1" dirty="0">
              <a:latin typeface="Arial" panose="020B0604020202020204" pitchFamily="34" charset="0"/>
              <a:ea typeface="Arial" panose="020B0604020202020204" pitchFamily="34" charset="0"/>
            </a:endParaRPr>
          </a:p>
        </p:txBody>
      </p:sp>
      <p:sp>
        <p:nvSpPr>
          <p:cNvPr id="37892" name="文本框 37891"/>
          <p:cNvSpPr txBox="1"/>
          <p:nvPr/>
        </p:nvSpPr>
        <p:spPr>
          <a:xfrm>
            <a:off x="341313" y="1403350"/>
            <a:ext cx="8551862" cy="1189038"/>
          </a:xfrm>
          <a:prstGeom prst="rect">
            <a:avLst/>
          </a:prstGeom>
          <a:noFill/>
          <a:ln w="9525">
            <a:noFill/>
          </a:ln>
        </p:spPr>
        <p:txBody>
          <a:bodyPr anchor="t">
            <a:spAutoFit/>
          </a:bodyPr>
          <a:lstStyle/>
          <a:p>
            <a:r>
              <a:rPr lang="zh-CN" altLang="en-US" b="1" dirty="0">
                <a:latin typeface="Arial" panose="020B0604020202020204" pitchFamily="34" charset="0"/>
              </a:rPr>
              <a:t>       </a:t>
            </a:r>
            <a:r>
              <a:rPr lang="zh-CN" altLang="en-US" sz="2400" b="1" dirty="0">
                <a:latin typeface="Arial" panose="020B0604020202020204" pitchFamily="34" charset="0"/>
              </a:rPr>
              <a:t>  </a:t>
            </a:r>
            <a:r>
              <a:rPr lang="en-US" altLang="zh-CN" sz="2400" b="1" dirty="0">
                <a:latin typeface="宋体" panose="02010600030101010101" pitchFamily="2" charset="-122"/>
              </a:rPr>
              <a:t>2014</a:t>
            </a:r>
            <a:r>
              <a:rPr lang="zh-CN" altLang="en-US" sz="2400" b="1" dirty="0">
                <a:latin typeface="宋体" panose="02010600030101010101" pitchFamily="2" charset="-122"/>
              </a:rPr>
              <a:t>年三名同学代表通化县参加了通化地区小解说员风采大赛</a:t>
            </a:r>
            <a:r>
              <a:rPr lang="en-US" altLang="zh-CN" sz="2400" b="1" dirty="0">
                <a:latin typeface="宋体" panose="02010600030101010101" pitchFamily="2" charset="-122"/>
              </a:rPr>
              <a:t>,</a:t>
            </a:r>
            <a:r>
              <a:rPr lang="zh-CN" altLang="en-US" sz="2400" b="1" dirty="0">
                <a:latin typeface="宋体" panose="02010600030101010101" pitchFamily="2" charset="-122"/>
              </a:rPr>
              <a:t>取得团体第一名的成绩。多位同学参加市、县级演讲比赛，取得了好成绩。 </a:t>
            </a:r>
          </a:p>
        </p:txBody>
      </p:sp>
      <p:pic>
        <p:nvPicPr>
          <p:cNvPr id="37893" name="图片 37892" descr="20141011_105527"/>
          <p:cNvPicPr>
            <a:picLocks noChangeAspect="1"/>
          </p:cNvPicPr>
          <p:nvPr/>
        </p:nvPicPr>
        <p:blipFill>
          <a:blip r:embed="rId2"/>
          <a:stretch>
            <a:fillRect/>
          </a:stretch>
        </p:blipFill>
        <p:spPr>
          <a:xfrm>
            <a:off x="2276475" y="2619375"/>
            <a:ext cx="6213475" cy="3870325"/>
          </a:xfrm>
          <a:prstGeom prst="rect">
            <a:avLst/>
          </a:prstGeom>
          <a:noFill/>
          <a:ln w="9525">
            <a:noFill/>
          </a:ln>
        </p:spPr>
      </p:pic>
      <p:pic>
        <p:nvPicPr>
          <p:cNvPr id="37894" name="图片 37893" descr="IMG_0748"/>
          <p:cNvPicPr>
            <a:picLocks noChangeAspect="1"/>
          </p:cNvPicPr>
          <p:nvPr/>
        </p:nvPicPr>
        <p:blipFill>
          <a:blip r:embed="rId3"/>
          <a:stretch>
            <a:fillRect/>
          </a:stretch>
        </p:blipFill>
        <p:spPr>
          <a:xfrm>
            <a:off x="2278063" y="2619375"/>
            <a:ext cx="6246812" cy="3870325"/>
          </a:xfrm>
          <a:prstGeom prst="rect">
            <a:avLst/>
          </a:prstGeom>
          <a:noFill/>
          <a:ln w="9525">
            <a:noFill/>
          </a:ln>
        </p:spPr>
      </p:pic>
      <p:pic>
        <p:nvPicPr>
          <p:cNvPr id="37895" name="图片 37894" descr="IMG_6094"/>
          <p:cNvPicPr>
            <a:picLocks noChangeAspect="1"/>
          </p:cNvPicPr>
          <p:nvPr/>
        </p:nvPicPr>
        <p:blipFill>
          <a:blip r:embed="rId4"/>
          <a:stretch>
            <a:fillRect/>
          </a:stretch>
        </p:blipFill>
        <p:spPr>
          <a:xfrm>
            <a:off x="2276475" y="2619375"/>
            <a:ext cx="6235700" cy="3914775"/>
          </a:xfrm>
          <a:prstGeom prst="rect">
            <a:avLst/>
          </a:prstGeom>
          <a:noFill/>
          <a:ln w="9525">
            <a:noFill/>
          </a:ln>
        </p:spPr>
      </p:pic>
      <p:sp>
        <p:nvSpPr>
          <p:cNvPr id="123911" name="日期占位符 1"/>
          <p:cNvSpPr txBox="1">
            <a:spLocks noGrp="1" noChangeArrowheads="1"/>
          </p:cNvSpPr>
          <p:nvPr>
            <p:ph type="dt" sz="half" idx="10"/>
          </p:nvPr>
        </p:nvSpPr>
        <p:spPr bwMode="auto">
          <a:ln>
            <a:miter lim="800000"/>
          </a:ln>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smtClean="0">
                <a:ln>
                  <a:noFill/>
                </a:ln>
                <a:solidFill>
                  <a:schemeClr val="tx1"/>
                </a:solidFill>
                <a:effectLst/>
                <a:uLnTx/>
                <a:uFillTx/>
                <a:latin typeface="Verdana" panose="020B0604030504040204" pitchFamily="34" charset="0"/>
                <a:ea typeface="+mn-ea"/>
                <a:cs typeface="+mn-cs"/>
              </a:rPr>
              <a:t>http://www.thxsyxx.com</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7892"/>
                                        </p:tgtEl>
                                        <p:attrNameLst>
                                          <p:attrName>style.visibility</p:attrName>
                                        </p:attrNameLst>
                                      </p:cBhvr>
                                      <p:to>
                                        <p:strVal val="visible"/>
                                      </p:to>
                                    </p:set>
                                    <p:anim calcmode="lin" valueType="num">
                                      <p:cBhvr>
                                        <p:cTn id="7" dur="500" fill="hold"/>
                                        <p:tgtEl>
                                          <p:spTgt spid="37892"/>
                                        </p:tgtEl>
                                        <p:attrNameLst>
                                          <p:attrName>ppt_w</p:attrName>
                                        </p:attrNameLst>
                                      </p:cBhvr>
                                      <p:tavLst>
                                        <p:tav tm="0">
                                          <p:val>
                                            <p:fltVal val="0"/>
                                          </p:val>
                                        </p:tav>
                                        <p:tav tm="100000">
                                          <p:val>
                                            <p:strVal val="#ppt_w"/>
                                          </p:val>
                                        </p:tav>
                                      </p:tavLst>
                                    </p:anim>
                                    <p:anim calcmode="lin" valueType="num">
                                      <p:cBhvr>
                                        <p:cTn id="8" dur="500" fill="hold"/>
                                        <p:tgtEl>
                                          <p:spTgt spid="37892"/>
                                        </p:tgtEl>
                                        <p:attrNameLst>
                                          <p:attrName>ppt_h</p:attrName>
                                        </p:attrNameLst>
                                      </p:cBhvr>
                                      <p:tavLst>
                                        <p:tav tm="0">
                                          <p:val>
                                            <p:fltVal val="0"/>
                                          </p:val>
                                        </p:tav>
                                        <p:tav tm="100000">
                                          <p:val>
                                            <p:strVal val="#ppt_h"/>
                                          </p:val>
                                        </p:tav>
                                      </p:tavLst>
                                    </p:anim>
                                    <p:animEffect transition="in" filter="fade">
                                      <p:cBhvr>
                                        <p:cTn id="9" dur="500"/>
                                        <p:tgtEl>
                                          <p:spTgt spid="37892"/>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37891"/>
                                        </p:tgtEl>
                                        <p:attrNameLst>
                                          <p:attrName>style.visibility</p:attrName>
                                        </p:attrNameLst>
                                      </p:cBhvr>
                                      <p:to>
                                        <p:strVal val="visible"/>
                                      </p:to>
                                    </p:set>
                                    <p:animEffect transition="in" filter="fade">
                                      <p:cBhvr>
                                        <p:cTn id="13" dur="2000"/>
                                        <p:tgtEl>
                                          <p:spTgt spid="37891"/>
                                        </p:tgtEl>
                                      </p:cBhvr>
                                    </p:animEffect>
                                  </p:childTnLst>
                                </p:cTn>
                              </p:par>
                            </p:childTnLst>
                          </p:cTn>
                        </p:par>
                        <p:par>
                          <p:cTn id="14" fill="hold">
                            <p:stCondLst>
                              <p:cond delay="2500"/>
                            </p:stCondLst>
                            <p:childTnLst>
                              <p:par>
                                <p:cTn id="15" presetID="8" presetClass="entr" presetSubtype="16" fill="hold" nodeType="afterEffect">
                                  <p:stCondLst>
                                    <p:cond delay="0"/>
                                  </p:stCondLst>
                                  <p:childTnLst>
                                    <p:set>
                                      <p:cBhvr>
                                        <p:cTn id="16" dur="1" fill="hold">
                                          <p:stCondLst>
                                            <p:cond delay="0"/>
                                          </p:stCondLst>
                                        </p:cTn>
                                        <p:tgtEl>
                                          <p:spTgt spid="37893"/>
                                        </p:tgtEl>
                                        <p:attrNameLst>
                                          <p:attrName>style.visibility</p:attrName>
                                        </p:attrNameLst>
                                      </p:cBhvr>
                                      <p:to>
                                        <p:strVal val="visible"/>
                                      </p:to>
                                    </p:set>
                                    <p:animEffect transition="in" filter="diamond(in)">
                                      <p:cBhvr>
                                        <p:cTn id="17" dur="2000"/>
                                        <p:tgtEl>
                                          <p:spTgt spid="37893"/>
                                        </p:tgtEl>
                                      </p:cBhvr>
                                    </p:animEffect>
                                  </p:childTnLst>
                                </p:cTn>
                              </p:par>
                            </p:childTnLst>
                          </p:cTn>
                        </p:par>
                        <p:par>
                          <p:cTn id="18" fill="hold">
                            <p:stCondLst>
                              <p:cond delay="4500"/>
                            </p:stCondLst>
                            <p:childTnLst>
                              <p:par>
                                <p:cTn id="19" presetID="8" presetClass="entr" presetSubtype="32" fill="hold" nodeType="afterEffect">
                                  <p:stCondLst>
                                    <p:cond delay="0"/>
                                  </p:stCondLst>
                                  <p:childTnLst>
                                    <p:set>
                                      <p:cBhvr>
                                        <p:cTn id="20" dur="1" fill="hold">
                                          <p:stCondLst>
                                            <p:cond delay="0"/>
                                          </p:stCondLst>
                                        </p:cTn>
                                        <p:tgtEl>
                                          <p:spTgt spid="37894"/>
                                        </p:tgtEl>
                                        <p:attrNameLst>
                                          <p:attrName>style.visibility</p:attrName>
                                        </p:attrNameLst>
                                      </p:cBhvr>
                                      <p:to>
                                        <p:strVal val="visible"/>
                                      </p:to>
                                    </p:set>
                                    <p:animEffect transition="in" filter="diamond(out)">
                                      <p:cBhvr>
                                        <p:cTn id="21" dur="3000"/>
                                        <p:tgtEl>
                                          <p:spTgt spid="37894"/>
                                        </p:tgtEl>
                                      </p:cBhvr>
                                    </p:animEffect>
                                  </p:childTnLst>
                                </p:cTn>
                              </p:par>
                            </p:childTnLst>
                          </p:cTn>
                        </p:par>
                        <p:par>
                          <p:cTn id="22" fill="hold">
                            <p:stCondLst>
                              <p:cond delay="7500"/>
                            </p:stCondLst>
                            <p:childTnLst>
                              <p:par>
                                <p:cTn id="23" presetID="8" presetClass="entr" presetSubtype="32" fill="hold" nodeType="afterEffect">
                                  <p:stCondLst>
                                    <p:cond delay="0"/>
                                  </p:stCondLst>
                                  <p:childTnLst>
                                    <p:set>
                                      <p:cBhvr>
                                        <p:cTn id="24" dur="1" fill="hold">
                                          <p:stCondLst>
                                            <p:cond delay="0"/>
                                          </p:stCondLst>
                                        </p:cTn>
                                        <p:tgtEl>
                                          <p:spTgt spid="37895"/>
                                        </p:tgtEl>
                                        <p:attrNameLst>
                                          <p:attrName>style.visibility</p:attrName>
                                        </p:attrNameLst>
                                      </p:cBhvr>
                                      <p:to>
                                        <p:strVal val="visible"/>
                                      </p:to>
                                    </p:set>
                                    <p:animEffect transition="in" filter="diamond(out)">
                                      <p:cBhvr>
                                        <p:cTn id="25" dur="3000"/>
                                        <p:tgtEl>
                                          <p:spTgt spid="378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2" grpId="0" bldLvl="0"/>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5" name="标题 29697"/>
          <p:cNvSpPr>
            <a:spLocks noGrp="1"/>
          </p:cNvSpPr>
          <p:nvPr>
            <p:ph type="title"/>
          </p:nvPr>
        </p:nvSpPr>
        <p:spPr>
          <a:xfrm>
            <a:off x="1106488" y="728663"/>
            <a:ext cx="7315200" cy="533400"/>
          </a:xfrm>
        </p:spPr>
        <p:txBody>
          <a:bodyPr wrap="square" lIns="91440" tIns="45720" rIns="91440" bIns="45720" anchor="ctr"/>
          <a:lstStyle/>
          <a:p>
            <a:pPr eaLnBrk="1" hangingPunct="1"/>
            <a:r>
              <a:rPr lang="zh-CN" altLang="en-US" sz="3600" dirty="0"/>
              <a:t>  </a:t>
            </a:r>
            <a:r>
              <a:rPr lang="zh-CN" altLang="en-US" sz="4000" dirty="0">
                <a:ea typeface="黑体" panose="02010600030101010101" pitchFamily="2" charset="-122"/>
              </a:rPr>
              <a:t>四、实验效果与体会</a:t>
            </a:r>
          </a:p>
        </p:txBody>
      </p:sp>
      <p:sp>
        <p:nvSpPr>
          <p:cNvPr id="29700" name="文本框 29699"/>
          <p:cNvSpPr txBox="1"/>
          <p:nvPr/>
        </p:nvSpPr>
        <p:spPr>
          <a:xfrm>
            <a:off x="341313" y="2259013"/>
            <a:ext cx="8493125" cy="549275"/>
          </a:xfrm>
          <a:prstGeom prst="rect">
            <a:avLst/>
          </a:prstGeom>
          <a:noFill/>
          <a:ln w="9525">
            <a:noFill/>
          </a:ln>
        </p:spPr>
        <p:txBody>
          <a:bodyPr anchor="t">
            <a:spAutoFit/>
          </a:bodyPr>
          <a:lstStyle/>
          <a:p>
            <a:r>
              <a:rPr lang="en-US" altLang="en-US" b="1" dirty="0">
                <a:latin typeface="Arial" panose="020B0604020202020204" pitchFamily="34" charset="0"/>
              </a:rPr>
              <a:t>     </a:t>
            </a:r>
            <a:r>
              <a:rPr lang="en-US" altLang="en-US" sz="3000" b="1" dirty="0">
                <a:latin typeface="Arial" panose="020B0604020202020204" pitchFamily="34" charset="0"/>
              </a:rPr>
              <a:t>1.开展口头作文教学实践研究提高了教学能力 </a:t>
            </a:r>
            <a:r>
              <a:rPr lang="en-US" altLang="en-US" sz="2800" b="1" dirty="0">
                <a:latin typeface="Arial" panose="020B0604020202020204" pitchFamily="34" charset="0"/>
              </a:rPr>
              <a:t> </a:t>
            </a:r>
            <a:r>
              <a:rPr lang="en-US" altLang="en-US" sz="2800" b="1" dirty="0">
                <a:solidFill>
                  <a:srgbClr val="333399"/>
                </a:solidFill>
                <a:latin typeface="Arial" panose="020B0604020202020204" pitchFamily="34" charset="0"/>
              </a:rPr>
              <a:t> </a:t>
            </a:r>
          </a:p>
        </p:txBody>
      </p:sp>
      <p:sp>
        <p:nvSpPr>
          <p:cNvPr id="124931" name="日期占位符 1"/>
          <p:cNvSpPr txBox="1">
            <a:spLocks noGrp="1" noChangeArrowheads="1"/>
          </p:cNvSpPr>
          <p:nvPr>
            <p:ph type="dt" sz="half" idx="10"/>
          </p:nvPr>
        </p:nvSpPr>
        <p:spPr bwMode="auto">
          <a:ln>
            <a:miter lim="800000"/>
          </a:ln>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smtClean="0">
                <a:ln>
                  <a:noFill/>
                </a:ln>
                <a:solidFill>
                  <a:schemeClr val="tx1"/>
                </a:solidFill>
                <a:effectLst/>
                <a:uLnTx/>
                <a:uFillTx/>
                <a:latin typeface="Verdana" panose="020B0604030504040204" pitchFamily="34" charset="0"/>
                <a:ea typeface="+mn-ea"/>
                <a:cs typeface="+mn-cs"/>
              </a:rPr>
              <a:t>http://www.thxsyxx.com</a:t>
            </a:r>
          </a:p>
        </p:txBody>
      </p:sp>
      <p:sp>
        <p:nvSpPr>
          <p:cNvPr id="3" name="文本框 2"/>
          <p:cNvSpPr txBox="1"/>
          <p:nvPr/>
        </p:nvSpPr>
        <p:spPr>
          <a:xfrm>
            <a:off x="296863" y="3068638"/>
            <a:ext cx="8493125" cy="3078162"/>
          </a:xfrm>
          <a:prstGeom prst="rect">
            <a:avLst/>
          </a:prstGeom>
          <a:noFill/>
          <a:ln w="9525">
            <a:noFill/>
          </a:ln>
        </p:spPr>
        <p:txBody>
          <a:bodyPr anchor="t">
            <a:spAutoFit/>
          </a:bodyPr>
          <a:lstStyle/>
          <a:p>
            <a:r>
              <a:rPr lang="zh-CN" altLang="en-US" b="1" dirty="0">
                <a:latin typeface="Arial" panose="020B0604020202020204" pitchFamily="34" charset="0"/>
              </a:rPr>
              <a:t>     </a:t>
            </a:r>
            <a:r>
              <a:rPr lang="zh-CN" altLang="en-US" sz="2800" b="1" dirty="0">
                <a:latin typeface="Arial" panose="020B0604020202020204" pitchFamily="34" charset="0"/>
              </a:rPr>
              <a:t>   </a:t>
            </a:r>
            <a:r>
              <a:rPr lang="zh-CN" altLang="en-US" sz="2800" b="1" dirty="0">
                <a:solidFill>
                  <a:srgbClr val="333399"/>
                </a:solidFill>
                <a:latin typeface="Arial" panose="020B0604020202020204" pitchFamily="34" charset="0"/>
              </a:rPr>
              <a:t>为使口头作文的训练常规化、经常化。我带领课题组的几位老师对语文教材进行了梳理，把适合口头作文训练的内容整理出来，装订成册，将口头作文训练融入了阅读教学中，落实了将阅读教学与口头作文教学的结合，对口头作文教学一般规律的探索，使我们的口头作文教学实践科学化、规范化。老师们收获良多，提高了教学能力。  </a:t>
            </a:r>
          </a:p>
        </p:txBody>
      </p:sp>
      <p:grpSp>
        <p:nvGrpSpPr>
          <p:cNvPr id="2" name="组合 7170"/>
          <p:cNvGrpSpPr/>
          <p:nvPr/>
        </p:nvGrpSpPr>
        <p:grpSpPr>
          <a:xfrm>
            <a:off x="-28575" y="1358900"/>
            <a:ext cx="3500438" cy="676275"/>
            <a:chOff x="0" y="0"/>
            <a:chExt cx="1008" cy="356"/>
          </a:xfrm>
        </p:grpSpPr>
        <p:grpSp>
          <p:nvGrpSpPr>
            <p:cNvPr id="190470" name="组合 7171"/>
            <p:cNvGrpSpPr/>
            <p:nvPr/>
          </p:nvGrpSpPr>
          <p:grpSpPr>
            <a:xfrm>
              <a:off x="42" y="0"/>
              <a:ext cx="966" cy="356"/>
              <a:chOff x="0" y="0"/>
              <a:chExt cx="589" cy="353"/>
            </a:xfrm>
          </p:grpSpPr>
          <p:sp>
            <p:nvSpPr>
              <p:cNvPr id="190471" name="圆角矩形 7172"/>
              <p:cNvSpPr/>
              <p:nvPr/>
            </p:nvSpPr>
            <p:spPr>
              <a:xfrm>
                <a:off x="0" y="0"/>
                <a:ext cx="589" cy="353"/>
              </a:xfrm>
              <a:prstGeom prst="roundRect">
                <a:avLst>
                  <a:gd name="adj" fmla="val 11921"/>
                </a:avLst>
              </a:prstGeom>
              <a:gradFill rotWithShape="1">
                <a:gsLst>
                  <a:gs pos="0">
                    <a:schemeClr val="accent1"/>
                  </a:gs>
                  <a:gs pos="100000">
                    <a:srgbClr val="2C7E46"/>
                  </a:gs>
                </a:gsLst>
                <a:lin ang="5400000" scaled="1"/>
                <a:tileRect/>
              </a:gradFill>
              <a:ln w="38100" cap="flat" cmpd="sng">
                <a:solidFill>
                  <a:schemeClr val="bg1"/>
                </a:solidFill>
                <a:prstDash val="solid"/>
                <a:round/>
                <a:headEnd type="none" w="med" len="med"/>
                <a:tailEnd type="none" w="med" len="med"/>
              </a:ln>
            </p:spPr>
            <p:txBody>
              <a:bodyPr anchor="t"/>
              <a:lstStyle/>
              <a:p>
                <a:pPr algn="r"/>
                <a:endParaRPr lang="zh-CN" altLang="en-US" b="1" dirty="0">
                  <a:latin typeface="Arial" panose="020B0604020202020204" pitchFamily="34" charset="0"/>
                  <a:ea typeface="Arial" panose="020B0604020202020204" pitchFamily="34" charset="0"/>
                </a:endParaRPr>
              </a:p>
            </p:txBody>
          </p:sp>
          <p:sp>
            <p:nvSpPr>
              <p:cNvPr id="10246" name="任意多边形 7173"/>
              <p:cNvSpPr>
                <a:spLocks noChangeArrowheads="1"/>
              </p:cNvSpPr>
              <p:nvPr/>
            </p:nvSpPr>
            <p:spPr bwMode="auto">
              <a:xfrm>
                <a:off x="37" y="23"/>
                <a:ext cx="294" cy="176"/>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rgbClr val="96D7AB"/>
                  </a:gs>
                  <a:gs pos="50000">
                    <a:schemeClr val="accent1">
                      <a:alpha val="0"/>
                    </a:schemeClr>
                  </a:gs>
                  <a:gs pos="100000">
                    <a:srgbClr val="96D7AB"/>
                  </a:gs>
                </a:gsLst>
                <a:lin ang="2700000" scaled="1"/>
              </a:gra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grpSp>
        <p:sp>
          <p:nvSpPr>
            <p:cNvPr id="190473" name="文本框 7174"/>
            <p:cNvSpPr txBox="1"/>
            <p:nvPr/>
          </p:nvSpPr>
          <p:spPr>
            <a:xfrm>
              <a:off x="0" y="0"/>
              <a:ext cx="998" cy="288"/>
            </a:xfrm>
            <a:prstGeom prst="rect">
              <a:avLst/>
            </a:prstGeom>
            <a:noFill/>
            <a:ln w="9525">
              <a:noFill/>
            </a:ln>
          </p:spPr>
          <p:txBody>
            <a:bodyPr anchor="t"/>
            <a:lstStyle/>
            <a:p>
              <a:pPr eaLnBrk="0" hangingPunct="0"/>
              <a:r>
                <a:rPr lang="zh-CN" altLang="en-US" sz="3600" b="1" dirty="0">
                  <a:solidFill>
                    <a:schemeClr val="bg1"/>
                  </a:solidFill>
                  <a:latin typeface="Arial" panose="020B0604020202020204" pitchFamily="34" charset="0"/>
                  <a:ea typeface="黑体" panose="02010600030101010101" pitchFamily="2" charset="-122"/>
                </a:rPr>
                <a:t>（二）体会</a:t>
              </a:r>
              <a:r>
                <a:rPr lang="zh-CN" altLang="en-US" sz="2400" b="1" dirty="0">
                  <a:solidFill>
                    <a:schemeClr val="bg1"/>
                  </a:solidFill>
                  <a:latin typeface="Arial" panose="020B0604020202020204" pitchFamily="34" charset="0"/>
                  <a:ea typeface="黑体" panose="02010600030101010101" pitchFamily="2" charset="-122"/>
                </a:rPr>
                <a:t>  </a:t>
              </a:r>
              <a:endParaRPr lang="zh-CN" altLang="en-US" dirty="0">
                <a:latin typeface="Arial" panose="020B0604020202020204" pitchFamily="34" charset="0"/>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29700"/>
                                        </p:tgtEl>
                                        <p:attrNameLst>
                                          <p:attrName>style.visibility</p:attrName>
                                        </p:attrNameLst>
                                      </p:cBhvr>
                                      <p:to>
                                        <p:strVal val="visible"/>
                                      </p:to>
                                    </p:set>
                                    <p:animEffect transition="in" filter="slide(fromBottom)">
                                      <p:cBhvr>
                                        <p:cTn id="12" dur="500"/>
                                        <p:tgtEl>
                                          <p:spTgt spid="29700"/>
                                        </p:tgtEl>
                                      </p:cBhvr>
                                    </p:animEffect>
                                  </p:childTnLst>
                                </p:cTn>
                              </p:par>
                            </p:childTnLst>
                          </p:cTn>
                        </p:par>
                        <p:par>
                          <p:cTn id="13" fill="hold">
                            <p:stCondLst>
                              <p:cond delay="500"/>
                            </p:stCondLst>
                            <p:childTnLst>
                              <p:par>
                                <p:cTn id="14" presetID="18" presetClass="entr" presetSubtype="6" fill="hold" grpId="1"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strips(downRight)">
                                      <p:cBhvr>
                                        <p:cTn id="16"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0" grpId="0" bldLvl="0"/>
      <p:bldP spid="3" grpId="0"/>
      <p:bldP spid="3"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日期占位符 2"/>
          <p:cNvSpPr txBox="1">
            <a:spLocks noGrp="1" noChangeArrowheads="1"/>
          </p:cNvSpPr>
          <p:nvPr>
            <p:ph type="dt" sz="half" idx="10"/>
          </p:nvPr>
        </p:nvSpPr>
        <p:spPr bwMode="auto"/>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smtClean="0">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88066" name="标题 1"/>
          <p:cNvSpPr>
            <a:spLocks noGrp="1"/>
          </p:cNvSpPr>
          <p:nvPr>
            <p:ph type="title"/>
          </p:nvPr>
        </p:nvSpPr>
        <p:spPr/>
        <p:txBody>
          <a:bodyPr wrap="square" lIns="91440" tIns="45720" rIns="91440" bIns="45720" anchor="ctr"/>
          <a:lstStyle/>
          <a:p>
            <a:pPr eaLnBrk="1" hangingPunct="1"/>
            <a:r>
              <a:rPr lang="en-US" altLang="en-US" sz="4000" dirty="0">
                <a:latin typeface="黑体" panose="02010600030101010101" pitchFamily="2" charset="-122"/>
                <a:ea typeface="黑体" panose="02010600030101010101" pitchFamily="2" charset="-122"/>
                <a:sym typeface="+mn-ea"/>
              </a:rPr>
              <a:t>一、课题研究的基本情况</a:t>
            </a:r>
            <a:endParaRPr lang="zh-CN" altLang="en-US" sz="4000" dirty="0">
              <a:latin typeface="黑体" panose="02010600030101010101" pitchFamily="2" charset="-122"/>
              <a:ea typeface="黑体" panose="02010600030101010101" pitchFamily="2" charset="-122"/>
            </a:endParaRPr>
          </a:p>
        </p:txBody>
      </p:sp>
      <p:grpSp>
        <p:nvGrpSpPr>
          <p:cNvPr id="88067" name="组合 7170"/>
          <p:cNvGrpSpPr/>
          <p:nvPr/>
        </p:nvGrpSpPr>
        <p:grpSpPr>
          <a:xfrm>
            <a:off x="-63500" y="1358900"/>
            <a:ext cx="4316413" cy="676275"/>
            <a:chOff x="0" y="0"/>
            <a:chExt cx="1008" cy="356"/>
          </a:xfrm>
        </p:grpSpPr>
        <p:grpSp>
          <p:nvGrpSpPr>
            <p:cNvPr id="88068" name="组合 7171"/>
            <p:cNvGrpSpPr/>
            <p:nvPr/>
          </p:nvGrpSpPr>
          <p:grpSpPr>
            <a:xfrm>
              <a:off x="42" y="0"/>
              <a:ext cx="966" cy="356"/>
              <a:chOff x="0" y="0"/>
              <a:chExt cx="589" cy="353"/>
            </a:xfrm>
          </p:grpSpPr>
          <p:sp>
            <p:nvSpPr>
              <p:cNvPr id="88069" name="圆角矩形 7172"/>
              <p:cNvSpPr/>
              <p:nvPr/>
            </p:nvSpPr>
            <p:spPr>
              <a:xfrm>
                <a:off x="0" y="0"/>
                <a:ext cx="589" cy="353"/>
              </a:xfrm>
              <a:prstGeom prst="roundRect">
                <a:avLst>
                  <a:gd name="adj" fmla="val 11921"/>
                </a:avLst>
              </a:prstGeom>
              <a:gradFill rotWithShape="1">
                <a:gsLst>
                  <a:gs pos="0">
                    <a:schemeClr val="accent1"/>
                  </a:gs>
                  <a:gs pos="100000">
                    <a:srgbClr val="2C7E46"/>
                  </a:gs>
                </a:gsLst>
                <a:lin ang="5400000" scaled="1"/>
                <a:tileRect/>
              </a:gradFill>
              <a:ln w="38100" cap="flat" cmpd="sng">
                <a:solidFill>
                  <a:schemeClr val="bg1"/>
                </a:solidFill>
                <a:prstDash val="solid"/>
                <a:round/>
                <a:headEnd type="none" w="med" len="med"/>
                <a:tailEnd type="none" w="med" len="med"/>
              </a:ln>
            </p:spPr>
            <p:txBody>
              <a:bodyPr anchor="t"/>
              <a:lstStyle/>
              <a:p>
                <a:pPr algn="r"/>
                <a:endParaRPr lang="zh-CN" altLang="en-US" dirty="0">
                  <a:latin typeface="Arial" panose="020B0604020202020204" pitchFamily="34" charset="0"/>
                  <a:ea typeface="宋体" panose="02010600030101010101" pitchFamily="2" charset="-122"/>
                </a:endParaRPr>
              </a:p>
            </p:txBody>
          </p:sp>
          <p:sp>
            <p:nvSpPr>
              <p:cNvPr id="14342" name="任意多边形 7173"/>
              <p:cNvSpPr>
                <a:spLocks noChangeArrowheads="1"/>
              </p:cNvSpPr>
              <p:nvPr/>
            </p:nvSpPr>
            <p:spPr bwMode="auto">
              <a:xfrm>
                <a:off x="37" y="23"/>
                <a:ext cx="294" cy="176"/>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rgbClr val="96D7AB"/>
                  </a:gs>
                  <a:gs pos="50000">
                    <a:schemeClr val="accent1">
                      <a:alpha val="0"/>
                    </a:schemeClr>
                  </a:gs>
                  <a:gs pos="100000">
                    <a:srgbClr val="96D7AB"/>
                  </a:gs>
                </a:gsLst>
                <a:lin ang="2700000" scaled="1"/>
              </a:gra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grpSp>
        <p:sp>
          <p:nvSpPr>
            <p:cNvPr id="88071" name="文本框 7174"/>
            <p:cNvSpPr txBox="1"/>
            <p:nvPr/>
          </p:nvSpPr>
          <p:spPr>
            <a:xfrm>
              <a:off x="0" y="0"/>
              <a:ext cx="998" cy="288"/>
            </a:xfrm>
            <a:prstGeom prst="rect">
              <a:avLst/>
            </a:prstGeom>
            <a:noFill/>
            <a:ln w="9525">
              <a:noFill/>
            </a:ln>
          </p:spPr>
          <p:txBody>
            <a:bodyPr anchor="t"/>
            <a:lstStyle/>
            <a:p>
              <a:pPr algn="ctr" eaLnBrk="0" hangingPunct="0"/>
              <a:r>
                <a:rPr lang="zh-CN" altLang="en-US" sz="3600" b="1" dirty="0">
                  <a:solidFill>
                    <a:schemeClr val="bg1"/>
                  </a:solidFill>
                  <a:latin typeface="Arial" panose="020B0604020202020204" pitchFamily="34" charset="0"/>
                  <a:ea typeface="黑体" panose="02010600030101010101" pitchFamily="2" charset="-122"/>
                  <a:sym typeface="Arial" panose="020B0604020202020204" pitchFamily="34" charset="0"/>
                </a:rPr>
                <a:t>（二）课题的提出</a:t>
              </a:r>
              <a:r>
                <a:rPr lang="zh-CN" altLang="en-US" sz="2400" dirty="0">
                  <a:solidFill>
                    <a:schemeClr val="bg1"/>
                  </a:solidFill>
                  <a:latin typeface="Arial" panose="020B0604020202020204" pitchFamily="34" charset="0"/>
                  <a:ea typeface="黑体" panose="02010600030101010101" pitchFamily="2" charset="-122"/>
                </a:rPr>
                <a:t>  </a:t>
              </a:r>
              <a:endParaRPr lang="zh-CN" altLang="en-US" dirty="0">
                <a:latin typeface="Arial" panose="020B0604020202020204" pitchFamily="34" charset="0"/>
                <a:ea typeface="宋体" panose="02010600030101010101" pitchFamily="2" charset="-122"/>
              </a:endParaRPr>
            </a:p>
          </p:txBody>
        </p:sp>
      </p:grpSp>
      <p:sp>
        <p:nvSpPr>
          <p:cNvPr id="3" name="文本框 2"/>
          <p:cNvSpPr txBox="1"/>
          <p:nvPr/>
        </p:nvSpPr>
        <p:spPr>
          <a:xfrm>
            <a:off x="244475" y="3243263"/>
            <a:ext cx="8655050" cy="1006475"/>
          </a:xfrm>
          <a:prstGeom prst="rect">
            <a:avLst/>
          </a:prstGeom>
          <a:noFill/>
          <a:ln w="9525">
            <a:noFill/>
          </a:ln>
        </p:spPr>
        <p:txBody>
          <a:bodyPr anchor="t">
            <a:spAutoFit/>
          </a:bodyPr>
          <a:lstStyle/>
          <a:p>
            <a:pPr>
              <a:spcBef>
                <a:spcPct val="50000"/>
              </a:spcBef>
              <a:buClr>
                <a:schemeClr val="accent2"/>
              </a:buClr>
            </a:pPr>
            <a:r>
              <a:rPr lang="en-US" altLang="en-US" sz="2400" dirty="0">
                <a:solidFill>
                  <a:schemeClr val="accent2"/>
                </a:solidFill>
                <a:latin typeface="宋体" panose="02010600030101010101" pitchFamily="2" charset="-122"/>
              </a:rPr>
              <a:t>     </a:t>
            </a:r>
            <a:r>
              <a:rPr lang="zh-CN" altLang="en-US" sz="3000" b="1" dirty="0">
                <a:solidFill>
                  <a:srgbClr val="C00000"/>
                </a:solidFill>
                <a:latin typeface="宋体" panose="02010600030101010101" pitchFamily="2" charset="-122"/>
                <a:ea typeface="宋体" panose="02010600030101010101" pitchFamily="2" charset="-122"/>
              </a:rPr>
              <a:t>一是</a:t>
            </a:r>
            <a:r>
              <a:rPr lang="zh-CN" altLang="en-US" sz="3000" b="1" dirty="0">
                <a:latin typeface="宋体" panose="02010600030101010101" pitchFamily="2" charset="-122"/>
                <a:ea typeface="宋体" panose="02010600030101010101" pitchFamily="2" charset="-122"/>
              </a:rPr>
              <a:t>受应试的影响，对新课程体系贯彻得不够深入，忽视学生基础语言素养和表达能力的培养。</a:t>
            </a:r>
            <a:r>
              <a:rPr lang="zh-CN" altLang="en-US" sz="3000" dirty="0">
                <a:solidFill>
                  <a:srgbClr val="333399"/>
                </a:solidFill>
                <a:latin typeface="黑体" panose="02010600030101010101" pitchFamily="2" charset="-122"/>
                <a:ea typeface="黑体" panose="02010600030101010101" pitchFamily="2" charset="-122"/>
                <a:sym typeface="宋体" panose="02010600030101010101" pitchFamily="2" charset="-122"/>
              </a:rPr>
              <a:t> </a:t>
            </a:r>
          </a:p>
        </p:txBody>
      </p:sp>
      <p:sp>
        <p:nvSpPr>
          <p:cNvPr id="4" name="文本框 3"/>
          <p:cNvSpPr txBox="1"/>
          <p:nvPr/>
        </p:nvSpPr>
        <p:spPr>
          <a:xfrm>
            <a:off x="376238" y="2663825"/>
            <a:ext cx="2487612" cy="579438"/>
          </a:xfrm>
          <a:prstGeom prst="rect">
            <a:avLst/>
          </a:prstGeom>
          <a:noFill/>
          <a:ln w="9525">
            <a:noFill/>
          </a:ln>
        </p:spPr>
        <p:txBody>
          <a:bodyPr wrap="square" anchor="t">
            <a:spAutoFit/>
          </a:bodyPr>
          <a:lstStyle/>
          <a:p>
            <a:pPr>
              <a:spcBef>
                <a:spcPct val="50000"/>
              </a:spcBef>
              <a:buClr>
                <a:schemeClr val="accent2"/>
              </a:buClr>
            </a:pPr>
            <a:r>
              <a:rPr lang="zh-CN" altLang="en-US" sz="2000" dirty="0">
                <a:solidFill>
                  <a:schemeClr val="accent2"/>
                </a:solidFill>
                <a:latin typeface="黑体" panose="02010600030101010101" pitchFamily="2" charset="-122"/>
                <a:ea typeface="黑体" panose="02010600030101010101" pitchFamily="2" charset="-122"/>
              </a:rPr>
              <a:t> </a:t>
            </a:r>
            <a:r>
              <a:rPr lang="zh-CN" altLang="en-US" sz="3200" b="1" dirty="0">
                <a:latin typeface="宋体" panose="02010600030101010101" pitchFamily="2" charset="-122"/>
                <a:ea typeface="宋体" panose="02010600030101010101" pitchFamily="2" charset="-122"/>
              </a:rPr>
              <a:t>存在的问题：</a:t>
            </a:r>
            <a:r>
              <a:rPr lang="zh-CN" altLang="en-US" sz="3000" dirty="0">
                <a:latin typeface="宋体" panose="02010600030101010101" pitchFamily="2" charset="-122"/>
                <a:ea typeface="宋体" panose="02010600030101010101" pitchFamily="2" charset="-122"/>
              </a:rPr>
              <a:t> </a:t>
            </a:r>
            <a:endParaRPr lang="zh-CN" altLang="en-US" sz="2600" dirty="0">
              <a:latin typeface="宋体" panose="02010600030101010101" pitchFamily="2" charset="-122"/>
              <a:ea typeface="宋体" panose="02010600030101010101" pitchFamily="2" charset="-122"/>
            </a:endParaRPr>
          </a:p>
        </p:txBody>
      </p:sp>
      <p:sp>
        <p:nvSpPr>
          <p:cNvPr id="88074" name="文本框 4"/>
          <p:cNvSpPr txBox="1"/>
          <p:nvPr/>
        </p:nvSpPr>
        <p:spPr>
          <a:xfrm>
            <a:off x="206375" y="2079625"/>
            <a:ext cx="4860925" cy="641350"/>
          </a:xfrm>
          <a:prstGeom prst="rect">
            <a:avLst/>
          </a:prstGeom>
          <a:noFill/>
          <a:ln w="9525">
            <a:noFill/>
          </a:ln>
        </p:spPr>
        <p:txBody>
          <a:bodyPr anchor="t">
            <a:spAutoFit/>
          </a:bodyPr>
          <a:lstStyle/>
          <a:p>
            <a:pPr>
              <a:spcBef>
                <a:spcPct val="50000"/>
              </a:spcBef>
              <a:buClr>
                <a:schemeClr val="accent2"/>
              </a:buClr>
            </a:pPr>
            <a:r>
              <a:rPr lang="zh-CN" altLang="en-US" sz="2000" dirty="0">
                <a:solidFill>
                  <a:srgbClr val="333399"/>
                </a:solidFill>
                <a:latin typeface="黑体" panose="02010600030101010101" pitchFamily="2" charset="-122"/>
                <a:ea typeface="黑体" panose="02010600030101010101" pitchFamily="2" charset="-122"/>
              </a:rPr>
              <a:t> </a:t>
            </a:r>
            <a:r>
              <a:rPr lang="en-US" altLang="zh-CN" sz="3600" b="1" dirty="0">
                <a:solidFill>
                  <a:srgbClr val="333399"/>
                </a:solidFill>
                <a:latin typeface="宋体" panose="02010600030101010101" pitchFamily="2" charset="-122"/>
              </a:rPr>
              <a:t>1.</a:t>
            </a:r>
            <a:r>
              <a:rPr lang="zh-CN" altLang="en-US" sz="3600" b="1" dirty="0">
                <a:solidFill>
                  <a:srgbClr val="333399"/>
                </a:solidFill>
                <a:latin typeface="宋体" panose="02010600030101010101" pitchFamily="2" charset="-122"/>
                <a:ea typeface="宋体" panose="02010600030101010101" pitchFamily="2" charset="-122"/>
              </a:rPr>
              <a:t>课题提出的背景：</a:t>
            </a:r>
            <a:r>
              <a:rPr lang="zh-CN" altLang="en-US" sz="2600" dirty="0">
                <a:latin typeface="宋体" panose="02010600030101010101" pitchFamily="2" charset="-122"/>
                <a:ea typeface="宋体" panose="02010600030101010101" pitchFamily="2" charset="-122"/>
              </a:rPr>
              <a:t>  </a:t>
            </a:r>
          </a:p>
        </p:txBody>
      </p:sp>
      <p:sp>
        <p:nvSpPr>
          <p:cNvPr id="2" name="文本框 1"/>
          <p:cNvSpPr txBox="1"/>
          <p:nvPr/>
        </p:nvSpPr>
        <p:spPr>
          <a:xfrm>
            <a:off x="244475" y="4410075"/>
            <a:ext cx="8655050" cy="1006475"/>
          </a:xfrm>
          <a:prstGeom prst="rect">
            <a:avLst/>
          </a:prstGeom>
          <a:noFill/>
          <a:ln w="9525">
            <a:noFill/>
          </a:ln>
        </p:spPr>
        <p:txBody>
          <a:bodyPr anchor="t">
            <a:spAutoFit/>
          </a:bodyPr>
          <a:lstStyle/>
          <a:p>
            <a:pPr>
              <a:spcBef>
                <a:spcPct val="50000"/>
              </a:spcBef>
              <a:buClr>
                <a:schemeClr val="accent2"/>
              </a:buClr>
            </a:pPr>
            <a:r>
              <a:rPr lang="en-US" altLang="en-US" sz="2400" dirty="0">
                <a:solidFill>
                  <a:schemeClr val="accent2"/>
                </a:solidFill>
                <a:latin typeface="宋体" panose="02010600030101010101" pitchFamily="2" charset="-122"/>
              </a:rPr>
              <a:t>     </a:t>
            </a:r>
            <a:r>
              <a:rPr lang="zh-CN" altLang="en-US" sz="3000" b="1" dirty="0">
                <a:solidFill>
                  <a:srgbClr val="C00000"/>
                </a:solidFill>
                <a:latin typeface="宋体" panose="02010600030101010101" pitchFamily="2" charset="-122"/>
                <a:ea typeface="宋体" panose="02010600030101010101" pitchFamily="2" charset="-122"/>
              </a:rPr>
              <a:t>二是</a:t>
            </a:r>
            <a:r>
              <a:rPr lang="zh-CN" altLang="en-US" sz="3000" b="1" dirty="0">
                <a:latin typeface="宋体" panose="02010600030101010101" pitchFamily="2" charset="-122"/>
                <a:ea typeface="宋体" panose="02010600030101010101" pitchFamily="2" charset="-122"/>
              </a:rPr>
              <a:t>教学支撑力差，作文教学没有更好的教学途径和方法。</a:t>
            </a:r>
            <a:r>
              <a:rPr lang="zh-CN" altLang="en-US" sz="3000" dirty="0">
                <a:solidFill>
                  <a:srgbClr val="333399"/>
                </a:solidFill>
                <a:latin typeface="黑体" panose="02010600030101010101" pitchFamily="2" charset="-122"/>
                <a:ea typeface="黑体" panose="02010600030101010101" pitchFamily="2" charset="-122"/>
                <a:sym typeface="宋体" panose="02010600030101010101" pitchFamily="2" charset="-122"/>
              </a:rPr>
              <a:t> </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1"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Righ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6" fill="hold" grpId="1"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strips(downRigh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6" fill="hold" grpId="1"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strips(downRight)">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p:bldP spid="3" grpId="1" bldLvl="0"/>
      <p:bldP spid="4" grpId="0" bldLvl="0"/>
      <p:bldP spid="4" grpId="1" bldLvl="0"/>
      <p:bldP spid="88074" grpId="0" bldLvl="0"/>
      <p:bldP spid="2" grpId="0" bldLvl="0"/>
      <p:bldP spid="2" grpId="1" bldLvl="0"/>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89" name="标题 29697"/>
          <p:cNvSpPr>
            <a:spLocks noGrp="1"/>
          </p:cNvSpPr>
          <p:nvPr>
            <p:ph type="title"/>
          </p:nvPr>
        </p:nvSpPr>
        <p:spPr>
          <a:xfrm>
            <a:off x="1106488" y="728663"/>
            <a:ext cx="7315200" cy="533400"/>
          </a:xfrm>
        </p:spPr>
        <p:txBody>
          <a:bodyPr wrap="square" lIns="91440" tIns="45720" rIns="91440" bIns="45720" anchor="ctr"/>
          <a:lstStyle/>
          <a:p>
            <a:pPr eaLnBrk="1" hangingPunct="1"/>
            <a:r>
              <a:rPr lang="zh-CN" altLang="en-US" sz="3600" dirty="0"/>
              <a:t>  </a:t>
            </a:r>
            <a:r>
              <a:rPr lang="zh-CN" altLang="en-US" sz="4000" dirty="0"/>
              <a:t>四、实验效果与体会</a:t>
            </a:r>
          </a:p>
        </p:txBody>
      </p:sp>
      <p:sp>
        <p:nvSpPr>
          <p:cNvPr id="191490" name="文本框 29698"/>
          <p:cNvSpPr txBox="1"/>
          <p:nvPr/>
        </p:nvSpPr>
        <p:spPr>
          <a:xfrm>
            <a:off x="566738" y="2168525"/>
            <a:ext cx="7740650" cy="366713"/>
          </a:xfrm>
          <a:prstGeom prst="rect">
            <a:avLst/>
          </a:prstGeom>
          <a:noFill/>
          <a:ln w="9525">
            <a:noFill/>
          </a:ln>
        </p:spPr>
        <p:txBody>
          <a:bodyPr anchor="t">
            <a:spAutoFit/>
          </a:bodyPr>
          <a:lstStyle/>
          <a:p>
            <a:pPr>
              <a:spcBef>
                <a:spcPct val="50000"/>
              </a:spcBef>
              <a:buClr>
                <a:schemeClr val="accent2"/>
              </a:buClr>
            </a:pPr>
            <a:r>
              <a:rPr lang="zh-CN" altLang="en-US" dirty="0">
                <a:latin typeface="Arial" panose="020B0604020202020204" pitchFamily="34" charset="0"/>
                <a:ea typeface="宋体" panose="02010600030101010101" pitchFamily="2" charset="-122"/>
              </a:rPr>
              <a:t>     </a:t>
            </a:r>
          </a:p>
        </p:txBody>
      </p:sp>
      <p:sp>
        <p:nvSpPr>
          <p:cNvPr id="29700" name="文本框 29699"/>
          <p:cNvSpPr txBox="1"/>
          <p:nvPr/>
        </p:nvSpPr>
        <p:spPr>
          <a:xfrm>
            <a:off x="161925" y="2303463"/>
            <a:ext cx="8750300" cy="519112"/>
          </a:xfrm>
          <a:prstGeom prst="rect">
            <a:avLst/>
          </a:prstGeom>
          <a:noFill/>
          <a:ln w="9525">
            <a:noFill/>
          </a:ln>
        </p:spPr>
        <p:txBody>
          <a:bodyPr anchor="t">
            <a:spAutoFit/>
          </a:bodyPr>
          <a:lstStyle/>
          <a:p>
            <a:r>
              <a:rPr lang="en-US" altLang="en-US" dirty="0">
                <a:latin typeface="Arial" panose="020B0604020202020204" pitchFamily="34" charset="0"/>
              </a:rPr>
              <a:t>  </a:t>
            </a:r>
            <a:r>
              <a:rPr lang="en-US" altLang="en-US" sz="2800" b="1" dirty="0">
                <a:latin typeface="宋体" panose="02010600030101010101" pitchFamily="2" charset="-122"/>
              </a:rPr>
              <a:t>2.开展口头作文教学实践研究提高了我们的科研能力</a:t>
            </a:r>
          </a:p>
        </p:txBody>
      </p:sp>
      <p:sp>
        <p:nvSpPr>
          <p:cNvPr id="68612" name="日期占位符 1"/>
          <p:cNvSpPr txBox="1">
            <a:spLocks noGrp="1" noChangeArrowheads="1"/>
          </p:cNvSpPr>
          <p:nvPr>
            <p:ph type="dt" sz="half" idx="10"/>
          </p:nvPr>
        </p:nvSpPr>
        <p:spPr bwMode="auto"/>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smtClean="0">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2" name="文本框 1"/>
          <p:cNvSpPr txBox="1"/>
          <p:nvPr/>
        </p:nvSpPr>
        <p:spPr>
          <a:xfrm>
            <a:off x="341313" y="2978150"/>
            <a:ext cx="8493125" cy="3013075"/>
          </a:xfrm>
          <a:prstGeom prst="rect">
            <a:avLst/>
          </a:prstGeom>
          <a:noFill/>
          <a:ln w="9525">
            <a:noFill/>
          </a:ln>
        </p:spPr>
        <p:txBody>
          <a:bodyPr anchor="t">
            <a:spAutoFit/>
          </a:bodyPr>
          <a:lstStyle/>
          <a:p>
            <a:r>
              <a:rPr lang="en-US" altLang="en-US" dirty="0">
                <a:latin typeface="Arial" panose="020B0604020202020204" pitchFamily="34" charset="0"/>
              </a:rPr>
              <a:t>  </a:t>
            </a:r>
            <a:r>
              <a:rPr lang="en-US" altLang="en-US" sz="2000" dirty="0">
                <a:latin typeface="Arial" panose="020B0604020202020204" pitchFamily="34" charset="0"/>
              </a:rPr>
              <a:t>    </a:t>
            </a:r>
            <a:r>
              <a:rPr lang="en-US" altLang="en-US" sz="2000" dirty="0">
                <a:latin typeface="宋体" panose="02010600030101010101" pitchFamily="2" charset="-122"/>
              </a:rPr>
              <a:t> </a:t>
            </a:r>
            <a:r>
              <a:rPr lang="zh-CN" altLang="en-US" sz="2400" b="1" dirty="0">
                <a:solidFill>
                  <a:srgbClr val="333399"/>
                </a:solidFill>
                <a:latin typeface="宋体" panose="02010600030101010101" pitchFamily="2" charset="-122"/>
                <a:ea typeface="宋体" panose="02010600030101010101" pitchFamily="2" charset="-122"/>
              </a:rPr>
              <a:t>这几年来，</a:t>
            </a:r>
            <a:r>
              <a:rPr lang="en-US" altLang="en-US" sz="2400" b="1" dirty="0">
                <a:solidFill>
                  <a:srgbClr val="333399"/>
                </a:solidFill>
                <a:latin typeface="宋体" panose="02010600030101010101" pitchFamily="2" charset="-122"/>
              </a:rPr>
              <a:t>通过专家的引领，又有同伴互助，我们课题组教师共同学理论，教学实践，总结提炼，在不知不觉中将教学与科研结合了起来。特别是在校本课程《图配文》开发、教材编写的过程中，带领课题组成员收集了大量的资料，确定单元主题，设计课程内容，进行教材编排，在实践中加以修订。我们不仅学会了如何收集资料；更学会了如何分析研究资料，如何总结提升研究成果，从而提高了自己的</a:t>
            </a:r>
            <a:r>
              <a:rPr lang="zh-CN" altLang="en-US" sz="2400" b="1" dirty="0">
                <a:solidFill>
                  <a:srgbClr val="333399"/>
                </a:solidFill>
                <a:latin typeface="宋体" panose="02010600030101010101" pitchFamily="2" charset="-122"/>
                <a:ea typeface="宋体" panose="02010600030101010101" pitchFamily="2" charset="-122"/>
              </a:rPr>
              <a:t>研究</a:t>
            </a:r>
            <a:r>
              <a:rPr lang="en-US" altLang="en-US" sz="2400" b="1" dirty="0">
                <a:solidFill>
                  <a:srgbClr val="333399"/>
                </a:solidFill>
                <a:latin typeface="宋体" panose="02010600030101010101" pitchFamily="2" charset="-122"/>
              </a:rPr>
              <a:t>能力</a:t>
            </a:r>
            <a:r>
              <a:rPr lang="zh-CN" altLang="en-US" sz="2400" b="1" dirty="0">
                <a:solidFill>
                  <a:srgbClr val="333399"/>
                </a:solidFill>
                <a:latin typeface="宋体" panose="02010600030101010101" pitchFamily="2" charset="-122"/>
                <a:ea typeface="宋体" panose="02010600030101010101" pitchFamily="2" charset="-122"/>
              </a:rPr>
              <a:t>，为今后从事研究活动积累了相应的课题研究经验。</a:t>
            </a:r>
            <a:r>
              <a:rPr lang="en-US" altLang="en-US" sz="2400" dirty="0">
                <a:solidFill>
                  <a:srgbClr val="333399"/>
                </a:solidFill>
                <a:latin typeface="宋体" panose="02010600030101010101" pitchFamily="2" charset="-122"/>
              </a:rPr>
              <a:t> </a:t>
            </a:r>
          </a:p>
        </p:txBody>
      </p:sp>
      <p:grpSp>
        <p:nvGrpSpPr>
          <p:cNvPr id="3" name="组合 7170"/>
          <p:cNvGrpSpPr/>
          <p:nvPr/>
        </p:nvGrpSpPr>
        <p:grpSpPr>
          <a:xfrm>
            <a:off x="-28575" y="1358900"/>
            <a:ext cx="3500438" cy="676275"/>
            <a:chOff x="0" y="0"/>
            <a:chExt cx="1008" cy="356"/>
          </a:xfrm>
        </p:grpSpPr>
        <p:grpSp>
          <p:nvGrpSpPr>
            <p:cNvPr id="191495" name="组合 7171"/>
            <p:cNvGrpSpPr/>
            <p:nvPr/>
          </p:nvGrpSpPr>
          <p:grpSpPr>
            <a:xfrm>
              <a:off x="42" y="0"/>
              <a:ext cx="966" cy="356"/>
              <a:chOff x="0" y="0"/>
              <a:chExt cx="589" cy="353"/>
            </a:xfrm>
          </p:grpSpPr>
          <p:sp>
            <p:nvSpPr>
              <p:cNvPr id="191496" name="圆角矩形 7172"/>
              <p:cNvSpPr/>
              <p:nvPr/>
            </p:nvSpPr>
            <p:spPr>
              <a:xfrm>
                <a:off x="0" y="0"/>
                <a:ext cx="589" cy="353"/>
              </a:xfrm>
              <a:prstGeom prst="roundRect">
                <a:avLst>
                  <a:gd name="adj" fmla="val 11921"/>
                </a:avLst>
              </a:prstGeom>
              <a:gradFill rotWithShape="1">
                <a:gsLst>
                  <a:gs pos="0">
                    <a:schemeClr val="accent1"/>
                  </a:gs>
                  <a:gs pos="100000">
                    <a:srgbClr val="2C7E46"/>
                  </a:gs>
                </a:gsLst>
                <a:lin ang="5400000" scaled="1"/>
                <a:tileRect/>
              </a:gradFill>
              <a:ln w="38100" cap="flat" cmpd="sng">
                <a:solidFill>
                  <a:schemeClr val="bg1"/>
                </a:solidFill>
                <a:prstDash val="solid"/>
                <a:round/>
                <a:headEnd type="none" w="med" len="med"/>
                <a:tailEnd type="none" w="med" len="med"/>
              </a:ln>
            </p:spPr>
            <p:txBody>
              <a:bodyPr anchor="t"/>
              <a:lstStyle/>
              <a:p>
                <a:pPr algn="r"/>
                <a:endParaRPr lang="zh-CN" altLang="en-US" dirty="0">
                  <a:latin typeface="Arial" panose="020B0604020202020204" pitchFamily="34" charset="0"/>
                  <a:ea typeface="宋体" panose="02010600030101010101" pitchFamily="2" charset="-122"/>
                </a:endParaRPr>
              </a:p>
            </p:txBody>
          </p:sp>
          <p:sp>
            <p:nvSpPr>
              <p:cNvPr id="10246" name="任意多边形 7173"/>
              <p:cNvSpPr>
                <a:spLocks noChangeArrowheads="1"/>
              </p:cNvSpPr>
              <p:nvPr/>
            </p:nvSpPr>
            <p:spPr bwMode="auto">
              <a:xfrm>
                <a:off x="37" y="23"/>
                <a:ext cx="294" cy="176"/>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rgbClr val="96D7AB"/>
                  </a:gs>
                  <a:gs pos="50000">
                    <a:schemeClr val="accent1">
                      <a:alpha val="0"/>
                    </a:schemeClr>
                  </a:gs>
                  <a:gs pos="100000">
                    <a:srgbClr val="96D7AB"/>
                  </a:gs>
                </a:gsLst>
                <a:lin ang="2700000" scaled="1"/>
              </a:gra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grpSp>
        <p:sp>
          <p:nvSpPr>
            <p:cNvPr id="191498" name="文本框 7174"/>
            <p:cNvSpPr txBox="1"/>
            <p:nvPr/>
          </p:nvSpPr>
          <p:spPr>
            <a:xfrm>
              <a:off x="0" y="0"/>
              <a:ext cx="998" cy="288"/>
            </a:xfrm>
            <a:prstGeom prst="rect">
              <a:avLst/>
            </a:prstGeom>
            <a:noFill/>
            <a:ln w="9525">
              <a:noFill/>
            </a:ln>
          </p:spPr>
          <p:txBody>
            <a:bodyPr anchor="t"/>
            <a:lstStyle/>
            <a:p>
              <a:pPr eaLnBrk="0" hangingPunct="0"/>
              <a:r>
                <a:rPr lang="zh-CN" altLang="en-US" sz="3600" b="1" dirty="0">
                  <a:solidFill>
                    <a:schemeClr val="bg1"/>
                  </a:solidFill>
                  <a:latin typeface="Arial" panose="020B0604020202020204" pitchFamily="34" charset="0"/>
                  <a:ea typeface="黑体" panose="02010600030101010101" pitchFamily="2" charset="-122"/>
                </a:rPr>
                <a:t>（二）体会</a:t>
              </a:r>
              <a:r>
                <a:rPr lang="zh-CN" altLang="en-US" sz="2400" dirty="0">
                  <a:solidFill>
                    <a:schemeClr val="bg1"/>
                  </a:solidFill>
                  <a:latin typeface="Arial" panose="020B0604020202020204" pitchFamily="34" charset="0"/>
                  <a:ea typeface="黑体" panose="02010600030101010101" pitchFamily="2" charset="-122"/>
                </a:rPr>
                <a:t>  </a:t>
              </a:r>
              <a:endParaRPr lang="zh-CN" altLang="en-US" dirty="0">
                <a:latin typeface="Arial" panose="020B0604020202020204" pitchFamily="34" charset="0"/>
                <a:ea typeface="宋体" panose="02010600030101010101" pitchFamily="2" charset="-122"/>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lide(from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29700"/>
                                        </p:tgtEl>
                                        <p:attrNameLst>
                                          <p:attrName>style.visibility</p:attrName>
                                        </p:attrNameLst>
                                      </p:cBhvr>
                                      <p:to>
                                        <p:strVal val="visible"/>
                                      </p:to>
                                    </p:set>
                                    <p:animEffect transition="in" filter="slide(fromBottom)">
                                      <p:cBhvr>
                                        <p:cTn id="12" dur="500"/>
                                        <p:tgtEl>
                                          <p:spTgt spid="29700"/>
                                        </p:tgtEl>
                                      </p:cBhvr>
                                    </p:animEffect>
                                  </p:childTnLst>
                                </p:cTn>
                              </p:par>
                            </p:childTnLst>
                          </p:cTn>
                        </p:par>
                        <p:par>
                          <p:cTn id="13" fill="hold">
                            <p:stCondLst>
                              <p:cond delay="500"/>
                            </p:stCondLst>
                            <p:childTnLst>
                              <p:par>
                                <p:cTn id="14" presetID="18" presetClass="entr" presetSubtype="6"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strips(downRight)">
                                      <p:cBhvr>
                                        <p:cTn id="1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0" grpId="0" bldLvl="0"/>
      <p:bldP spid="2" grpId="0"/>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3" name="标题 33793"/>
          <p:cNvSpPr>
            <a:spLocks noGrp="1"/>
          </p:cNvSpPr>
          <p:nvPr>
            <p:ph type="title"/>
          </p:nvPr>
        </p:nvSpPr>
        <p:spPr>
          <a:xfrm>
            <a:off x="1298575" y="714375"/>
            <a:ext cx="6918325" cy="533400"/>
          </a:xfrm>
        </p:spPr>
        <p:txBody>
          <a:bodyPr wrap="square" lIns="91440" tIns="45720" rIns="91440" bIns="45720" anchor="ctr"/>
          <a:lstStyle/>
          <a:p>
            <a:pPr eaLnBrk="1" hangingPunct="1"/>
            <a:r>
              <a:rPr lang="zh-CN" altLang="en-US" sz="4000" dirty="0">
                <a:latin typeface="黑体" panose="02010600030101010101" pitchFamily="2" charset="-122"/>
                <a:ea typeface="黑体" panose="02010600030101010101" pitchFamily="2" charset="-122"/>
              </a:rPr>
              <a:t> 四、实验效果与体会</a:t>
            </a:r>
          </a:p>
        </p:txBody>
      </p:sp>
      <p:sp>
        <p:nvSpPr>
          <p:cNvPr id="33795" name="文本框 33794"/>
          <p:cNvSpPr txBox="1"/>
          <p:nvPr/>
        </p:nvSpPr>
        <p:spPr>
          <a:xfrm>
            <a:off x="296863" y="1719263"/>
            <a:ext cx="8459787" cy="4175125"/>
          </a:xfrm>
          <a:prstGeom prst="rect">
            <a:avLst/>
          </a:prstGeom>
          <a:noFill/>
          <a:ln w="9525">
            <a:noFill/>
          </a:ln>
        </p:spPr>
        <p:txBody>
          <a:bodyPr anchor="t">
            <a:spAutoFit/>
          </a:bodyPr>
          <a:lstStyle/>
          <a:p>
            <a:r>
              <a:rPr lang="zh-CN" altLang="en-US" sz="2800" b="1" dirty="0">
                <a:latin typeface="Arial" panose="020B0604020202020204" pitchFamily="34" charset="0"/>
              </a:rPr>
              <a:t>       </a:t>
            </a:r>
            <a:r>
              <a:rPr lang="zh-CN" altLang="en-US" sz="3000" b="1" dirty="0">
                <a:latin typeface="宋体" panose="02010600030101010101" pitchFamily="2" charset="-122"/>
              </a:rPr>
              <a:t>在本课题研究期间 ，课题组成员发表跟口头作文相关的论文</a:t>
            </a:r>
            <a:r>
              <a:rPr lang="en-US" altLang="zh-CN" sz="3000" b="1" dirty="0">
                <a:latin typeface="宋体" panose="02010600030101010101" pitchFamily="2" charset="-122"/>
              </a:rPr>
              <a:t>1</a:t>
            </a:r>
            <a:r>
              <a:rPr lang="zh-CN" altLang="en-US" sz="3000" b="1" dirty="0">
                <a:latin typeface="宋体" panose="02010600030101010101" pitchFamily="2" charset="-122"/>
              </a:rPr>
              <a:t>1篇。</a:t>
            </a:r>
          </a:p>
          <a:p>
            <a:r>
              <a:rPr lang="zh-CN" altLang="en-US" sz="2400" b="1" dirty="0">
                <a:solidFill>
                  <a:srgbClr val="333399"/>
                </a:solidFill>
                <a:latin typeface="宋体" panose="02010600030101010101" pitchFamily="2" charset="-122"/>
              </a:rPr>
              <a:t>刘福贤论文</a:t>
            </a:r>
          </a:p>
          <a:p>
            <a:r>
              <a:rPr lang="zh-CN" altLang="en-US" b="1" dirty="0">
                <a:latin typeface="宋体" panose="02010600030101010101" pitchFamily="2" charset="-122"/>
              </a:rPr>
              <a:t>《</a:t>
            </a:r>
            <a:r>
              <a:rPr lang="zh-CN" altLang="en-US" sz="2000" b="1" dirty="0">
                <a:latin typeface="宋体" panose="02010600030101010101" pitchFamily="2" charset="-122"/>
              </a:rPr>
              <a:t>口头作文训练的途径和方法》2011在《中国科教创新导刊》发表	 </a:t>
            </a:r>
          </a:p>
          <a:p>
            <a:r>
              <a:rPr lang="zh-CN" altLang="en-US" sz="2000" b="1" dirty="0">
                <a:latin typeface="宋体" panose="02010600030101010101" pitchFamily="2" charset="-122"/>
              </a:rPr>
              <a:t>《低年级写话训练的实践与探索》2011在《中国科教创新导刊》发表</a:t>
            </a:r>
          </a:p>
          <a:p>
            <a:r>
              <a:rPr lang="zh-CN" altLang="en-US" sz="2000" b="1" dirty="0">
                <a:latin typeface="宋体" panose="02010600030101010101" pitchFamily="2" charset="-122"/>
              </a:rPr>
              <a:t>《让学生在童话作文中尽情想象》2013年在《吉林省教育学院学报》发表</a:t>
            </a:r>
          </a:p>
          <a:p>
            <a:r>
              <a:rPr lang="zh-CN" altLang="en-US" sz="2000" b="1" dirty="0">
                <a:latin typeface="宋体" panose="02010600030101010101" pitchFamily="2" charset="-122"/>
              </a:rPr>
              <a:t>《小学口头作文教学策略》2014年在《新课程》发表</a:t>
            </a:r>
          </a:p>
          <a:p>
            <a:r>
              <a:rPr lang="zh-CN" altLang="en-US" sz="2000" b="1" dirty="0">
                <a:latin typeface="宋体" panose="02010600030101010101" pitchFamily="2" charset="-122"/>
              </a:rPr>
              <a:t>《小学口头作文教学方法》2014年在《新课程》发表</a:t>
            </a:r>
          </a:p>
          <a:p>
            <a:r>
              <a:rPr lang="zh-CN" altLang="en-US" sz="2400" b="1" dirty="0">
                <a:solidFill>
                  <a:srgbClr val="333399"/>
                </a:solidFill>
                <a:latin typeface="宋体" panose="02010600030101010101" pitchFamily="2" charset="-122"/>
              </a:rPr>
              <a:t>孟范艳论文</a:t>
            </a:r>
          </a:p>
          <a:p>
            <a:r>
              <a:rPr lang="zh-CN" altLang="en-US" sz="2000" b="1" dirty="0">
                <a:latin typeface="宋体" panose="02010600030101010101" pitchFamily="2" charset="-122"/>
              </a:rPr>
              <a:t>《低年段口语交际课策略研究报告》2012年在《快乐阅读》第一期发表</a:t>
            </a:r>
          </a:p>
          <a:p>
            <a:r>
              <a:rPr lang="zh-CN" altLang="en-US" sz="2000" b="1" dirty="0">
                <a:latin typeface="宋体" panose="02010600030101010101" pitchFamily="2" charset="-122"/>
              </a:rPr>
              <a:t>《如何培养小学生口头作文》在2012年《新课程》发表 </a:t>
            </a:r>
          </a:p>
          <a:p>
            <a:r>
              <a:rPr lang="zh-CN" altLang="en-US" sz="2000" b="1" dirty="0">
                <a:latin typeface="宋体" panose="02010600030101010101" pitchFamily="2" charset="-122"/>
              </a:rPr>
              <a:t> </a:t>
            </a:r>
          </a:p>
        </p:txBody>
      </p:sp>
      <p:sp>
        <p:nvSpPr>
          <p:cNvPr id="126979" name="日期占位符 1"/>
          <p:cNvSpPr txBox="1">
            <a:spLocks noGrp="1" noChangeArrowheads="1"/>
          </p:cNvSpPr>
          <p:nvPr>
            <p:ph type="dt" sz="half" idx="10"/>
          </p:nvPr>
        </p:nvSpPr>
        <p:spPr bwMode="auto">
          <a:ln>
            <a:miter lim="800000"/>
          </a:ln>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smtClean="0">
                <a:ln>
                  <a:noFill/>
                </a:ln>
                <a:solidFill>
                  <a:schemeClr val="tx1"/>
                </a:solidFill>
                <a:effectLst/>
                <a:uLnTx/>
                <a:uFillTx/>
                <a:latin typeface="Verdana" panose="020B0604030504040204" pitchFamily="34" charset="0"/>
                <a:ea typeface="+mn-ea"/>
                <a:cs typeface="+mn-cs"/>
              </a:rPr>
              <a:t>http://www.thxsyxx.com</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33795"/>
                                        </p:tgtEl>
                                        <p:attrNameLst>
                                          <p:attrName>style.visibility</p:attrName>
                                        </p:attrNameLst>
                                      </p:cBhvr>
                                      <p:to>
                                        <p:strVal val="visible"/>
                                      </p:to>
                                    </p:set>
                                    <p:animEffect transition="in" filter="slide(fromBottom)">
                                      <p:cBhvr>
                                        <p:cTn id="7" dur="500"/>
                                        <p:tgtEl>
                                          <p:spTgt spid="337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5" grpId="0" bldLvl="0"/>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7" name="标题 34817"/>
          <p:cNvSpPr>
            <a:spLocks noGrp="1"/>
          </p:cNvSpPr>
          <p:nvPr>
            <p:ph type="title"/>
          </p:nvPr>
        </p:nvSpPr>
        <p:spPr>
          <a:xfrm>
            <a:off x="1298575" y="714375"/>
            <a:ext cx="6829425" cy="533400"/>
          </a:xfrm>
        </p:spPr>
        <p:txBody>
          <a:bodyPr wrap="square" lIns="91440" tIns="45720" rIns="91440" bIns="45720" anchor="ctr"/>
          <a:lstStyle/>
          <a:p>
            <a:pPr eaLnBrk="1" hangingPunct="1"/>
            <a:r>
              <a:rPr lang="zh-CN" altLang="en-US" sz="4000" dirty="0">
                <a:latin typeface="黑体" panose="02010600030101010101" pitchFamily="2" charset="-122"/>
                <a:ea typeface="黑体" panose="02010600030101010101" pitchFamily="2" charset="-122"/>
              </a:rPr>
              <a:t>四、实验效果与体会</a:t>
            </a:r>
          </a:p>
        </p:txBody>
      </p:sp>
      <p:pic>
        <p:nvPicPr>
          <p:cNvPr id="34819" name="图片 34818" descr="IMG_2249"/>
          <p:cNvPicPr>
            <a:picLocks noChangeAspect="1"/>
          </p:cNvPicPr>
          <p:nvPr/>
        </p:nvPicPr>
        <p:blipFill>
          <a:blip r:embed="rId2"/>
          <a:stretch>
            <a:fillRect/>
          </a:stretch>
        </p:blipFill>
        <p:spPr>
          <a:xfrm>
            <a:off x="5345113" y="4240213"/>
            <a:ext cx="2935287" cy="2205037"/>
          </a:xfrm>
          <a:prstGeom prst="rect">
            <a:avLst/>
          </a:prstGeom>
          <a:noFill/>
          <a:ln w="9525">
            <a:noFill/>
          </a:ln>
        </p:spPr>
      </p:pic>
      <p:pic>
        <p:nvPicPr>
          <p:cNvPr id="34820" name="图片 34819" descr="IMG_2250"/>
          <p:cNvPicPr>
            <a:picLocks noChangeAspect="1"/>
          </p:cNvPicPr>
          <p:nvPr/>
        </p:nvPicPr>
        <p:blipFill>
          <a:blip r:embed="rId3"/>
          <a:stretch>
            <a:fillRect/>
          </a:stretch>
        </p:blipFill>
        <p:spPr>
          <a:xfrm>
            <a:off x="2266950" y="4240213"/>
            <a:ext cx="2881313" cy="2200275"/>
          </a:xfrm>
          <a:prstGeom prst="rect">
            <a:avLst/>
          </a:prstGeom>
          <a:noFill/>
          <a:ln w="9525">
            <a:noFill/>
          </a:ln>
        </p:spPr>
      </p:pic>
      <p:sp>
        <p:nvSpPr>
          <p:cNvPr id="34821" name="文本框 34820"/>
          <p:cNvSpPr txBox="1"/>
          <p:nvPr/>
        </p:nvSpPr>
        <p:spPr>
          <a:xfrm>
            <a:off x="296863" y="1403350"/>
            <a:ext cx="8459787" cy="2984500"/>
          </a:xfrm>
          <a:prstGeom prst="rect">
            <a:avLst/>
          </a:prstGeom>
          <a:noFill/>
          <a:ln w="9525">
            <a:noFill/>
          </a:ln>
        </p:spPr>
        <p:txBody>
          <a:bodyPr anchor="t">
            <a:spAutoFit/>
          </a:bodyPr>
          <a:lstStyle/>
          <a:p>
            <a:r>
              <a:rPr lang="zh-CN" altLang="en-US" sz="2400" b="1" dirty="0">
                <a:solidFill>
                  <a:srgbClr val="333399"/>
                </a:solidFill>
                <a:latin typeface="宋体" panose="02010600030101010101" pitchFamily="2" charset="-122"/>
              </a:rPr>
              <a:t>陈洪芳论文</a:t>
            </a:r>
          </a:p>
          <a:p>
            <a:r>
              <a:rPr lang="zh-CN" altLang="en-US" sz="2000" b="1" dirty="0">
                <a:latin typeface="宋体" panose="02010600030101010101" pitchFamily="2" charset="-122"/>
              </a:rPr>
              <a:t>《小学口头作文有效策略初探》2011年在《文理导航》发表</a:t>
            </a:r>
          </a:p>
          <a:p>
            <a:r>
              <a:rPr lang="zh-CN" altLang="en-US" sz="2400" b="1" dirty="0">
                <a:solidFill>
                  <a:srgbClr val="333399"/>
                </a:solidFill>
                <a:latin typeface="宋体" panose="02010600030101010101" pitchFamily="2" charset="-122"/>
              </a:rPr>
              <a:t>陈晓姝论文</a:t>
            </a:r>
          </a:p>
          <a:p>
            <a:r>
              <a:rPr lang="zh-CN" altLang="en-US" sz="2000" b="1" dirty="0">
                <a:latin typeface="宋体" panose="02010600030101010101" pitchFamily="2" charset="-122"/>
              </a:rPr>
              <a:t>《谈小学生口头作文能力的培养》2012年在《新课程》发表</a:t>
            </a:r>
          </a:p>
          <a:p>
            <a:r>
              <a:rPr lang="zh-CN" altLang="en-US" sz="2400" b="1" dirty="0">
                <a:solidFill>
                  <a:srgbClr val="333399"/>
                </a:solidFill>
                <a:latin typeface="宋体" panose="02010600030101010101" pitchFamily="2" charset="-122"/>
              </a:rPr>
              <a:t>李雪莹论文</a:t>
            </a:r>
          </a:p>
          <a:p>
            <a:r>
              <a:rPr lang="zh-CN" altLang="en-US" sz="2000" b="1" dirty="0">
                <a:latin typeface="宋体" panose="02010600030101010101" pitchFamily="2" charset="-122"/>
              </a:rPr>
              <a:t>《随文练笔 提高学生写作能力》2012年在《吉林省教育学院学报》发表</a:t>
            </a:r>
          </a:p>
          <a:p>
            <a:r>
              <a:rPr lang="zh-CN" altLang="en-US" sz="2400" b="1" dirty="0">
                <a:solidFill>
                  <a:srgbClr val="333399"/>
                </a:solidFill>
                <a:latin typeface="宋体" panose="02010600030101010101" pitchFamily="2" charset="-122"/>
              </a:rPr>
              <a:t>王丽霞论文</a:t>
            </a:r>
          </a:p>
          <a:p>
            <a:r>
              <a:rPr lang="zh-CN" altLang="en-US" sz="2000" b="1" dirty="0">
                <a:latin typeface="宋体" panose="02010600030101010101" pitchFamily="2" charset="-122"/>
              </a:rPr>
              <a:t>《语文教学要多读多写》2011年在《新课程》发表</a:t>
            </a:r>
          </a:p>
          <a:p>
            <a:r>
              <a:rPr lang="zh-CN" altLang="en-US" sz="1400" b="1" dirty="0">
                <a:latin typeface="宋体" panose="02010600030101010101" pitchFamily="2" charset="-122"/>
              </a:rPr>
              <a:t> </a:t>
            </a:r>
            <a:endParaRPr lang="zh-CN" altLang="en-US" dirty="0">
              <a:latin typeface="Arial" panose="020B0604020202020204" pitchFamily="34" charset="0"/>
              <a:ea typeface="Arial" panose="020B0604020202020204" pitchFamily="34" charset="0"/>
            </a:endParaRPr>
          </a:p>
        </p:txBody>
      </p:sp>
      <p:sp>
        <p:nvSpPr>
          <p:cNvPr id="128005" name="日期占位符 1"/>
          <p:cNvSpPr txBox="1">
            <a:spLocks noGrp="1" noChangeArrowheads="1"/>
          </p:cNvSpPr>
          <p:nvPr>
            <p:ph type="dt" sz="half" idx="10"/>
          </p:nvPr>
        </p:nvSpPr>
        <p:spPr bwMode="auto">
          <a:ln>
            <a:miter lim="800000"/>
          </a:ln>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smtClean="0">
                <a:ln>
                  <a:noFill/>
                </a:ln>
                <a:solidFill>
                  <a:schemeClr val="tx1"/>
                </a:solidFill>
                <a:effectLst/>
                <a:uLnTx/>
                <a:uFillTx/>
                <a:latin typeface="Verdana" panose="020B0604030504040204" pitchFamily="34" charset="0"/>
                <a:ea typeface="+mn-ea"/>
                <a:cs typeface="+mn-cs"/>
              </a:rPr>
              <a:t>http://www.thxsyxx.com</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34821"/>
                                        </p:tgtEl>
                                        <p:attrNameLst>
                                          <p:attrName>style.visibility</p:attrName>
                                        </p:attrNameLst>
                                      </p:cBhvr>
                                      <p:to>
                                        <p:strVal val="visible"/>
                                      </p:to>
                                    </p:set>
                                    <p:animEffect transition="in" filter="slide(fromBottom)">
                                      <p:cBhvr>
                                        <p:cTn id="7" dur="500"/>
                                        <p:tgtEl>
                                          <p:spTgt spid="34821"/>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34819"/>
                                        </p:tgtEl>
                                        <p:attrNameLst>
                                          <p:attrName>style.visibility</p:attrName>
                                        </p:attrNameLst>
                                      </p:cBhvr>
                                      <p:to>
                                        <p:strVal val="visible"/>
                                      </p:to>
                                    </p:set>
                                    <p:anim calcmode="lin" valueType="num">
                                      <p:cBhvr>
                                        <p:cTn id="11" dur="500" fill="hold"/>
                                        <p:tgtEl>
                                          <p:spTgt spid="34819"/>
                                        </p:tgtEl>
                                        <p:attrNameLst>
                                          <p:attrName>ppt_w</p:attrName>
                                        </p:attrNameLst>
                                      </p:cBhvr>
                                      <p:tavLst>
                                        <p:tav tm="0">
                                          <p:val>
                                            <p:fltVal val="0"/>
                                          </p:val>
                                        </p:tav>
                                        <p:tav tm="100000">
                                          <p:val>
                                            <p:strVal val="#ppt_w"/>
                                          </p:val>
                                        </p:tav>
                                      </p:tavLst>
                                    </p:anim>
                                    <p:anim calcmode="lin" valueType="num">
                                      <p:cBhvr>
                                        <p:cTn id="12" dur="500" fill="hold"/>
                                        <p:tgtEl>
                                          <p:spTgt spid="34819"/>
                                        </p:tgtEl>
                                        <p:attrNameLst>
                                          <p:attrName>ppt_h</p:attrName>
                                        </p:attrNameLst>
                                      </p:cBhvr>
                                      <p:tavLst>
                                        <p:tav tm="0">
                                          <p:val>
                                            <p:fltVal val="0"/>
                                          </p:val>
                                        </p:tav>
                                        <p:tav tm="100000">
                                          <p:val>
                                            <p:strVal val="#ppt_h"/>
                                          </p:val>
                                        </p:tav>
                                      </p:tavLst>
                                    </p:anim>
                                    <p:animEffect transition="in" filter="fade">
                                      <p:cBhvr>
                                        <p:cTn id="13" dur="500"/>
                                        <p:tgtEl>
                                          <p:spTgt spid="34819"/>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34820"/>
                                        </p:tgtEl>
                                        <p:attrNameLst>
                                          <p:attrName>style.visibility</p:attrName>
                                        </p:attrNameLst>
                                      </p:cBhvr>
                                      <p:to>
                                        <p:strVal val="visible"/>
                                      </p:to>
                                    </p:set>
                                    <p:anim calcmode="lin" valueType="num">
                                      <p:cBhvr>
                                        <p:cTn id="17" dur="500" fill="hold"/>
                                        <p:tgtEl>
                                          <p:spTgt spid="34820"/>
                                        </p:tgtEl>
                                        <p:attrNameLst>
                                          <p:attrName>ppt_w</p:attrName>
                                        </p:attrNameLst>
                                      </p:cBhvr>
                                      <p:tavLst>
                                        <p:tav tm="0">
                                          <p:val>
                                            <p:fltVal val="0"/>
                                          </p:val>
                                        </p:tav>
                                        <p:tav tm="100000">
                                          <p:val>
                                            <p:strVal val="#ppt_w"/>
                                          </p:val>
                                        </p:tav>
                                      </p:tavLst>
                                    </p:anim>
                                    <p:anim calcmode="lin" valueType="num">
                                      <p:cBhvr>
                                        <p:cTn id="18" dur="500" fill="hold"/>
                                        <p:tgtEl>
                                          <p:spTgt spid="34820"/>
                                        </p:tgtEl>
                                        <p:attrNameLst>
                                          <p:attrName>ppt_h</p:attrName>
                                        </p:attrNameLst>
                                      </p:cBhvr>
                                      <p:tavLst>
                                        <p:tav tm="0">
                                          <p:val>
                                            <p:fltVal val="0"/>
                                          </p:val>
                                        </p:tav>
                                        <p:tav tm="100000">
                                          <p:val>
                                            <p:strVal val="#ppt_h"/>
                                          </p:val>
                                        </p:tav>
                                      </p:tavLst>
                                    </p:anim>
                                    <p:animEffect transition="in" filter="fade">
                                      <p:cBhvr>
                                        <p:cTn id="19" dur="500"/>
                                        <p:tgtEl>
                                          <p:spTgt spid="348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21" grpId="0" bldLvl="0"/>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图片 4" descr="uvs151110-004.jpg"/>
          <p:cNvPicPr>
            <a:picLocks noChangeAspect="1"/>
          </p:cNvPicPr>
          <p:nvPr/>
        </p:nvPicPr>
        <p:blipFill>
          <a:blip r:embed="rId2"/>
          <a:stretch>
            <a:fillRect/>
          </a:stretch>
        </p:blipFill>
        <p:spPr>
          <a:xfrm>
            <a:off x="2457450" y="2393950"/>
            <a:ext cx="6400800" cy="4133850"/>
          </a:xfrm>
          <a:prstGeom prst="rect">
            <a:avLst/>
          </a:prstGeom>
          <a:noFill/>
          <a:ln w="9525">
            <a:noFill/>
          </a:ln>
        </p:spPr>
      </p:pic>
      <p:sp>
        <p:nvSpPr>
          <p:cNvPr id="194562" name="文本占位符 32770"/>
          <p:cNvSpPr>
            <a:spLocks noGrp="1"/>
          </p:cNvSpPr>
          <p:nvPr>
            <p:ph idx="4294967295"/>
          </p:nvPr>
        </p:nvSpPr>
        <p:spPr>
          <a:xfrm>
            <a:off x="457200" y="1447800"/>
            <a:ext cx="8153400" cy="1092200"/>
          </a:xfrm>
        </p:spPr>
        <p:txBody>
          <a:bodyPr wrap="square" lIns="91440" tIns="45720" rIns="91440" bIns="45720" anchor="t"/>
          <a:lstStyle/>
          <a:p>
            <a:pPr marL="1905" indent="-1905" eaLnBrk="1" hangingPunct="1">
              <a:buNone/>
            </a:pPr>
            <a:r>
              <a:rPr lang="en-US" altLang="zh-CN" dirty="0"/>
              <a:t>       </a:t>
            </a:r>
            <a:r>
              <a:rPr lang="zh-CN" altLang="en-US" dirty="0"/>
              <a:t>陈晓姝老师执教的作文课</a:t>
            </a:r>
            <a:r>
              <a:rPr lang="en-US" altLang="zh-CN" dirty="0"/>
              <a:t>《</a:t>
            </a:r>
            <a:r>
              <a:rPr lang="zh-CN" altLang="en-US" dirty="0"/>
              <a:t>教室里的花香</a:t>
            </a:r>
            <a:r>
              <a:rPr lang="en-US" altLang="zh-CN" dirty="0"/>
              <a:t>》</a:t>
            </a:r>
            <a:r>
              <a:rPr lang="zh-CN" altLang="en-US" dirty="0"/>
              <a:t>，获吉林省第四届小学语文教学大赛二等奖。</a:t>
            </a:r>
          </a:p>
        </p:txBody>
      </p:sp>
      <p:pic>
        <p:nvPicPr>
          <p:cNvPr id="32773" name="图片 1" descr="5"/>
          <p:cNvPicPr>
            <a:picLocks noChangeAspect="1"/>
          </p:cNvPicPr>
          <p:nvPr/>
        </p:nvPicPr>
        <p:blipFill>
          <a:blip r:embed="rId3"/>
          <a:stretch>
            <a:fillRect/>
          </a:stretch>
        </p:blipFill>
        <p:spPr>
          <a:xfrm>
            <a:off x="2413000" y="2393950"/>
            <a:ext cx="6437313" cy="4124325"/>
          </a:xfrm>
          <a:prstGeom prst="rect">
            <a:avLst/>
          </a:prstGeom>
          <a:noFill/>
          <a:ln w="9525">
            <a:noFill/>
          </a:ln>
        </p:spPr>
      </p:pic>
      <p:sp>
        <p:nvSpPr>
          <p:cNvPr id="194564" name="标题 32771"/>
          <p:cNvSpPr>
            <a:spLocks noGrp="1"/>
          </p:cNvSpPr>
          <p:nvPr/>
        </p:nvSpPr>
        <p:spPr>
          <a:xfrm>
            <a:off x="1298575" y="714375"/>
            <a:ext cx="6604000" cy="533400"/>
          </a:xfrm>
          <a:prstGeom prst="rect">
            <a:avLst/>
          </a:prstGeom>
          <a:noFill/>
          <a:ln w="9525">
            <a:noFill/>
          </a:ln>
          <a:effectLst>
            <a:outerShdw dist="35921" dir="2699999" algn="ctr" rotWithShape="0">
              <a:schemeClr val="tx1"/>
            </a:outerShdw>
          </a:effectLst>
        </p:spPr>
        <p:txBody>
          <a:bodyPr anchor="ctr"/>
          <a:lstStyle/>
          <a:p>
            <a:r>
              <a:rPr lang="zh-CN" altLang="en-US" sz="4000" b="1" dirty="0">
                <a:solidFill>
                  <a:schemeClr val="bg1"/>
                </a:solidFill>
                <a:latin typeface="黑体" panose="02010600030101010101" pitchFamily="2" charset="-122"/>
                <a:ea typeface="黑体" panose="02010600030101010101" pitchFamily="2" charset="-122"/>
              </a:rPr>
              <a:t>四、实验效果与体会</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nodeType="afterEffect">
                                  <p:stCondLst>
                                    <p:cond delay="0"/>
                                  </p:stCondLst>
                                  <p:childTnLst>
                                    <p:set>
                                      <p:cBhvr>
                                        <p:cTn id="6" dur="1" fill="hold">
                                          <p:stCondLst>
                                            <p:cond delay="0"/>
                                          </p:stCondLst>
                                        </p:cTn>
                                        <p:tgtEl>
                                          <p:spTgt spid="32770"/>
                                        </p:tgtEl>
                                        <p:attrNameLst>
                                          <p:attrName>style.visibility</p:attrName>
                                        </p:attrNameLst>
                                      </p:cBhvr>
                                      <p:to>
                                        <p:strVal val="visible"/>
                                      </p:to>
                                    </p:set>
                                    <p:animEffect transition="in" filter="box(out)">
                                      <p:cBhvr>
                                        <p:cTn id="7" dur="2000"/>
                                        <p:tgtEl>
                                          <p:spTgt spid="32770"/>
                                        </p:tgtEl>
                                      </p:cBhvr>
                                    </p:animEffect>
                                  </p:childTnLst>
                                </p:cTn>
                              </p:par>
                            </p:childTnLst>
                          </p:cTn>
                        </p:par>
                        <p:par>
                          <p:cTn id="8" fill="hold">
                            <p:stCondLst>
                              <p:cond delay="2000"/>
                            </p:stCondLst>
                            <p:childTnLst>
                              <p:par>
                                <p:cTn id="9" presetID="2" presetClass="entr" presetSubtype="4" fill="hold" nodeType="afterEffect">
                                  <p:stCondLst>
                                    <p:cond delay="0"/>
                                  </p:stCondLst>
                                  <p:childTnLst>
                                    <p:set>
                                      <p:cBhvr>
                                        <p:cTn id="10" dur="1" fill="hold">
                                          <p:stCondLst>
                                            <p:cond delay="0"/>
                                          </p:stCondLst>
                                        </p:cTn>
                                        <p:tgtEl>
                                          <p:spTgt spid="32773"/>
                                        </p:tgtEl>
                                        <p:attrNameLst>
                                          <p:attrName>style.visibility</p:attrName>
                                        </p:attrNameLst>
                                      </p:cBhvr>
                                      <p:to>
                                        <p:strVal val="visible"/>
                                      </p:to>
                                    </p:set>
                                    <p:anim calcmode="lin" valueType="num">
                                      <p:cBhvr>
                                        <p:cTn id="11" dur="5000" fill="hold"/>
                                        <p:tgtEl>
                                          <p:spTgt spid="32773"/>
                                        </p:tgtEl>
                                        <p:attrNameLst>
                                          <p:attrName>ppt_x</p:attrName>
                                        </p:attrNameLst>
                                      </p:cBhvr>
                                      <p:tavLst>
                                        <p:tav tm="0">
                                          <p:val>
                                            <p:strVal val="#ppt_x"/>
                                          </p:val>
                                        </p:tav>
                                        <p:tav tm="100000">
                                          <p:val>
                                            <p:strVal val="#ppt_x"/>
                                          </p:val>
                                        </p:tav>
                                      </p:tavLst>
                                    </p:anim>
                                    <p:anim calcmode="lin" valueType="num">
                                      <p:cBhvr>
                                        <p:cTn id="12" dur="5000" fill="hold"/>
                                        <p:tgtEl>
                                          <p:spTgt spid="3277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图片 32769" descr="照片 021"/>
          <p:cNvPicPr>
            <a:picLocks noChangeAspect="1"/>
          </p:cNvPicPr>
          <p:nvPr/>
        </p:nvPicPr>
        <p:blipFill>
          <a:blip r:embed="rId2"/>
          <a:stretch>
            <a:fillRect/>
          </a:stretch>
        </p:blipFill>
        <p:spPr>
          <a:xfrm>
            <a:off x="4932363" y="3789363"/>
            <a:ext cx="3690937" cy="2690812"/>
          </a:xfrm>
          <a:prstGeom prst="rect">
            <a:avLst/>
          </a:prstGeom>
          <a:noFill/>
          <a:ln w="9525">
            <a:noFill/>
          </a:ln>
        </p:spPr>
      </p:pic>
      <p:sp>
        <p:nvSpPr>
          <p:cNvPr id="195586" name="标题 32771"/>
          <p:cNvSpPr>
            <a:spLocks noGrp="1"/>
          </p:cNvSpPr>
          <p:nvPr>
            <p:ph type="title"/>
          </p:nvPr>
        </p:nvSpPr>
        <p:spPr>
          <a:xfrm>
            <a:off x="1298575" y="714375"/>
            <a:ext cx="6604000" cy="533400"/>
          </a:xfrm>
        </p:spPr>
        <p:txBody>
          <a:bodyPr wrap="square" lIns="91440" tIns="45720" rIns="91440" bIns="45720" anchor="ctr"/>
          <a:lstStyle/>
          <a:p>
            <a:pPr eaLnBrk="1" hangingPunct="1"/>
            <a:r>
              <a:rPr lang="zh-CN" altLang="en-US" sz="4000" dirty="0">
                <a:latin typeface="黑体" panose="02010600030101010101" pitchFamily="2" charset="-122"/>
                <a:ea typeface="黑体" panose="02010600030101010101" pitchFamily="2" charset="-122"/>
              </a:rPr>
              <a:t>四、实验效果与体会</a:t>
            </a:r>
          </a:p>
        </p:txBody>
      </p:sp>
      <p:sp>
        <p:nvSpPr>
          <p:cNvPr id="32773" name="文本框 32772"/>
          <p:cNvSpPr txBox="1"/>
          <p:nvPr/>
        </p:nvSpPr>
        <p:spPr>
          <a:xfrm>
            <a:off x="296863" y="1449388"/>
            <a:ext cx="8459787" cy="1005840"/>
          </a:xfrm>
          <a:prstGeom prst="rect">
            <a:avLst/>
          </a:prstGeom>
          <a:noFill/>
          <a:ln w="9525">
            <a:noFill/>
          </a:ln>
        </p:spPr>
        <p:txBody>
          <a:bodyPr anchor="t">
            <a:spAutoFit/>
          </a:bodyPr>
          <a:lstStyle/>
          <a:p>
            <a:r>
              <a:rPr lang="zh-CN" altLang="en-US" b="1" dirty="0">
                <a:latin typeface="Arial" panose="020B0604020202020204" pitchFamily="34" charset="0"/>
              </a:rPr>
              <a:t>      </a:t>
            </a:r>
            <a:r>
              <a:rPr lang="zh-CN" altLang="en-US" sz="3000" b="1" dirty="0">
                <a:latin typeface="Arial" panose="020B0604020202020204" pitchFamily="34" charset="0"/>
              </a:rPr>
              <a:t>   《口头作文训练的途径和方法》获吉林省第十届优秀教育科研成果二等奖。</a:t>
            </a:r>
          </a:p>
        </p:txBody>
      </p:sp>
      <p:sp>
        <p:nvSpPr>
          <p:cNvPr id="129030" name="日期占位符 1"/>
          <p:cNvSpPr txBox="1">
            <a:spLocks noGrp="1" noChangeArrowheads="1"/>
          </p:cNvSpPr>
          <p:nvPr>
            <p:ph type="dt" sz="half" idx="10"/>
          </p:nvPr>
        </p:nvSpPr>
        <p:spPr bwMode="auto">
          <a:ln>
            <a:miter lim="800000"/>
          </a:ln>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smtClean="0">
                <a:ln>
                  <a:noFill/>
                </a:ln>
                <a:solidFill>
                  <a:schemeClr val="tx1"/>
                </a:solidFill>
                <a:effectLst/>
                <a:uLnTx/>
                <a:uFillTx/>
                <a:latin typeface="Verdana" panose="020B0604030504040204" pitchFamily="34" charset="0"/>
                <a:ea typeface="+mn-ea"/>
                <a:cs typeface="+mn-cs"/>
              </a:rPr>
              <a:t>http://www.thxsyxx.com</a:t>
            </a:r>
          </a:p>
        </p:txBody>
      </p:sp>
      <p:sp>
        <p:nvSpPr>
          <p:cNvPr id="2" name="文本框 1"/>
          <p:cNvSpPr txBox="1"/>
          <p:nvPr/>
        </p:nvSpPr>
        <p:spPr>
          <a:xfrm>
            <a:off x="296863" y="2528888"/>
            <a:ext cx="8459787" cy="1004887"/>
          </a:xfrm>
          <a:prstGeom prst="rect">
            <a:avLst/>
          </a:prstGeom>
          <a:noFill/>
          <a:ln w="9525">
            <a:noFill/>
          </a:ln>
        </p:spPr>
        <p:txBody>
          <a:bodyPr anchor="t">
            <a:spAutoFit/>
          </a:bodyPr>
          <a:lstStyle/>
          <a:p>
            <a:r>
              <a:rPr lang="zh-CN" altLang="en-US" b="1" dirty="0">
                <a:latin typeface="Arial" panose="020B0604020202020204" pitchFamily="34" charset="0"/>
              </a:rPr>
              <a:t>      </a:t>
            </a:r>
            <a:r>
              <a:rPr lang="zh-CN" altLang="en-US" sz="3000" b="1" dirty="0">
                <a:latin typeface="Arial" panose="020B0604020202020204" pitchFamily="34" charset="0"/>
              </a:rPr>
              <a:t>《</a:t>
            </a:r>
            <a:r>
              <a:rPr lang="en-US" altLang="zh-CN" sz="3000" b="1" dirty="0">
                <a:latin typeface="Arial" panose="020B0604020202020204" pitchFamily="34" charset="0"/>
              </a:rPr>
              <a:t>“</a:t>
            </a:r>
            <a:r>
              <a:rPr lang="zh-CN" altLang="en-US" sz="3000" b="1" dirty="0">
                <a:latin typeface="Arial" panose="020B0604020202020204" pitchFamily="34" charset="0"/>
              </a:rPr>
              <a:t>小学口头作文教学实践研究</a:t>
            </a:r>
            <a:r>
              <a:rPr lang="en-US" altLang="zh-CN" sz="3000" b="1" dirty="0">
                <a:latin typeface="Arial" panose="020B0604020202020204" pitchFamily="34" charset="0"/>
              </a:rPr>
              <a:t>”</a:t>
            </a:r>
            <a:r>
              <a:rPr lang="zh-CN" altLang="en-US" sz="3000" b="1" dirty="0">
                <a:latin typeface="Arial" panose="020B0604020202020204" pitchFamily="34" charset="0"/>
                <a:sym typeface="Arial" panose="020B0604020202020204" pitchFamily="34" charset="0"/>
              </a:rPr>
              <a:t>研究报告》</a:t>
            </a:r>
            <a:r>
              <a:rPr lang="zh-CN" altLang="en-US" sz="3000" b="1" dirty="0">
                <a:latin typeface="Arial" panose="020B0604020202020204" pitchFamily="34" charset="0"/>
              </a:rPr>
              <a:t>获吉林省教育科研</a:t>
            </a:r>
            <a:r>
              <a:rPr lang="en-US" altLang="zh-CN" sz="3000" b="1" dirty="0">
                <a:latin typeface="Arial" panose="020B0604020202020204" pitchFamily="34" charset="0"/>
              </a:rPr>
              <a:t>“</a:t>
            </a:r>
            <a:r>
              <a:rPr lang="zh-CN" altLang="en-US" sz="3000" b="1" dirty="0">
                <a:latin typeface="Arial" panose="020B0604020202020204" pitchFamily="34" charset="0"/>
              </a:rPr>
              <a:t>十二五</a:t>
            </a:r>
            <a:r>
              <a:rPr lang="en-US" altLang="zh-CN" sz="3000" b="1" dirty="0">
                <a:latin typeface="Arial" panose="020B0604020202020204" pitchFamily="34" charset="0"/>
              </a:rPr>
              <a:t>”</a:t>
            </a:r>
            <a:r>
              <a:rPr lang="zh-CN" altLang="en-US" sz="3000" b="1" dirty="0">
                <a:latin typeface="Arial" panose="020B0604020202020204" pitchFamily="34" charset="0"/>
              </a:rPr>
              <a:t>优秀成果一等奖。</a:t>
            </a:r>
          </a:p>
        </p:txBody>
      </p:sp>
      <p:pic>
        <p:nvPicPr>
          <p:cNvPr id="3" name="图片 2" descr="20160409_120759_副本"/>
          <p:cNvPicPr>
            <a:picLocks noChangeAspect="1"/>
          </p:cNvPicPr>
          <p:nvPr/>
        </p:nvPicPr>
        <p:blipFill>
          <a:blip r:embed="rId3"/>
          <a:stretch>
            <a:fillRect/>
          </a:stretch>
        </p:blipFill>
        <p:spPr>
          <a:xfrm>
            <a:off x="971550" y="3789363"/>
            <a:ext cx="3595688" cy="2686050"/>
          </a:xfrm>
          <a:prstGeom prst="rect">
            <a:avLst/>
          </a:prstGeom>
          <a:noFill/>
          <a:ln w="9525">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32773"/>
                                        </p:tgtEl>
                                        <p:attrNameLst>
                                          <p:attrName>style.visibility</p:attrName>
                                        </p:attrNameLst>
                                      </p:cBhvr>
                                      <p:to>
                                        <p:strVal val="visible"/>
                                      </p:to>
                                    </p:set>
                                    <p:animEffect transition="in" filter="slide(fromBottom)">
                                      <p:cBhvr>
                                        <p:cTn id="7" dur="500"/>
                                        <p:tgtEl>
                                          <p:spTgt spid="32773"/>
                                        </p:tgtEl>
                                      </p:cBhvr>
                                    </p:animEffect>
                                  </p:childTnLst>
                                </p:cTn>
                              </p:par>
                            </p:childTnLst>
                          </p:cTn>
                        </p:par>
                        <p:par>
                          <p:cTn id="8" fill="hold">
                            <p:stCondLst>
                              <p:cond delay="500"/>
                            </p:stCondLst>
                            <p:childTnLst>
                              <p:par>
                                <p:cTn id="9" presetID="12" presetClass="entr" presetSubtype="4" fill="hold" nodeType="afterEffect">
                                  <p:stCondLst>
                                    <p:cond delay="0"/>
                                  </p:stCondLst>
                                  <p:childTnLst>
                                    <p:set>
                                      <p:cBhvr>
                                        <p:cTn id="10" dur="1" fill="hold">
                                          <p:stCondLst>
                                            <p:cond delay="0"/>
                                          </p:stCondLst>
                                        </p:cTn>
                                        <p:tgtEl>
                                          <p:spTgt spid="32770"/>
                                        </p:tgtEl>
                                        <p:attrNameLst>
                                          <p:attrName>style.visibility</p:attrName>
                                        </p:attrNameLst>
                                      </p:cBhvr>
                                      <p:to>
                                        <p:strVal val="visible"/>
                                      </p:to>
                                    </p:set>
                                    <p:animEffect transition="in" filter="slide(fromBottom)">
                                      <p:cBhvr>
                                        <p:cTn id="11" dur="2000"/>
                                        <p:tgtEl>
                                          <p:spTgt spid="32770"/>
                                        </p:tgtEl>
                                      </p:cBhvr>
                                    </p:animEffect>
                                  </p:childTnLst>
                                </p:cTn>
                              </p:par>
                            </p:childTnLst>
                          </p:cTn>
                        </p:par>
                      </p:childTnLst>
                    </p:cTn>
                  </p:par>
                  <p:par>
                    <p:cTn id="12" fill="hold">
                      <p:stCondLst>
                        <p:cond delay="indefinite"/>
                      </p:stCondLst>
                      <p:childTnLst>
                        <p:par>
                          <p:cTn id="13" fill="hold">
                            <p:stCondLst>
                              <p:cond delay="0"/>
                            </p:stCondLst>
                            <p:childTnLst>
                              <p:par>
                                <p:cTn id="14" presetID="12" presetClass="entr" presetSubtype="4" fill="hold" grpId="0" nodeType="click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slide(fromBottom)">
                                      <p:cBhvr>
                                        <p:cTn id="16" dur="500"/>
                                        <p:tgtEl>
                                          <p:spTgt spid="2"/>
                                        </p:tgtEl>
                                      </p:cBhvr>
                                    </p:animEffect>
                                  </p:childTnLst>
                                </p:cTn>
                              </p:par>
                            </p:childTnLst>
                          </p:cTn>
                        </p:par>
                        <p:par>
                          <p:cTn id="17" fill="hold">
                            <p:stCondLst>
                              <p:cond delay="500"/>
                            </p:stCondLst>
                            <p:childTnLst>
                              <p:par>
                                <p:cTn id="18" presetID="12" presetClass="entr" presetSubtype="4"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p:cTn id="20" dur="2000"/>
                                        <p:tgtEl>
                                          <p:spTgt spid="3"/>
                                        </p:tgtEl>
                                        <p:attrNameLst>
                                          <p:attrName>ppt_y</p:attrName>
                                        </p:attrNameLst>
                                      </p:cBhvr>
                                      <p:tavLst>
                                        <p:tav tm="0">
                                          <p:val>
                                            <p:strVal val="#ppt_y+#ppt_h*1.125000"/>
                                          </p:val>
                                        </p:tav>
                                        <p:tav tm="100000">
                                          <p:val>
                                            <p:strVal val="#ppt_y"/>
                                          </p:val>
                                        </p:tav>
                                      </p:tavLst>
                                    </p:anim>
                                    <p:animEffect transition="in" filter="wipe(up)">
                                      <p:cBhvr>
                                        <p:cTn id="21"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3" grpId="0" bldLvl="0"/>
      <p:bldP spid="2" grpId="0" bldLvl="0"/>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图片 31745" descr="IMG_2619"/>
          <p:cNvPicPr>
            <a:picLocks noChangeAspect="1"/>
          </p:cNvPicPr>
          <p:nvPr/>
        </p:nvPicPr>
        <p:blipFill>
          <a:blip r:embed="rId2"/>
          <a:stretch>
            <a:fillRect/>
          </a:stretch>
        </p:blipFill>
        <p:spPr>
          <a:xfrm>
            <a:off x="1782763" y="2033588"/>
            <a:ext cx="6345237" cy="4351337"/>
          </a:xfrm>
          <a:prstGeom prst="rect">
            <a:avLst/>
          </a:prstGeom>
          <a:noFill/>
          <a:ln w="9525">
            <a:noFill/>
          </a:ln>
        </p:spPr>
      </p:pic>
      <p:sp>
        <p:nvSpPr>
          <p:cNvPr id="196610" name="标题 31746"/>
          <p:cNvSpPr>
            <a:spLocks noGrp="1"/>
          </p:cNvSpPr>
          <p:nvPr>
            <p:ph type="title"/>
          </p:nvPr>
        </p:nvSpPr>
        <p:spPr>
          <a:xfrm>
            <a:off x="1298575" y="714375"/>
            <a:ext cx="6559550" cy="533400"/>
          </a:xfrm>
        </p:spPr>
        <p:txBody>
          <a:bodyPr wrap="square" lIns="91440" tIns="45720" rIns="91440" bIns="45720" anchor="ctr"/>
          <a:lstStyle/>
          <a:p>
            <a:pPr eaLnBrk="1" hangingPunct="1"/>
            <a:r>
              <a:rPr lang="zh-CN" altLang="en-US" sz="4000" dirty="0">
                <a:latin typeface="黑体" panose="02010600030101010101" pitchFamily="2" charset="-122"/>
                <a:ea typeface="黑体" panose="02010600030101010101" pitchFamily="2" charset="-122"/>
              </a:rPr>
              <a:t> 四、实验效果与体会</a:t>
            </a:r>
            <a:endParaRPr lang="en-US" altLang="zh-CN" sz="4000" dirty="0">
              <a:latin typeface="黑体" panose="02010600030101010101" pitchFamily="2" charset="-122"/>
              <a:ea typeface="黑体" panose="02010600030101010101" pitchFamily="2" charset="-122"/>
            </a:endParaRPr>
          </a:p>
        </p:txBody>
      </p:sp>
      <p:sp>
        <p:nvSpPr>
          <p:cNvPr id="31748" name="文本框 31747"/>
          <p:cNvSpPr txBox="1"/>
          <p:nvPr/>
        </p:nvSpPr>
        <p:spPr>
          <a:xfrm>
            <a:off x="296863" y="1449388"/>
            <a:ext cx="8847137" cy="519112"/>
          </a:xfrm>
          <a:prstGeom prst="rect">
            <a:avLst/>
          </a:prstGeom>
          <a:noFill/>
          <a:ln w="9525">
            <a:noFill/>
          </a:ln>
        </p:spPr>
        <p:txBody>
          <a:bodyPr anchor="t">
            <a:spAutoFit/>
          </a:bodyPr>
          <a:lstStyle/>
          <a:p>
            <a:r>
              <a:rPr lang="en-US" altLang="zh-CN" sz="2800" b="1" dirty="0">
                <a:latin typeface="Arial" panose="020B0604020202020204" pitchFamily="34" charset="0"/>
                <a:sym typeface="Arial" panose="020B0604020202020204" pitchFamily="34" charset="0"/>
              </a:rPr>
              <a:t>2014</a:t>
            </a:r>
            <a:r>
              <a:rPr lang="zh-CN" altLang="en-US" sz="2800" b="1" dirty="0">
                <a:latin typeface="Arial" panose="020B0604020202020204" pitchFamily="34" charset="0"/>
                <a:sym typeface="Arial" panose="020B0604020202020204" pitchFamily="34" charset="0"/>
              </a:rPr>
              <a:t>年</a:t>
            </a:r>
            <a:r>
              <a:rPr lang="zh-CN" altLang="en-US" sz="2800" b="1" dirty="0">
                <a:latin typeface="Arial" panose="020B0604020202020204" pitchFamily="34" charset="0"/>
              </a:rPr>
              <a:t>校本课程</a:t>
            </a:r>
            <a:r>
              <a:rPr lang="en-US" altLang="zh-CN" sz="2800" b="1" dirty="0">
                <a:latin typeface="Arial" panose="020B0604020202020204" pitchFamily="34" charset="0"/>
              </a:rPr>
              <a:t>《</a:t>
            </a:r>
            <a:r>
              <a:rPr lang="zh-CN" altLang="en-US" sz="2800" b="1" dirty="0">
                <a:latin typeface="Arial" panose="020B0604020202020204" pitchFamily="34" charset="0"/>
              </a:rPr>
              <a:t>图配文</a:t>
            </a:r>
            <a:r>
              <a:rPr lang="en-US" altLang="zh-CN" sz="2800" b="1" dirty="0">
                <a:latin typeface="Arial" panose="020B0604020202020204" pitchFamily="34" charset="0"/>
              </a:rPr>
              <a:t>》</a:t>
            </a:r>
            <a:r>
              <a:rPr lang="zh-CN" altLang="en-US" sz="2800" b="1" dirty="0">
                <a:latin typeface="Arial" panose="020B0604020202020204" pitchFamily="34" charset="0"/>
              </a:rPr>
              <a:t>获省政府教学成果二等奖。</a:t>
            </a:r>
          </a:p>
        </p:txBody>
      </p:sp>
      <p:pic>
        <p:nvPicPr>
          <p:cNvPr id="31749" name="图片 31748" descr="20150511_195538_副本"/>
          <p:cNvPicPr>
            <a:picLocks noChangeAspect="1"/>
          </p:cNvPicPr>
          <p:nvPr/>
        </p:nvPicPr>
        <p:blipFill>
          <a:blip r:embed="rId3"/>
          <a:stretch>
            <a:fillRect/>
          </a:stretch>
        </p:blipFill>
        <p:spPr>
          <a:xfrm>
            <a:off x="1782763" y="2033588"/>
            <a:ext cx="6332537" cy="4411662"/>
          </a:xfrm>
          <a:prstGeom prst="rect">
            <a:avLst/>
          </a:prstGeom>
          <a:noFill/>
          <a:ln w="9525">
            <a:noFill/>
          </a:ln>
        </p:spPr>
      </p:pic>
      <p:sp>
        <p:nvSpPr>
          <p:cNvPr id="130053" name="日期占位符 1"/>
          <p:cNvSpPr txBox="1">
            <a:spLocks noGrp="1" noChangeArrowheads="1"/>
          </p:cNvSpPr>
          <p:nvPr>
            <p:ph type="dt" sz="half" idx="10"/>
          </p:nvPr>
        </p:nvSpPr>
        <p:spPr bwMode="auto">
          <a:ln>
            <a:miter lim="800000"/>
          </a:ln>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smtClean="0">
                <a:ln>
                  <a:noFill/>
                </a:ln>
                <a:solidFill>
                  <a:schemeClr val="tx1"/>
                </a:solidFill>
                <a:effectLst/>
                <a:uLnTx/>
                <a:uFillTx/>
                <a:latin typeface="Verdana" panose="020B0604030504040204" pitchFamily="34" charset="0"/>
                <a:ea typeface="+mn-ea"/>
                <a:cs typeface="+mn-cs"/>
              </a:rPr>
              <a:t>http://www.thxsyxx.com</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31748"/>
                                        </p:tgtEl>
                                        <p:attrNameLst>
                                          <p:attrName>style.visibility</p:attrName>
                                        </p:attrNameLst>
                                      </p:cBhvr>
                                      <p:to>
                                        <p:strVal val="visible"/>
                                      </p:to>
                                    </p:set>
                                    <p:animEffect transition="in" filter="slide(fromBottom)">
                                      <p:cBhvr>
                                        <p:cTn id="7" dur="500"/>
                                        <p:tgtEl>
                                          <p:spTgt spid="31748"/>
                                        </p:tgtEl>
                                      </p:cBhvr>
                                    </p:animEffect>
                                  </p:childTnLst>
                                </p:cTn>
                              </p:par>
                            </p:childTnLst>
                          </p:cTn>
                        </p:par>
                        <p:par>
                          <p:cTn id="8" fill="hold">
                            <p:stCondLst>
                              <p:cond delay="500"/>
                            </p:stCondLst>
                            <p:childTnLst>
                              <p:par>
                                <p:cTn id="9" presetID="16" presetClass="entr" presetSubtype="26" fill="hold" nodeType="afterEffect">
                                  <p:stCondLst>
                                    <p:cond delay="0"/>
                                  </p:stCondLst>
                                  <p:childTnLst>
                                    <p:set>
                                      <p:cBhvr>
                                        <p:cTn id="10" dur="1" fill="hold">
                                          <p:stCondLst>
                                            <p:cond delay="0"/>
                                          </p:stCondLst>
                                        </p:cTn>
                                        <p:tgtEl>
                                          <p:spTgt spid="31746"/>
                                        </p:tgtEl>
                                        <p:attrNameLst>
                                          <p:attrName>style.visibility</p:attrName>
                                        </p:attrNameLst>
                                      </p:cBhvr>
                                      <p:to>
                                        <p:strVal val="visible"/>
                                      </p:to>
                                    </p:set>
                                    <p:animEffect transition="in" filter="barn(inHorizontal)">
                                      <p:cBhvr>
                                        <p:cTn id="11" dur="2000"/>
                                        <p:tgtEl>
                                          <p:spTgt spid="31746"/>
                                        </p:tgtEl>
                                      </p:cBhvr>
                                    </p:animEffect>
                                  </p:childTnLst>
                                </p:cTn>
                              </p:par>
                            </p:childTnLst>
                          </p:cTn>
                        </p:par>
                        <p:par>
                          <p:cTn id="12" fill="hold">
                            <p:stCondLst>
                              <p:cond delay="2500"/>
                            </p:stCondLst>
                            <p:childTnLst>
                              <p:par>
                                <p:cTn id="13" presetID="20" presetClass="entr" presetSubtype="0" fill="hold" nodeType="afterEffect">
                                  <p:stCondLst>
                                    <p:cond delay="2000"/>
                                  </p:stCondLst>
                                  <p:childTnLst>
                                    <p:set>
                                      <p:cBhvr>
                                        <p:cTn id="14" dur="1" fill="hold">
                                          <p:stCondLst>
                                            <p:cond delay="0"/>
                                          </p:stCondLst>
                                        </p:cTn>
                                        <p:tgtEl>
                                          <p:spTgt spid="31749"/>
                                        </p:tgtEl>
                                        <p:attrNameLst>
                                          <p:attrName>style.visibility</p:attrName>
                                        </p:attrNameLst>
                                      </p:cBhvr>
                                      <p:to>
                                        <p:strVal val="visible"/>
                                      </p:to>
                                    </p:set>
                                    <p:animEffect transition="in" filter="wedge">
                                      <p:cBhvr>
                                        <p:cTn id="15" dur="2000"/>
                                        <p:tgtEl>
                                          <p:spTgt spid="317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8" grpId="0" bldLvl="0"/>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20151112_094247"/>
          <p:cNvPicPr>
            <a:picLocks noChangeAspect="1"/>
          </p:cNvPicPr>
          <p:nvPr/>
        </p:nvPicPr>
        <p:blipFill>
          <a:blip r:embed="rId2"/>
          <a:stretch>
            <a:fillRect/>
          </a:stretch>
        </p:blipFill>
        <p:spPr>
          <a:xfrm>
            <a:off x="790575" y="2168525"/>
            <a:ext cx="7705725" cy="4333875"/>
          </a:xfrm>
          <a:prstGeom prst="rect">
            <a:avLst/>
          </a:prstGeom>
          <a:noFill/>
          <a:ln w="9525">
            <a:noFill/>
          </a:ln>
        </p:spPr>
      </p:pic>
      <p:sp>
        <p:nvSpPr>
          <p:cNvPr id="31747" name="标题 31746"/>
          <p:cNvSpPr>
            <a:spLocks noGrp="1"/>
          </p:cNvSpPr>
          <p:nvPr>
            <p:ph type="title"/>
          </p:nvPr>
        </p:nvSpPr>
        <p:spPr>
          <a:xfrm>
            <a:off x="1298575" y="714375"/>
            <a:ext cx="6559550" cy="533400"/>
          </a:xfrm>
          <a:ln>
            <a:miter lim="800000"/>
          </a:ln>
          <a:effectLst>
            <a:outerShdw dist="35921" dir="2699999" algn="ctr" rotWithShape="0">
              <a:schemeClr val="tx1"/>
            </a:outerShdw>
          </a:effectLst>
        </p:spPr>
        <p:txBody>
          <a:bodyPr vert="horz" wrap="square" lIns="91440" tIns="45720" rIns="91440" bIns="45720" numCol="1" anchor="ctr"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1">
                <a:ln>
                  <a:noFill/>
                </a:ln>
                <a:solidFill>
                  <a:schemeClr val="bg1"/>
                </a:solidFill>
                <a:effectLst>
                  <a:outerShdw blurRad="38100" dist="38100" dir="2700000">
                    <a:srgbClr val="C0C0C0"/>
                  </a:outerShdw>
                </a:effectLst>
                <a:uLnTx/>
                <a:uFillTx/>
                <a:latin typeface="黑体" panose="02010600030101010101" pitchFamily="2" charset="-122"/>
                <a:ea typeface="黑体" panose="02010600030101010101" pitchFamily="2" charset="-122"/>
                <a:cs typeface="+mj-cs"/>
              </a:rPr>
              <a:t> </a:t>
            </a:r>
            <a:r>
              <a:rPr kumimoji="0" lang="zh-CN" altLang="en-US" sz="4000" b="1" i="0" u="none" strike="noStrike" kern="1200" cap="none" spc="0" normalizeH="0" baseline="0" noProof="1">
                <a:ln>
                  <a:noFill/>
                </a:ln>
                <a:solidFill>
                  <a:schemeClr val="bg1"/>
                </a:solidFill>
                <a:effectLst/>
                <a:uLnTx/>
                <a:uFillTx/>
                <a:latin typeface="黑体" panose="02010600030101010101" pitchFamily="2" charset="-122"/>
                <a:ea typeface="黑体" panose="02010600030101010101" pitchFamily="2" charset="-122"/>
                <a:cs typeface="+mj-cs"/>
              </a:rPr>
              <a:t>四、实验效果与体会</a:t>
            </a:r>
            <a:endParaRPr kumimoji="0" lang="en-US" altLang="zh-CN" sz="4000" b="1" i="0" u="none" strike="noStrike" kern="1200" cap="none" spc="0" normalizeH="0" baseline="0" noProof="1">
              <a:ln>
                <a:noFill/>
              </a:ln>
              <a:solidFill>
                <a:schemeClr val="bg1"/>
              </a:solidFill>
              <a:effectLst/>
              <a:uLnTx/>
              <a:uFillTx/>
              <a:latin typeface="黑体" panose="02010600030101010101" pitchFamily="2" charset="-122"/>
              <a:ea typeface="黑体" panose="02010600030101010101" pitchFamily="2" charset="-122"/>
              <a:cs typeface="+mj-cs"/>
            </a:endParaRPr>
          </a:p>
        </p:txBody>
      </p:sp>
      <p:sp>
        <p:nvSpPr>
          <p:cNvPr id="31748" name="文本框 31747"/>
          <p:cNvSpPr txBox="1"/>
          <p:nvPr/>
        </p:nvSpPr>
        <p:spPr>
          <a:xfrm>
            <a:off x="296863" y="1449388"/>
            <a:ext cx="8596312" cy="519112"/>
          </a:xfrm>
          <a:prstGeom prst="rect">
            <a:avLst/>
          </a:prstGeom>
          <a:noFill/>
          <a:ln w="9525">
            <a:noFill/>
          </a:ln>
        </p:spPr>
        <p:txBody>
          <a:bodyPr anchor="t">
            <a:spAutoFit/>
          </a:bodyPr>
          <a:lstStyle/>
          <a:p>
            <a:r>
              <a:rPr lang="en-US" altLang="zh-CN" sz="2800" dirty="0">
                <a:latin typeface="Arial" panose="020B0604020202020204" pitchFamily="34" charset="0"/>
                <a:sym typeface="Arial" panose="020B0604020202020204" pitchFamily="34" charset="0"/>
              </a:rPr>
              <a:t>      </a:t>
            </a:r>
            <a:r>
              <a:rPr lang="zh-CN" altLang="en-US" sz="2800" b="1" dirty="0">
                <a:latin typeface="Arial" panose="020B0604020202020204" pitchFamily="34" charset="0"/>
                <a:ea typeface="宋体" panose="02010600030101010101" pitchFamily="2" charset="-122"/>
                <a:sym typeface="Arial" panose="020B0604020202020204" pitchFamily="34" charset="0"/>
              </a:rPr>
              <a:t>被评为优秀课题，研究成果在全县推广</a:t>
            </a:r>
            <a:r>
              <a:rPr lang="zh-CN" altLang="en-US" sz="2800" b="1" dirty="0">
                <a:latin typeface="Arial" panose="020B0604020202020204" pitchFamily="34" charset="0"/>
                <a:ea typeface="宋体" panose="02010600030101010101" pitchFamily="2" charset="-122"/>
              </a:rPr>
              <a:t>。</a:t>
            </a:r>
          </a:p>
        </p:txBody>
      </p:sp>
      <p:sp>
        <p:nvSpPr>
          <p:cNvPr id="131076" name="日期占位符 1"/>
          <p:cNvSpPr txBox="1">
            <a:spLocks noGrp="1" noChangeArrowheads="1"/>
          </p:cNvSpPr>
          <p:nvPr>
            <p:ph type="dt" sz="half" idx="10"/>
          </p:nvPr>
        </p:nvSpPr>
        <p:spPr bwMode="auto">
          <a:ln>
            <a:miter lim="800000"/>
          </a:ln>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0" i="0" u="none" strike="noStrike" kern="1200" cap="none" spc="0" normalizeH="0" baseline="0" noProof="0" smtClean="0">
                <a:ln>
                  <a:noFill/>
                </a:ln>
                <a:solidFill>
                  <a:schemeClr val="tx1"/>
                </a:solidFill>
                <a:effectLst/>
                <a:uLnTx/>
                <a:uFillTx/>
                <a:latin typeface="Verdana" panose="020B0604030504040204" pitchFamily="34" charset="0"/>
                <a:ea typeface="+mn-ea"/>
                <a:cs typeface="+mn-cs"/>
              </a:rPr>
              <a:t>http://www.thxsyxx.com</a:t>
            </a:r>
          </a:p>
        </p:txBody>
      </p:sp>
      <p:pic>
        <p:nvPicPr>
          <p:cNvPr id="2" name="图片 1" descr="20151113_100134"/>
          <p:cNvPicPr>
            <a:picLocks noChangeAspect="1"/>
          </p:cNvPicPr>
          <p:nvPr/>
        </p:nvPicPr>
        <p:blipFill>
          <a:blip r:embed="rId3"/>
          <a:stretch>
            <a:fillRect/>
          </a:stretch>
        </p:blipFill>
        <p:spPr>
          <a:xfrm>
            <a:off x="790575" y="2168525"/>
            <a:ext cx="7686675" cy="4324350"/>
          </a:xfrm>
          <a:prstGeom prst="rect">
            <a:avLst/>
          </a:prstGeom>
          <a:noFill/>
          <a:ln w="9525">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31748"/>
                                        </p:tgtEl>
                                        <p:attrNameLst>
                                          <p:attrName>style.visibility</p:attrName>
                                        </p:attrNameLst>
                                      </p:cBhvr>
                                      <p:to>
                                        <p:strVal val="visible"/>
                                      </p:to>
                                    </p:set>
                                    <p:animEffect transition="in" filter="slide(fromBottom)">
                                      <p:cBhvr>
                                        <p:cTn id="7" dur="500"/>
                                        <p:tgtEl>
                                          <p:spTgt spid="31748"/>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2000" fill="hold"/>
                                        <p:tgtEl>
                                          <p:spTgt spid="3"/>
                                        </p:tgtEl>
                                        <p:attrNameLst>
                                          <p:attrName>ppt_w</p:attrName>
                                        </p:attrNameLst>
                                      </p:cBhvr>
                                      <p:tavLst>
                                        <p:tav tm="0">
                                          <p:val>
                                            <p:fltVal val="0"/>
                                          </p:val>
                                        </p:tav>
                                        <p:tav tm="100000">
                                          <p:val>
                                            <p:strVal val="#ppt_w"/>
                                          </p:val>
                                        </p:tav>
                                      </p:tavLst>
                                    </p:anim>
                                    <p:anim calcmode="lin" valueType="num">
                                      <p:cBhvr>
                                        <p:cTn id="12" dur="2000" fill="hold"/>
                                        <p:tgtEl>
                                          <p:spTgt spid="3"/>
                                        </p:tgtEl>
                                        <p:attrNameLst>
                                          <p:attrName>ppt_h</p:attrName>
                                        </p:attrNameLst>
                                      </p:cBhvr>
                                      <p:tavLst>
                                        <p:tav tm="0">
                                          <p:val>
                                            <p:fltVal val="0"/>
                                          </p:val>
                                        </p:tav>
                                        <p:tav tm="100000">
                                          <p:val>
                                            <p:strVal val="#ppt_h"/>
                                          </p:val>
                                        </p:tav>
                                      </p:tavLst>
                                    </p:anim>
                                    <p:animEffect transition="in" filter="fade">
                                      <p:cBhvr>
                                        <p:cTn id="13" dur="2000"/>
                                        <p:tgtEl>
                                          <p:spTgt spid="3"/>
                                        </p:tgtEl>
                                      </p:cBhvr>
                                    </p:animEffect>
                                  </p:childTnLst>
                                </p:cTn>
                              </p:par>
                            </p:childTnLst>
                          </p:cTn>
                        </p:par>
                        <p:par>
                          <p:cTn id="14" fill="hold">
                            <p:stCondLst>
                              <p:cond delay="2500"/>
                            </p:stCondLst>
                            <p:childTnLst>
                              <p:par>
                                <p:cTn id="15" presetID="53" presetClass="entr" presetSubtype="16" fill="hold" nodeType="afterEffect">
                                  <p:stCondLst>
                                    <p:cond delay="2000"/>
                                  </p:stCondLst>
                                  <p:childTnLst>
                                    <p:set>
                                      <p:cBhvr>
                                        <p:cTn id="16" dur="1" fill="hold">
                                          <p:stCondLst>
                                            <p:cond delay="0"/>
                                          </p:stCondLst>
                                        </p:cTn>
                                        <p:tgtEl>
                                          <p:spTgt spid="2"/>
                                        </p:tgtEl>
                                        <p:attrNameLst>
                                          <p:attrName>style.visibility</p:attrName>
                                        </p:attrNameLst>
                                      </p:cBhvr>
                                      <p:to>
                                        <p:strVal val="visible"/>
                                      </p:to>
                                    </p:set>
                                    <p:anim calcmode="lin" valueType="num">
                                      <p:cBhvr>
                                        <p:cTn id="17" dur="2000" fill="hold"/>
                                        <p:tgtEl>
                                          <p:spTgt spid="2"/>
                                        </p:tgtEl>
                                        <p:attrNameLst>
                                          <p:attrName>ppt_w</p:attrName>
                                        </p:attrNameLst>
                                      </p:cBhvr>
                                      <p:tavLst>
                                        <p:tav tm="0">
                                          <p:val>
                                            <p:fltVal val="0"/>
                                          </p:val>
                                        </p:tav>
                                        <p:tav tm="100000">
                                          <p:val>
                                            <p:strVal val="#ppt_w"/>
                                          </p:val>
                                        </p:tav>
                                      </p:tavLst>
                                    </p:anim>
                                    <p:anim calcmode="lin" valueType="num">
                                      <p:cBhvr>
                                        <p:cTn id="18" dur="2000" fill="hold"/>
                                        <p:tgtEl>
                                          <p:spTgt spid="2"/>
                                        </p:tgtEl>
                                        <p:attrNameLst>
                                          <p:attrName>ppt_h</p:attrName>
                                        </p:attrNameLst>
                                      </p:cBhvr>
                                      <p:tavLst>
                                        <p:tav tm="0">
                                          <p:val>
                                            <p:fltVal val="0"/>
                                          </p:val>
                                        </p:tav>
                                        <p:tav tm="100000">
                                          <p:val>
                                            <p:strVal val="#ppt_h"/>
                                          </p:val>
                                        </p:tav>
                                      </p:tavLst>
                                    </p:anim>
                                    <p:animEffect transition="in" filter="fade">
                                      <p:cBhvr>
                                        <p:cTn id="19"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8" grpId="0" bldLvl="0"/>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标题 38913"/>
          <p:cNvSpPr>
            <a:spLocks noGrp="1"/>
          </p:cNvSpPr>
          <p:nvPr>
            <p:ph type="title"/>
          </p:nvPr>
        </p:nvSpPr>
        <p:spPr>
          <a:xfrm>
            <a:off x="792163" y="728663"/>
            <a:ext cx="8196262" cy="533400"/>
          </a:xfrm>
        </p:spPr>
        <p:txBody>
          <a:bodyPr wrap="square" lIns="91440" tIns="45720" rIns="91440" bIns="45720" anchor="ctr"/>
          <a:lstStyle/>
          <a:p>
            <a:pPr eaLnBrk="1" hangingPunct="1"/>
            <a:r>
              <a:rPr lang="zh-CN" altLang="en-US" dirty="0">
                <a:latin typeface="黑体" panose="02010600030101010101" pitchFamily="2" charset="-122"/>
                <a:ea typeface="黑体" panose="02010600030101010101" pitchFamily="2" charset="-122"/>
              </a:rPr>
              <a:t> </a:t>
            </a:r>
            <a:r>
              <a:rPr lang="zh-CN" altLang="en-US" sz="3600" dirty="0">
                <a:latin typeface="黑体" panose="02010600030101010101" pitchFamily="2" charset="-122"/>
                <a:ea typeface="黑体" panose="02010600030101010101" pitchFamily="2" charset="-122"/>
              </a:rPr>
              <a:t>五、该研究课题需进一步研究的问题</a:t>
            </a:r>
          </a:p>
        </p:txBody>
      </p:sp>
      <p:sp>
        <p:nvSpPr>
          <p:cNvPr id="198658" name="文本框 38914"/>
          <p:cNvSpPr txBox="1"/>
          <p:nvPr/>
        </p:nvSpPr>
        <p:spPr>
          <a:xfrm>
            <a:off x="1962150" y="1584325"/>
            <a:ext cx="3413125" cy="365125"/>
          </a:xfrm>
          <a:prstGeom prst="rect">
            <a:avLst/>
          </a:prstGeom>
          <a:noFill/>
          <a:ln w="9525">
            <a:noFill/>
          </a:ln>
        </p:spPr>
        <p:txBody>
          <a:bodyPr anchor="t">
            <a:spAutoFit/>
          </a:bodyPr>
          <a:lstStyle/>
          <a:p>
            <a:pPr algn="r"/>
            <a:endParaRPr lang="zh-CN" altLang="en-US" b="1" dirty="0">
              <a:latin typeface="Arial" panose="020B0604020202020204" pitchFamily="34" charset="0"/>
            </a:endParaRPr>
          </a:p>
        </p:txBody>
      </p:sp>
      <p:sp>
        <p:nvSpPr>
          <p:cNvPr id="198659" name="文本框 38915"/>
          <p:cNvSpPr txBox="1"/>
          <p:nvPr/>
        </p:nvSpPr>
        <p:spPr>
          <a:xfrm>
            <a:off x="566738" y="2168525"/>
            <a:ext cx="7740650" cy="366713"/>
          </a:xfrm>
          <a:prstGeom prst="rect">
            <a:avLst/>
          </a:prstGeom>
          <a:noFill/>
          <a:ln w="9525">
            <a:noFill/>
          </a:ln>
        </p:spPr>
        <p:txBody>
          <a:bodyPr anchor="t">
            <a:spAutoFit/>
          </a:bodyPr>
          <a:lstStyle/>
          <a:p>
            <a:pPr>
              <a:spcBef>
                <a:spcPct val="50000"/>
              </a:spcBef>
              <a:buClr>
                <a:schemeClr val="accent2"/>
              </a:buClr>
            </a:pPr>
            <a:r>
              <a:rPr lang="zh-CN" altLang="en-US" dirty="0">
                <a:latin typeface="Arial" panose="020B0604020202020204" pitchFamily="34" charset="0"/>
              </a:rPr>
              <a:t>     </a:t>
            </a:r>
          </a:p>
        </p:txBody>
      </p:sp>
      <p:sp>
        <p:nvSpPr>
          <p:cNvPr id="198660" name="文本框 38916"/>
          <p:cNvSpPr txBox="1"/>
          <p:nvPr/>
        </p:nvSpPr>
        <p:spPr>
          <a:xfrm>
            <a:off x="250825" y="3159125"/>
            <a:ext cx="7561263" cy="365125"/>
          </a:xfrm>
          <a:prstGeom prst="rect">
            <a:avLst/>
          </a:prstGeom>
          <a:noFill/>
          <a:ln w="9525">
            <a:noFill/>
          </a:ln>
        </p:spPr>
        <p:txBody>
          <a:bodyPr anchor="t">
            <a:spAutoFit/>
          </a:bodyPr>
          <a:lstStyle/>
          <a:p>
            <a:pPr>
              <a:spcBef>
                <a:spcPct val="50000"/>
              </a:spcBef>
              <a:buClr>
                <a:schemeClr val="accent2"/>
              </a:buClr>
            </a:pPr>
            <a:r>
              <a:rPr lang="zh-CN" altLang="en-US" dirty="0">
                <a:latin typeface="Arial" panose="020B0604020202020204" pitchFamily="34" charset="0"/>
              </a:rPr>
              <a:t>  </a:t>
            </a:r>
          </a:p>
        </p:txBody>
      </p:sp>
      <p:sp>
        <p:nvSpPr>
          <p:cNvPr id="38918" name="文本框 38917"/>
          <p:cNvSpPr txBox="1"/>
          <p:nvPr/>
        </p:nvSpPr>
        <p:spPr>
          <a:xfrm>
            <a:off x="476250" y="1673225"/>
            <a:ext cx="8280400" cy="4522788"/>
          </a:xfrm>
          <a:prstGeom prst="rect">
            <a:avLst/>
          </a:prstGeom>
          <a:noFill/>
          <a:ln w="9525">
            <a:noFill/>
          </a:ln>
        </p:spPr>
        <p:txBody>
          <a:bodyPr anchor="t">
            <a:spAutoFit/>
          </a:bodyPr>
          <a:lstStyle/>
          <a:p>
            <a:r>
              <a:rPr lang="en-US" altLang="zh-CN" sz="2400" b="1" dirty="0">
                <a:latin typeface="宋体" panose="02010600030101010101" pitchFamily="2" charset="-122"/>
              </a:rPr>
              <a:t>    1.</a:t>
            </a:r>
            <a:r>
              <a:rPr lang="zh-CN" altLang="en-US" sz="2400" b="1" dirty="0">
                <a:latin typeface="宋体" panose="02010600030101010101" pitchFamily="2" charset="-122"/>
              </a:rPr>
              <a:t>小学</a:t>
            </a:r>
            <a:r>
              <a:rPr lang="zh-CN" altLang="en-US" sz="2400" b="1" dirty="0">
                <a:latin typeface="宋体" panose="02010600030101010101" pitchFamily="2" charset="-122"/>
                <a:sym typeface="Arial" panose="020B0604020202020204" pitchFamily="34" charset="0"/>
              </a:rPr>
              <a:t>低</a:t>
            </a:r>
            <a:r>
              <a:rPr lang="zh-CN" altLang="en-US" sz="2400" b="1" dirty="0">
                <a:latin typeface="宋体" panose="02010600030101010101" pitchFamily="2" charset="-122"/>
              </a:rPr>
              <a:t>中</a:t>
            </a:r>
            <a:r>
              <a:rPr lang="zh-CN" altLang="en-US" sz="2400" b="1" dirty="0">
                <a:latin typeface="宋体" panose="02010600030101010101" pitchFamily="2" charset="-122"/>
                <a:sym typeface="Arial" panose="020B0604020202020204" pitchFamily="34" charset="0"/>
              </a:rPr>
              <a:t>高</a:t>
            </a:r>
            <a:r>
              <a:rPr lang="zh-CN" altLang="en-US" sz="2400" b="1" dirty="0">
                <a:latin typeface="宋体" panose="02010600030101010101" pitchFamily="2" charset="-122"/>
              </a:rPr>
              <a:t>年级口头作文教学如何更好地衔接，还有待进一步研究。这其中我们需要研究的问题有两个：</a:t>
            </a:r>
          </a:p>
          <a:p>
            <a:r>
              <a:rPr lang="zh-CN" altLang="en-US" sz="2400" b="1" dirty="0">
                <a:latin typeface="宋体" panose="02010600030101010101" pitchFamily="2" charset="-122"/>
              </a:rPr>
              <a:t>    一是分年段制定教学目标，实现</a:t>
            </a:r>
            <a:r>
              <a:rPr lang="zh-CN" altLang="en-US" sz="2400" b="1" dirty="0">
                <a:latin typeface="宋体" panose="02010600030101010101" pitchFamily="2" charset="-122"/>
                <a:sym typeface="Arial" panose="020B0604020202020204" pitchFamily="34" charset="0"/>
              </a:rPr>
              <a:t>低</a:t>
            </a:r>
            <a:r>
              <a:rPr lang="zh-CN" altLang="en-US" sz="2400" b="1" dirty="0">
                <a:latin typeface="宋体" panose="02010600030101010101" pitchFamily="2" charset="-122"/>
              </a:rPr>
              <a:t>中</a:t>
            </a:r>
            <a:r>
              <a:rPr lang="zh-CN" altLang="en-US" sz="2400" b="1" dirty="0">
                <a:latin typeface="宋体" panose="02010600030101010101" pitchFamily="2" charset="-122"/>
                <a:sym typeface="Arial" panose="020B0604020202020204" pitchFamily="34" charset="0"/>
              </a:rPr>
              <a:t>高</a:t>
            </a:r>
            <a:r>
              <a:rPr lang="zh-CN" altLang="en-US" sz="2400" b="1" dirty="0">
                <a:latin typeface="宋体" panose="02010600030101010101" pitchFamily="2" charset="-122"/>
              </a:rPr>
              <a:t>年级口头作文训练的过渡，使学生口头表达能力平稳发展；二是实现口头作文与书面作文的结合，进一步训练学生的书面作文能力。 </a:t>
            </a:r>
          </a:p>
          <a:p>
            <a:r>
              <a:rPr lang="zh-CN" altLang="en-US" sz="2400" b="1" dirty="0">
                <a:latin typeface="宋体" panose="02010600030101010101" pitchFamily="2" charset="-122"/>
              </a:rPr>
              <a:t>    </a:t>
            </a:r>
            <a:r>
              <a:rPr lang="en-US" altLang="zh-CN" sz="2400" b="1" dirty="0">
                <a:latin typeface="宋体" panose="02010600030101010101" pitchFamily="2" charset="-122"/>
                <a:sym typeface="Arial" panose="020B0604020202020204" pitchFamily="34" charset="0"/>
              </a:rPr>
              <a:t>2</a:t>
            </a:r>
            <a:r>
              <a:rPr lang="zh-CN" altLang="en-US" sz="2400" b="1" dirty="0">
                <a:latin typeface="宋体" panose="02010600030101010101" pitchFamily="2" charset="-122"/>
                <a:sym typeface="Arial" panose="020B0604020202020204" pitchFamily="34" charset="0"/>
              </a:rPr>
              <a:t>.</a:t>
            </a:r>
            <a:r>
              <a:rPr lang="zh-CN" altLang="en-US" sz="2400" b="1" dirty="0">
                <a:latin typeface="Arial" panose="020B0604020202020204" pitchFamily="34" charset="0"/>
                <a:sym typeface="Arial" panose="020B0604020202020204" pitchFamily="34" charset="0"/>
              </a:rPr>
              <a:t>评价研究还不够全面和深入，口头作文评价还存在一定的问题：因为口头作文教学目标没有分年段制定，也就无法科学合理地确定各年级教学评价体系，所以在各年级口头作文教学实施的效果如何科学的评价，教师的教学成效如何精确衡量，学生口头作文的水平如何科学的测定，还需要进一步研究。</a:t>
            </a:r>
            <a:endParaRPr lang="zh-CN" altLang="en-US" sz="2400" b="1" dirty="0">
              <a:latin typeface="宋体" panose="02010600030101010101" pitchFamily="2" charset="-122"/>
            </a:endParaRPr>
          </a:p>
          <a:p>
            <a:r>
              <a:rPr lang="en-US" altLang="zh-CN" sz="2400" b="1" dirty="0">
                <a:latin typeface="宋体" panose="02010600030101010101" pitchFamily="2" charset="-122"/>
              </a:rPr>
              <a:t>   </a:t>
            </a:r>
          </a:p>
        </p:txBody>
      </p:sp>
      <p:sp>
        <p:nvSpPr>
          <p:cNvPr id="132102" name="日期占位符 1"/>
          <p:cNvSpPr txBox="1">
            <a:spLocks noGrp="1" noChangeArrowheads="1"/>
          </p:cNvSpPr>
          <p:nvPr>
            <p:ph type="dt" sz="half" idx="10"/>
          </p:nvPr>
        </p:nvSpPr>
        <p:spPr bwMode="auto">
          <a:ln>
            <a:miter lim="800000"/>
          </a:ln>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smtClean="0">
                <a:ln>
                  <a:noFill/>
                </a:ln>
                <a:solidFill>
                  <a:schemeClr val="tx1"/>
                </a:solidFill>
                <a:effectLst/>
                <a:uLnTx/>
                <a:uFillTx/>
                <a:latin typeface="Verdana" panose="020B0604030504040204" pitchFamily="34" charset="0"/>
                <a:ea typeface="+mn-ea"/>
                <a:cs typeface="+mn-cs"/>
              </a:rPr>
              <a:t>http://www.thxsyxx.com</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38914"/>
                                        </p:tgtEl>
                                        <p:attrNameLst>
                                          <p:attrName>style.visibility</p:attrName>
                                        </p:attrNameLst>
                                      </p:cBhvr>
                                      <p:to>
                                        <p:strVal val="visible"/>
                                      </p:to>
                                    </p:set>
                                    <p:animEffect transition="in" filter="slide(fromTop)">
                                      <p:cBhvr>
                                        <p:cTn id="7" dur="500"/>
                                        <p:tgtEl>
                                          <p:spTgt spid="38914"/>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38918"/>
                                        </p:tgtEl>
                                        <p:attrNameLst>
                                          <p:attrName>style.visibility</p:attrName>
                                        </p:attrNameLst>
                                      </p:cBhvr>
                                      <p:to>
                                        <p:strVal val="visible"/>
                                      </p:to>
                                    </p:set>
                                    <p:animEffect transition="in" filter="slide(fromBottom)">
                                      <p:cBhvr>
                                        <p:cTn id="11" dur="500"/>
                                        <p:tgtEl>
                                          <p:spTgt spid="389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4" grpId="0" bldLvl="0"/>
      <p:bldP spid="38918" grpId="0" bldLvl="0"/>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1" name="标题 38913"/>
          <p:cNvSpPr>
            <a:spLocks noGrp="1"/>
          </p:cNvSpPr>
          <p:nvPr>
            <p:ph type="title"/>
          </p:nvPr>
        </p:nvSpPr>
        <p:spPr>
          <a:xfrm>
            <a:off x="792163" y="728663"/>
            <a:ext cx="8196262" cy="533400"/>
          </a:xfrm>
        </p:spPr>
        <p:txBody>
          <a:bodyPr wrap="square" lIns="91440" tIns="45720" rIns="91440" bIns="45720" anchor="ctr"/>
          <a:lstStyle/>
          <a:p>
            <a:pPr eaLnBrk="1" hangingPunct="1"/>
            <a:r>
              <a:rPr lang="zh-CN" altLang="en-US" dirty="0">
                <a:latin typeface="黑体" panose="02010600030101010101" pitchFamily="2" charset="-122"/>
                <a:ea typeface="黑体" panose="02010600030101010101" pitchFamily="2" charset="-122"/>
              </a:rPr>
              <a:t> </a:t>
            </a:r>
            <a:r>
              <a:rPr lang="zh-CN" altLang="en-US" sz="3600" dirty="0">
                <a:latin typeface="黑体" panose="02010600030101010101" pitchFamily="2" charset="-122"/>
                <a:ea typeface="黑体" panose="02010600030101010101" pitchFamily="2" charset="-122"/>
              </a:rPr>
              <a:t>五、该研究课题需进一步研究的问题</a:t>
            </a:r>
          </a:p>
        </p:txBody>
      </p:sp>
      <p:sp>
        <p:nvSpPr>
          <p:cNvPr id="199682" name="文本框 38914"/>
          <p:cNvSpPr txBox="1"/>
          <p:nvPr/>
        </p:nvSpPr>
        <p:spPr>
          <a:xfrm>
            <a:off x="1962150" y="1584325"/>
            <a:ext cx="3413125" cy="365125"/>
          </a:xfrm>
          <a:prstGeom prst="rect">
            <a:avLst/>
          </a:prstGeom>
          <a:noFill/>
          <a:ln w="9525">
            <a:noFill/>
          </a:ln>
        </p:spPr>
        <p:txBody>
          <a:bodyPr anchor="t">
            <a:spAutoFit/>
          </a:bodyPr>
          <a:lstStyle/>
          <a:p>
            <a:pPr algn="r"/>
            <a:endParaRPr lang="zh-CN" altLang="en-US" dirty="0">
              <a:latin typeface="Arial" panose="020B0604020202020204" pitchFamily="34" charset="0"/>
              <a:ea typeface="宋体" panose="02010600030101010101" pitchFamily="2" charset="-122"/>
            </a:endParaRPr>
          </a:p>
        </p:txBody>
      </p:sp>
      <p:sp>
        <p:nvSpPr>
          <p:cNvPr id="199683" name="文本框 38915"/>
          <p:cNvSpPr txBox="1"/>
          <p:nvPr/>
        </p:nvSpPr>
        <p:spPr>
          <a:xfrm>
            <a:off x="566738" y="2168525"/>
            <a:ext cx="7740650" cy="366713"/>
          </a:xfrm>
          <a:prstGeom prst="rect">
            <a:avLst/>
          </a:prstGeom>
          <a:noFill/>
          <a:ln w="9525">
            <a:noFill/>
          </a:ln>
        </p:spPr>
        <p:txBody>
          <a:bodyPr anchor="t">
            <a:spAutoFit/>
          </a:bodyPr>
          <a:lstStyle/>
          <a:p>
            <a:pPr>
              <a:spcBef>
                <a:spcPct val="50000"/>
              </a:spcBef>
              <a:buClr>
                <a:schemeClr val="accent2"/>
              </a:buClr>
            </a:pPr>
            <a:r>
              <a:rPr lang="zh-CN" altLang="en-US" dirty="0">
                <a:latin typeface="Arial" panose="020B0604020202020204" pitchFamily="34" charset="0"/>
                <a:ea typeface="宋体" panose="02010600030101010101" pitchFamily="2" charset="-122"/>
              </a:rPr>
              <a:t>     </a:t>
            </a:r>
          </a:p>
        </p:txBody>
      </p:sp>
      <p:sp>
        <p:nvSpPr>
          <p:cNvPr id="199684" name="文本框 38916"/>
          <p:cNvSpPr txBox="1"/>
          <p:nvPr/>
        </p:nvSpPr>
        <p:spPr>
          <a:xfrm>
            <a:off x="250825" y="3159125"/>
            <a:ext cx="7561263" cy="365125"/>
          </a:xfrm>
          <a:prstGeom prst="rect">
            <a:avLst/>
          </a:prstGeom>
          <a:noFill/>
          <a:ln w="9525">
            <a:noFill/>
          </a:ln>
        </p:spPr>
        <p:txBody>
          <a:bodyPr anchor="t">
            <a:spAutoFit/>
          </a:bodyPr>
          <a:lstStyle/>
          <a:p>
            <a:pPr>
              <a:spcBef>
                <a:spcPct val="50000"/>
              </a:spcBef>
              <a:buClr>
                <a:schemeClr val="accent2"/>
              </a:buClr>
            </a:pPr>
            <a:r>
              <a:rPr lang="zh-CN" altLang="en-US" dirty="0">
                <a:latin typeface="Arial" panose="020B0604020202020204" pitchFamily="34" charset="0"/>
                <a:ea typeface="宋体" panose="02010600030101010101" pitchFamily="2" charset="-122"/>
              </a:rPr>
              <a:t>  </a:t>
            </a:r>
          </a:p>
        </p:txBody>
      </p:sp>
      <p:sp>
        <p:nvSpPr>
          <p:cNvPr id="38918" name="文本框 38917"/>
          <p:cNvSpPr txBox="1"/>
          <p:nvPr/>
        </p:nvSpPr>
        <p:spPr>
          <a:xfrm>
            <a:off x="387350" y="1944688"/>
            <a:ext cx="8312150" cy="2647950"/>
          </a:xfrm>
          <a:prstGeom prst="rect">
            <a:avLst/>
          </a:prstGeom>
          <a:noFill/>
          <a:ln w="9525">
            <a:noFill/>
          </a:ln>
        </p:spPr>
        <p:txBody>
          <a:bodyPr anchor="t">
            <a:spAutoFit/>
          </a:bodyPr>
          <a:lstStyle/>
          <a:p>
            <a:r>
              <a:rPr lang="en-US" altLang="zh-CN" sz="2400" dirty="0">
                <a:latin typeface="宋体" panose="02010600030101010101" pitchFamily="2" charset="-122"/>
              </a:rPr>
              <a:t>    </a:t>
            </a:r>
            <a:r>
              <a:rPr lang="en-US" altLang="zh-CN" sz="2400" b="1" dirty="0">
                <a:latin typeface="宋体" panose="02010600030101010101" pitchFamily="2" charset="-122"/>
              </a:rPr>
              <a:t>3.如何更好地将课内与课外相结合，充实口头作文的训练。学生如何自觉地进行口头作文训练、我们怎样引导动员家长与我们一道指导培养学生口头表达能力</a:t>
            </a:r>
            <a:r>
              <a:rPr lang="zh-CN" altLang="zh-CN" sz="2400" b="1" dirty="0">
                <a:latin typeface="宋体" panose="02010600030101010101" pitchFamily="2" charset="-122"/>
                <a:ea typeface="宋体" panose="02010600030101010101" pitchFamily="2" charset="-122"/>
              </a:rPr>
              <a:t>需要</a:t>
            </a:r>
            <a:r>
              <a:rPr lang="en-US" altLang="zh-CN" sz="2400" b="1" dirty="0">
                <a:latin typeface="宋体" panose="02010600030101010101" pitchFamily="2" charset="-122"/>
              </a:rPr>
              <a:t>进一步研究。   </a:t>
            </a:r>
          </a:p>
          <a:p>
            <a:r>
              <a:rPr lang="en-US" altLang="zh-CN" sz="2400" b="1" dirty="0">
                <a:latin typeface="宋体" panose="02010600030101010101" pitchFamily="2" charset="-122"/>
              </a:rPr>
              <a:t>    </a:t>
            </a:r>
          </a:p>
          <a:p>
            <a:r>
              <a:rPr lang="en-US" altLang="zh-CN" sz="2400" b="1" dirty="0">
                <a:latin typeface="宋体" panose="02010600030101010101" pitchFamily="2" charset="-122"/>
              </a:rPr>
              <a:t>    4.在口头作文的教学中，着重强化训练，对学生在讲话的仪表、声音、节奏、语气、语调、感情等方面关注较少。 </a:t>
            </a:r>
          </a:p>
        </p:txBody>
      </p:sp>
      <p:sp>
        <p:nvSpPr>
          <p:cNvPr id="132102" name="日期占位符 1"/>
          <p:cNvSpPr txBox="1">
            <a:spLocks noGrp="1" noChangeArrowheads="1"/>
          </p:cNvSpPr>
          <p:nvPr>
            <p:ph type="dt" sz="half" idx="10"/>
          </p:nvPr>
        </p:nvSpPr>
        <p:spPr bwMode="auto"/>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smtClean="0">
                <a:ln>
                  <a:noFill/>
                </a:ln>
                <a:solidFill>
                  <a:schemeClr val="tx1"/>
                </a:solidFill>
                <a:effectLst/>
                <a:uLnTx/>
                <a:uFillTx/>
                <a:latin typeface="Verdana" panose="020B0604030504040204" pitchFamily="34" charset="0"/>
                <a:ea typeface="+mn-ea"/>
                <a:cs typeface="+mn-cs"/>
              </a:rPr>
              <a:t>http://www.thxsyxx.com</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38918"/>
                                        </p:tgtEl>
                                        <p:attrNameLst>
                                          <p:attrName>style.visibility</p:attrName>
                                        </p:attrNameLst>
                                      </p:cBhvr>
                                      <p:to>
                                        <p:strVal val="visible"/>
                                      </p:to>
                                    </p:set>
                                    <p:animEffect transition="in" filter="slide(fromBottom)">
                                      <p:cBhvr>
                                        <p:cTn id="7" dur="500"/>
                                        <p:tgtEl>
                                          <p:spTgt spid="389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8" grpId="0" bldLvl="0"/>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5" name="标题 38913"/>
          <p:cNvSpPr>
            <a:spLocks noGrp="1"/>
          </p:cNvSpPr>
          <p:nvPr>
            <p:ph type="title"/>
          </p:nvPr>
        </p:nvSpPr>
        <p:spPr>
          <a:xfrm>
            <a:off x="792163" y="728663"/>
            <a:ext cx="8196262" cy="533400"/>
          </a:xfrm>
        </p:spPr>
        <p:txBody>
          <a:bodyPr wrap="square" lIns="91440" tIns="45720" rIns="91440" bIns="45720" anchor="ctr"/>
          <a:lstStyle/>
          <a:p>
            <a:pPr eaLnBrk="1" hangingPunct="1"/>
            <a:r>
              <a:rPr lang="zh-CN" altLang="en-US" dirty="0">
                <a:latin typeface="黑体" panose="02010600030101010101" pitchFamily="2" charset="-122"/>
                <a:ea typeface="黑体" panose="02010600030101010101" pitchFamily="2" charset="-122"/>
              </a:rPr>
              <a:t> </a:t>
            </a:r>
            <a:r>
              <a:rPr lang="zh-CN" altLang="en-US" sz="3600" dirty="0">
                <a:latin typeface="黑体" panose="02010600030101010101" pitchFamily="2" charset="-122"/>
                <a:ea typeface="黑体" panose="02010600030101010101" pitchFamily="2" charset="-122"/>
              </a:rPr>
              <a:t>五、该研究课题需进一步研究的问题</a:t>
            </a:r>
          </a:p>
        </p:txBody>
      </p:sp>
      <p:sp>
        <p:nvSpPr>
          <p:cNvPr id="200706" name="文本框 38914"/>
          <p:cNvSpPr txBox="1"/>
          <p:nvPr/>
        </p:nvSpPr>
        <p:spPr>
          <a:xfrm>
            <a:off x="1962150" y="1584325"/>
            <a:ext cx="3413125" cy="365125"/>
          </a:xfrm>
          <a:prstGeom prst="rect">
            <a:avLst/>
          </a:prstGeom>
          <a:noFill/>
          <a:ln w="9525">
            <a:noFill/>
          </a:ln>
        </p:spPr>
        <p:txBody>
          <a:bodyPr anchor="t">
            <a:spAutoFit/>
          </a:bodyPr>
          <a:lstStyle/>
          <a:p>
            <a:pPr algn="r"/>
            <a:endParaRPr lang="zh-CN" altLang="en-US" dirty="0">
              <a:latin typeface="Arial" panose="020B0604020202020204" pitchFamily="34" charset="0"/>
              <a:ea typeface="宋体" panose="02010600030101010101" pitchFamily="2" charset="-122"/>
            </a:endParaRPr>
          </a:p>
        </p:txBody>
      </p:sp>
      <p:sp>
        <p:nvSpPr>
          <p:cNvPr id="200707" name="文本框 38915"/>
          <p:cNvSpPr txBox="1"/>
          <p:nvPr/>
        </p:nvSpPr>
        <p:spPr>
          <a:xfrm>
            <a:off x="566738" y="2168525"/>
            <a:ext cx="7740650" cy="366713"/>
          </a:xfrm>
          <a:prstGeom prst="rect">
            <a:avLst/>
          </a:prstGeom>
          <a:noFill/>
          <a:ln w="9525">
            <a:noFill/>
          </a:ln>
        </p:spPr>
        <p:txBody>
          <a:bodyPr anchor="t">
            <a:spAutoFit/>
          </a:bodyPr>
          <a:lstStyle/>
          <a:p>
            <a:pPr>
              <a:spcBef>
                <a:spcPct val="50000"/>
              </a:spcBef>
              <a:buClr>
                <a:schemeClr val="accent2"/>
              </a:buClr>
            </a:pPr>
            <a:r>
              <a:rPr lang="zh-CN" altLang="en-US" dirty="0">
                <a:latin typeface="Arial" panose="020B0604020202020204" pitchFamily="34" charset="0"/>
                <a:ea typeface="宋体" panose="02010600030101010101" pitchFamily="2" charset="-122"/>
              </a:rPr>
              <a:t>     </a:t>
            </a:r>
          </a:p>
        </p:txBody>
      </p:sp>
      <p:sp>
        <p:nvSpPr>
          <p:cNvPr id="200708" name="文本框 38916"/>
          <p:cNvSpPr txBox="1"/>
          <p:nvPr/>
        </p:nvSpPr>
        <p:spPr>
          <a:xfrm>
            <a:off x="250825" y="3159125"/>
            <a:ext cx="7561263" cy="365125"/>
          </a:xfrm>
          <a:prstGeom prst="rect">
            <a:avLst/>
          </a:prstGeom>
          <a:noFill/>
          <a:ln w="9525">
            <a:noFill/>
          </a:ln>
        </p:spPr>
        <p:txBody>
          <a:bodyPr anchor="t">
            <a:spAutoFit/>
          </a:bodyPr>
          <a:lstStyle/>
          <a:p>
            <a:pPr>
              <a:spcBef>
                <a:spcPct val="50000"/>
              </a:spcBef>
              <a:buClr>
                <a:schemeClr val="accent2"/>
              </a:buClr>
            </a:pPr>
            <a:r>
              <a:rPr lang="zh-CN" altLang="en-US" dirty="0">
                <a:latin typeface="Arial" panose="020B0604020202020204" pitchFamily="34" charset="0"/>
                <a:ea typeface="宋体" panose="02010600030101010101" pitchFamily="2" charset="-122"/>
              </a:rPr>
              <a:t>  </a:t>
            </a:r>
          </a:p>
        </p:txBody>
      </p:sp>
      <p:sp>
        <p:nvSpPr>
          <p:cNvPr id="38918" name="文本框 38917"/>
          <p:cNvSpPr txBox="1"/>
          <p:nvPr/>
        </p:nvSpPr>
        <p:spPr>
          <a:xfrm>
            <a:off x="363538" y="2995613"/>
            <a:ext cx="8312150" cy="1371600"/>
          </a:xfrm>
          <a:prstGeom prst="rect">
            <a:avLst/>
          </a:prstGeom>
          <a:noFill/>
          <a:ln w="9525">
            <a:noFill/>
          </a:ln>
        </p:spPr>
        <p:txBody>
          <a:bodyPr anchor="t">
            <a:spAutoFit/>
          </a:bodyPr>
          <a:lstStyle/>
          <a:p>
            <a:r>
              <a:rPr lang="en-US" altLang="zh-CN" sz="2800" b="1" dirty="0">
                <a:latin typeface="宋体" panose="02010600030101010101" pitchFamily="2" charset="-122"/>
              </a:rPr>
              <a:t> 1.小学口头作文与书面作文结合策略的研究 </a:t>
            </a:r>
          </a:p>
          <a:p>
            <a:r>
              <a:rPr lang="zh-CN" altLang="en-US" sz="2800" b="1" dirty="0">
                <a:latin typeface="宋体" panose="02010600030101010101" pitchFamily="2" charset="-122"/>
                <a:ea typeface="宋体" panose="02010600030101010101" pitchFamily="2" charset="-122"/>
              </a:rPr>
              <a:t> </a:t>
            </a:r>
            <a:r>
              <a:rPr lang="en-US" altLang="zh-CN" sz="2800" b="1" dirty="0">
                <a:latin typeface="宋体" panose="02010600030101010101" pitchFamily="2" charset="-122"/>
              </a:rPr>
              <a:t>2.小学口头作文教学评价策略的研究 </a:t>
            </a:r>
          </a:p>
          <a:p>
            <a:r>
              <a:rPr lang="en-US" altLang="zh-CN" sz="2800" b="1" dirty="0">
                <a:latin typeface="宋体" panose="02010600030101010101" pitchFamily="2" charset="-122"/>
              </a:rPr>
              <a:t> 3.小学口头作文训练的校本课程开发研究 </a:t>
            </a:r>
            <a:endParaRPr lang="en-US" altLang="zh-CN" sz="2400" b="1" dirty="0">
              <a:latin typeface="宋体" panose="02010600030101010101" pitchFamily="2" charset="-122"/>
            </a:endParaRPr>
          </a:p>
        </p:txBody>
      </p:sp>
      <p:sp>
        <p:nvSpPr>
          <p:cNvPr id="132102" name="日期占位符 1"/>
          <p:cNvSpPr txBox="1">
            <a:spLocks noGrp="1" noChangeArrowheads="1"/>
          </p:cNvSpPr>
          <p:nvPr>
            <p:ph type="dt" sz="half" idx="10"/>
          </p:nvPr>
        </p:nvSpPr>
        <p:spPr bwMode="auto"/>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smtClean="0">
                <a:ln>
                  <a:noFill/>
                </a:ln>
                <a:solidFill>
                  <a:schemeClr val="tx1"/>
                </a:solidFill>
                <a:effectLst/>
                <a:uLnTx/>
                <a:uFillTx/>
                <a:latin typeface="Verdana" panose="020B0604030504040204" pitchFamily="34" charset="0"/>
                <a:ea typeface="+mn-ea"/>
                <a:cs typeface="+mn-cs"/>
              </a:rPr>
              <a:t>http://www.thxsyxx.com</a:t>
            </a:r>
          </a:p>
        </p:txBody>
      </p:sp>
      <p:sp>
        <p:nvSpPr>
          <p:cNvPr id="200711" name="文本框 1"/>
          <p:cNvSpPr txBox="1"/>
          <p:nvPr/>
        </p:nvSpPr>
        <p:spPr>
          <a:xfrm>
            <a:off x="363538" y="1584325"/>
            <a:ext cx="8312150" cy="954088"/>
          </a:xfrm>
          <a:prstGeom prst="rect">
            <a:avLst/>
          </a:prstGeom>
          <a:noFill/>
          <a:ln w="9525">
            <a:noFill/>
          </a:ln>
        </p:spPr>
        <p:txBody>
          <a:bodyPr anchor="t">
            <a:spAutoFit/>
          </a:bodyPr>
          <a:lstStyle/>
          <a:p>
            <a:r>
              <a:rPr lang="zh-CN" altLang="en-US" sz="2400" b="1" dirty="0">
                <a:solidFill>
                  <a:srgbClr val="C00000"/>
                </a:solidFill>
                <a:latin typeface="宋体" panose="02010600030101010101" pitchFamily="2" charset="-122"/>
                <a:ea typeface="宋体" panose="02010600030101010101" pitchFamily="2" charset="-122"/>
              </a:rPr>
              <a:t>  吉林省“十三五” 教育科学规划一般课题</a:t>
            </a:r>
          </a:p>
          <a:p>
            <a:r>
              <a:rPr lang="zh-CN" altLang="en-US" sz="3200" b="1" dirty="0">
                <a:latin typeface="宋体" panose="02010600030101010101" pitchFamily="2" charset="-122"/>
                <a:ea typeface="宋体" panose="02010600030101010101" pitchFamily="2" charset="-122"/>
              </a:rPr>
              <a:t>“小学口头作文教学深化研究</a:t>
            </a:r>
            <a:r>
              <a:rPr lang="en-US" altLang="zh-CN" sz="3200" b="1" dirty="0">
                <a:latin typeface="宋体" panose="02010600030101010101" pitchFamily="2" charset="-122"/>
              </a:rPr>
              <a:t>”</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8918"/>
                                        </p:tgtEl>
                                        <p:attrNameLst>
                                          <p:attrName>style.visibility</p:attrName>
                                        </p:attrNameLst>
                                      </p:cBhvr>
                                      <p:to>
                                        <p:strVal val="visible"/>
                                      </p:to>
                                    </p:set>
                                    <p:animEffect transition="in" filter="slide(fromBottom)">
                                      <p:cBhvr>
                                        <p:cTn id="7" dur="500"/>
                                        <p:tgtEl>
                                          <p:spTgt spid="389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8" grpId="0" bldLvl="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日期占位符 2"/>
          <p:cNvSpPr txBox="1">
            <a:spLocks noGrp="1" noChangeArrowheads="1"/>
          </p:cNvSpPr>
          <p:nvPr>
            <p:ph type="dt" sz="half" idx="10"/>
          </p:nvPr>
        </p:nvSpPr>
        <p:spPr bwMode="auto"/>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smtClean="0">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90114" name="标题 1"/>
          <p:cNvSpPr>
            <a:spLocks noGrp="1"/>
          </p:cNvSpPr>
          <p:nvPr>
            <p:ph type="title"/>
          </p:nvPr>
        </p:nvSpPr>
        <p:spPr/>
        <p:txBody>
          <a:bodyPr wrap="square" lIns="91440" tIns="45720" rIns="91440" bIns="45720" anchor="ctr"/>
          <a:lstStyle/>
          <a:p>
            <a:pPr eaLnBrk="1" hangingPunct="1"/>
            <a:r>
              <a:rPr lang="en-US" altLang="en-US" sz="4000" dirty="0">
                <a:latin typeface="黑体" panose="02010600030101010101" pitchFamily="2" charset="-122"/>
                <a:ea typeface="黑体" panose="02010600030101010101" pitchFamily="2" charset="-122"/>
                <a:sym typeface="+mn-ea"/>
              </a:rPr>
              <a:t>一、课题研究的基本情况</a:t>
            </a:r>
            <a:endParaRPr lang="zh-CN" altLang="en-US" sz="4000" dirty="0">
              <a:latin typeface="黑体" panose="02010600030101010101" pitchFamily="2" charset="-122"/>
              <a:ea typeface="黑体" panose="02010600030101010101" pitchFamily="2" charset="-122"/>
            </a:endParaRPr>
          </a:p>
        </p:txBody>
      </p:sp>
      <p:grpSp>
        <p:nvGrpSpPr>
          <p:cNvPr id="90115" name="组合 7170"/>
          <p:cNvGrpSpPr/>
          <p:nvPr/>
        </p:nvGrpSpPr>
        <p:grpSpPr>
          <a:xfrm>
            <a:off x="-63500" y="1358900"/>
            <a:ext cx="4279900" cy="676275"/>
            <a:chOff x="0" y="0"/>
            <a:chExt cx="1008" cy="356"/>
          </a:xfrm>
        </p:grpSpPr>
        <p:grpSp>
          <p:nvGrpSpPr>
            <p:cNvPr id="90116" name="组合 7171"/>
            <p:cNvGrpSpPr/>
            <p:nvPr/>
          </p:nvGrpSpPr>
          <p:grpSpPr>
            <a:xfrm>
              <a:off x="42" y="0"/>
              <a:ext cx="966" cy="356"/>
              <a:chOff x="0" y="0"/>
              <a:chExt cx="589" cy="353"/>
            </a:xfrm>
          </p:grpSpPr>
          <p:sp>
            <p:nvSpPr>
              <p:cNvPr id="90117" name="圆角矩形 7172"/>
              <p:cNvSpPr/>
              <p:nvPr/>
            </p:nvSpPr>
            <p:spPr>
              <a:xfrm>
                <a:off x="0" y="0"/>
                <a:ext cx="589" cy="353"/>
              </a:xfrm>
              <a:prstGeom prst="roundRect">
                <a:avLst>
                  <a:gd name="adj" fmla="val 11921"/>
                </a:avLst>
              </a:prstGeom>
              <a:gradFill rotWithShape="1">
                <a:gsLst>
                  <a:gs pos="0">
                    <a:schemeClr val="accent1"/>
                  </a:gs>
                  <a:gs pos="100000">
                    <a:srgbClr val="2C7E46"/>
                  </a:gs>
                </a:gsLst>
                <a:lin ang="5400000" scaled="1"/>
                <a:tileRect/>
              </a:gradFill>
              <a:ln w="38100" cap="flat" cmpd="sng">
                <a:solidFill>
                  <a:schemeClr val="bg1"/>
                </a:solidFill>
                <a:prstDash val="solid"/>
                <a:round/>
                <a:headEnd type="none" w="med" len="med"/>
                <a:tailEnd type="none" w="med" len="med"/>
              </a:ln>
            </p:spPr>
            <p:txBody>
              <a:bodyPr anchor="t"/>
              <a:lstStyle/>
              <a:p>
                <a:pPr algn="r"/>
                <a:endParaRPr lang="zh-CN" altLang="en-US" dirty="0">
                  <a:latin typeface="Arial" panose="020B0604020202020204" pitchFamily="34" charset="0"/>
                  <a:ea typeface="宋体" panose="02010600030101010101" pitchFamily="2" charset="-122"/>
                </a:endParaRPr>
              </a:p>
            </p:txBody>
          </p:sp>
          <p:sp>
            <p:nvSpPr>
              <p:cNvPr id="15366" name="任意多边形 7173"/>
              <p:cNvSpPr>
                <a:spLocks noChangeArrowheads="1"/>
              </p:cNvSpPr>
              <p:nvPr/>
            </p:nvSpPr>
            <p:spPr bwMode="auto">
              <a:xfrm>
                <a:off x="37" y="23"/>
                <a:ext cx="294" cy="176"/>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rgbClr val="96D7AB"/>
                  </a:gs>
                  <a:gs pos="50000">
                    <a:schemeClr val="accent1">
                      <a:alpha val="0"/>
                    </a:schemeClr>
                  </a:gs>
                  <a:gs pos="100000">
                    <a:srgbClr val="96D7AB"/>
                  </a:gs>
                </a:gsLst>
                <a:lin ang="2700000" scaled="1"/>
              </a:gra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grpSp>
        <p:sp>
          <p:nvSpPr>
            <p:cNvPr id="90119" name="文本框 7174"/>
            <p:cNvSpPr txBox="1"/>
            <p:nvPr/>
          </p:nvSpPr>
          <p:spPr>
            <a:xfrm>
              <a:off x="0" y="0"/>
              <a:ext cx="998" cy="288"/>
            </a:xfrm>
            <a:prstGeom prst="rect">
              <a:avLst/>
            </a:prstGeom>
            <a:noFill/>
            <a:ln w="9525">
              <a:noFill/>
            </a:ln>
          </p:spPr>
          <p:txBody>
            <a:bodyPr anchor="t"/>
            <a:lstStyle/>
            <a:p>
              <a:pPr algn="ctr" eaLnBrk="0" hangingPunct="0"/>
              <a:r>
                <a:rPr lang="zh-CN" altLang="en-US" sz="3600" b="1" dirty="0">
                  <a:solidFill>
                    <a:schemeClr val="bg1"/>
                  </a:solidFill>
                  <a:latin typeface="Arial" panose="020B0604020202020204" pitchFamily="34" charset="0"/>
                  <a:ea typeface="黑体" panose="02010600030101010101" pitchFamily="2" charset="-122"/>
                  <a:sym typeface="Arial" panose="020B0604020202020204" pitchFamily="34" charset="0"/>
                </a:rPr>
                <a:t>（二）课题的提出</a:t>
              </a:r>
              <a:r>
                <a:rPr lang="zh-CN" altLang="en-US" sz="2400" dirty="0">
                  <a:solidFill>
                    <a:schemeClr val="bg1"/>
                  </a:solidFill>
                  <a:latin typeface="Arial" panose="020B0604020202020204" pitchFamily="34" charset="0"/>
                  <a:ea typeface="黑体" panose="02010600030101010101" pitchFamily="2" charset="-122"/>
                </a:rPr>
                <a:t>  </a:t>
              </a:r>
              <a:endParaRPr lang="zh-CN" altLang="en-US" dirty="0">
                <a:latin typeface="Arial" panose="020B0604020202020204" pitchFamily="34" charset="0"/>
                <a:ea typeface="宋体" panose="02010600030101010101" pitchFamily="2" charset="-122"/>
              </a:endParaRPr>
            </a:p>
          </p:txBody>
        </p:sp>
      </p:grpSp>
      <p:sp>
        <p:nvSpPr>
          <p:cNvPr id="7177" name="文本框 7176"/>
          <p:cNvSpPr txBox="1"/>
          <p:nvPr/>
        </p:nvSpPr>
        <p:spPr>
          <a:xfrm>
            <a:off x="476250" y="2844800"/>
            <a:ext cx="8458200" cy="2651125"/>
          </a:xfrm>
          <a:prstGeom prst="rect">
            <a:avLst/>
          </a:prstGeom>
          <a:noFill/>
          <a:ln w="9525">
            <a:noFill/>
          </a:ln>
        </p:spPr>
        <p:txBody>
          <a:bodyPr anchor="t">
            <a:spAutoFit/>
          </a:bodyPr>
          <a:lstStyle/>
          <a:p>
            <a:pPr>
              <a:spcBef>
                <a:spcPct val="50000"/>
              </a:spcBef>
              <a:buClr>
                <a:schemeClr val="accent2"/>
              </a:buClr>
            </a:pPr>
            <a:r>
              <a:rPr lang="zh-CN" altLang="en-US" sz="2000" dirty="0">
                <a:solidFill>
                  <a:schemeClr val="accent2"/>
                </a:solidFill>
                <a:latin typeface="黑体" panose="02010600030101010101" pitchFamily="2" charset="-122"/>
                <a:ea typeface="黑体" panose="02010600030101010101" pitchFamily="2" charset="-122"/>
              </a:rPr>
              <a:t>   </a:t>
            </a:r>
            <a:r>
              <a:rPr lang="zh-CN" altLang="en-US" sz="2800" dirty="0">
                <a:solidFill>
                  <a:schemeClr val="accent2"/>
                </a:solidFill>
                <a:latin typeface="黑体" panose="02010600030101010101" pitchFamily="2" charset="-122"/>
                <a:ea typeface="黑体" panose="02010600030101010101" pitchFamily="2" charset="-122"/>
              </a:rPr>
              <a:t> </a:t>
            </a:r>
            <a:r>
              <a:rPr lang="zh-CN" altLang="en-US" sz="2800" b="1" dirty="0">
                <a:latin typeface="Arial" panose="020B0604020202020204" pitchFamily="34" charset="0"/>
                <a:ea typeface="宋体" panose="02010600030101010101" pitchFamily="2" charset="-122"/>
              </a:rPr>
              <a:t>《语文课程标准》总目标中第8条和第9条明确要求，小学生要能通顺地表述自己的经验和体验，能依据需要，运用常见的表达方式写作；要具有日常口语交际基本能力，学会倾听，表达与交流，初步学会运用口头语言进行人际沟通和社会交往。</a:t>
            </a:r>
            <a:r>
              <a:rPr lang="zh-CN" altLang="en-US" sz="2800" b="1" dirty="0">
                <a:solidFill>
                  <a:srgbClr val="C00000"/>
                </a:solidFill>
                <a:latin typeface="Arial" panose="020B0604020202020204" pitchFamily="34" charset="0"/>
                <a:ea typeface="宋体" panose="02010600030101010101" pitchFamily="2" charset="-122"/>
                <a:sym typeface="Arial" panose="020B0604020202020204" pitchFamily="34" charset="0"/>
              </a:rPr>
              <a:t>《</a:t>
            </a:r>
            <a:r>
              <a:rPr lang="zh-CN" altLang="en-US" sz="2800" b="1" dirty="0">
                <a:solidFill>
                  <a:srgbClr val="C00000"/>
                </a:solidFill>
                <a:latin typeface="Arial" panose="020B0604020202020204" pitchFamily="34" charset="0"/>
                <a:ea typeface="宋体" panose="02010600030101010101" pitchFamily="2" charset="-122"/>
              </a:rPr>
              <a:t>课程标准》反映出了语文教学中口语与书面语并重的理念。</a:t>
            </a:r>
          </a:p>
        </p:txBody>
      </p:sp>
      <p:sp>
        <p:nvSpPr>
          <p:cNvPr id="90121" name="文本框 4"/>
          <p:cNvSpPr txBox="1"/>
          <p:nvPr/>
        </p:nvSpPr>
        <p:spPr>
          <a:xfrm>
            <a:off x="206375" y="2079625"/>
            <a:ext cx="4905375" cy="641350"/>
          </a:xfrm>
          <a:prstGeom prst="rect">
            <a:avLst/>
          </a:prstGeom>
          <a:noFill/>
          <a:ln w="9525">
            <a:noFill/>
          </a:ln>
        </p:spPr>
        <p:txBody>
          <a:bodyPr anchor="t">
            <a:spAutoFit/>
          </a:bodyPr>
          <a:lstStyle/>
          <a:p>
            <a:pPr>
              <a:spcBef>
                <a:spcPct val="50000"/>
              </a:spcBef>
              <a:buClr>
                <a:schemeClr val="accent2"/>
              </a:buClr>
            </a:pPr>
            <a:r>
              <a:rPr lang="zh-CN" altLang="en-US" sz="2000" dirty="0">
                <a:solidFill>
                  <a:srgbClr val="333399"/>
                </a:solidFill>
                <a:latin typeface="黑体" panose="02010600030101010101" pitchFamily="2" charset="-122"/>
                <a:ea typeface="黑体" panose="02010600030101010101" pitchFamily="2" charset="-122"/>
              </a:rPr>
              <a:t> </a:t>
            </a:r>
            <a:r>
              <a:rPr lang="en-US" altLang="zh-CN" sz="3600" b="1" dirty="0">
                <a:solidFill>
                  <a:srgbClr val="333399"/>
                </a:solidFill>
                <a:latin typeface="宋体" panose="02010600030101010101" pitchFamily="2" charset="-122"/>
              </a:rPr>
              <a:t>1.</a:t>
            </a:r>
            <a:r>
              <a:rPr lang="zh-CN" altLang="en-US" sz="3600" b="1" dirty="0">
                <a:solidFill>
                  <a:srgbClr val="333399"/>
                </a:solidFill>
                <a:latin typeface="宋体" panose="02010600030101010101" pitchFamily="2" charset="-122"/>
                <a:ea typeface="宋体" panose="02010600030101010101" pitchFamily="2" charset="-122"/>
              </a:rPr>
              <a:t>课题提出的背景：</a:t>
            </a:r>
            <a:r>
              <a:rPr lang="zh-CN" altLang="en-US" sz="2600" dirty="0">
                <a:latin typeface="宋体" panose="02010600030101010101" pitchFamily="2" charset="-122"/>
                <a:ea typeface="宋体" panose="02010600030101010101" pitchFamily="2" charset="-122"/>
              </a:rPr>
              <a:t>  </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1" nodeType="afterEffect">
                                  <p:stCondLst>
                                    <p:cond delay="0"/>
                                  </p:stCondLst>
                                  <p:childTnLst>
                                    <p:set>
                                      <p:cBhvr>
                                        <p:cTn id="6" dur="1" fill="hold">
                                          <p:stCondLst>
                                            <p:cond delay="0"/>
                                          </p:stCondLst>
                                        </p:cTn>
                                        <p:tgtEl>
                                          <p:spTgt spid="7177"/>
                                        </p:tgtEl>
                                        <p:attrNameLst>
                                          <p:attrName>style.visibility</p:attrName>
                                        </p:attrNameLst>
                                      </p:cBhvr>
                                      <p:to>
                                        <p:strVal val="visible"/>
                                      </p:to>
                                    </p:set>
                                    <p:animEffect transition="in" filter="strips(downRight)">
                                      <p:cBhvr>
                                        <p:cTn id="7" dur="500"/>
                                        <p:tgtEl>
                                          <p:spTgt spid="71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7" grpId="0" bldLvl="0"/>
      <p:bldP spid="7177" grpId="1" bldLvl="0"/>
      <p:bldP spid="90121" grpId="0" bldLvl="0"/>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29" name="标题 39937"/>
          <p:cNvSpPr>
            <a:spLocks noGrp="1"/>
          </p:cNvSpPr>
          <p:nvPr>
            <p:ph type="title"/>
          </p:nvPr>
        </p:nvSpPr>
        <p:spPr/>
        <p:txBody>
          <a:bodyPr wrap="square" lIns="91440" tIns="45720" rIns="91440" bIns="45720" anchor="ctr"/>
          <a:lstStyle/>
          <a:p>
            <a:pPr eaLnBrk="1" hangingPunct="1"/>
            <a:r>
              <a:rPr lang="zh-CN" altLang="en-US" sz="4000" dirty="0"/>
              <a:t>   </a:t>
            </a:r>
            <a:r>
              <a:rPr lang="zh-CN" altLang="en-US" sz="4000" dirty="0">
                <a:ea typeface="黑体" panose="02010600030101010101" pitchFamily="2" charset="-122"/>
              </a:rPr>
              <a:t>研究是一种态度</a:t>
            </a:r>
          </a:p>
        </p:txBody>
      </p:sp>
      <p:sp>
        <p:nvSpPr>
          <p:cNvPr id="133122" name="日期占位符 1"/>
          <p:cNvSpPr txBox="1">
            <a:spLocks noGrp="1" noChangeArrowheads="1"/>
          </p:cNvSpPr>
          <p:nvPr>
            <p:ph type="dt" sz="half" idx="10"/>
          </p:nvPr>
        </p:nvSpPr>
        <p:spPr bwMode="auto">
          <a:ln>
            <a:miter lim="800000"/>
          </a:ln>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smtClean="0">
                <a:ln>
                  <a:noFill/>
                </a:ln>
                <a:solidFill>
                  <a:schemeClr val="tx1"/>
                </a:solidFill>
                <a:effectLst/>
                <a:uLnTx/>
                <a:uFillTx/>
                <a:latin typeface="Verdana" panose="020B0604030504040204" pitchFamily="34" charset="0"/>
                <a:ea typeface="+mn-ea"/>
                <a:cs typeface="+mn-cs"/>
              </a:rPr>
              <a:t>http://www.thxsyxx.com</a:t>
            </a:r>
          </a:p>
        </p:txBody>
      </p:sp>
      <p:sp>
        <p:nvSpPr>
          <p:cNvPr id="201731" name="折角形 83969"/>
          <p:cNvSpPr/>
          <p:nvPr/>
        </p:nvSpPr>
        <p:spPr>
          <a:xfrm>
            <a:off x="1287463" y="1584325"/>
            <a:ext cx="4786312" cy="4724400"/>
          </a:xfrm>
          <a:prstGeom prst="foldedCorner">
            <a:avLst>
              <a:gd name="adj" fmla="val 25486"/>
            </a:avLst>
          </a:prstGeom>
          <a:solidFill>
            <a:schemeClr val="bg1"/>
          </a:solidFill>
          <a:ln w="12700" cap="flat" cmpd="sng">
            <a:solidFill>
              <a:schemeClr val="tx1"/>
            </a:solidFill>
            <a:prstDash val="solid"/>
            <a:round/>
            <a:headEnd type="none" w="med" len="med"/>
            <a:tailEnd type="none" w="med" len="med"/>
          </a:ln>
        </p:spPr>
        <p:txBody>
          <a:bodyPr wrap="none" anchor="ctr"/>
          <a:lstStyle/>
          <a:p>
            <a:pPr algn="ctr" eaLnBrk="0" hangingPunct="0"/>
            <a:endParaRPr lang="zh-CN" altLang="en-US" sz="1400" b="1" dirty="0">
              <a:latin typeface="华文楷体" pitchFamily="2" charset="-122"/>
              <a:ea typeface="华文楷体" pitchFamily="2" charset="-122"/>
            </a:endParaRPr>
          </a:p>
        </p:txBody>
      </p:sp>
      <p:sp>
        <p:nvSpPr>
          <p:cNvPr id="201732" name="文本框 83975"/>
          <p:cNvSpPr txBox="1"/>
          <p:nvPr/>
        </p:nvSpPr>
        <p:spPr>
          <a:xfrm>
            <a:off x="1376363" y="2079625"/>
            <a:ext cx="4427537" cy="3390900"/>
          </a:xfrm>
          <a:prstGeom prst="rect">
            <a:avLst/>
          </a:prstGeom>
          <a:noFill/>
          <a:ln w="9525">
            <a:noFill/>
          </a:ln>
        </p:spPr>
        <p:txBody>
          <a:bodyPr anchor="t">
            <a:spAutoFit/>
          </a:bodyPr>
          <a:lstStyle/>
          <a:p>
            <a:pPr>
              <a:spcBef>
                <a:spcPct val="50000"/>
              </a:spcBef>
            </a:pPr>
            <a:r>
              <a:rPr lang="zh-CN" altLang="en-US" sz="3200" b="1" dirty="0">
                <a:latin typeface="Comic Sans MS" panose="030F0702030302020204" pitchFamily="66" charset="0"/>
                <a:ea typeface="华文行楷" panose="02010800040101010101" pitchFamily="2" charset="-122"/>
              </a:rPr>
              <a:t>     </a:t>
            </a:r>
            <a:r>
              <a:rPr lang="zh-CN" altLang="en-US" sz="3600" b="1" dirty="0">
                <a:latin typeface="宋体" panose="02010600030101010101" pitchFamily="2" charset="-122"/>
              </a:rPr>
              <a:t>研究给我们带来的，除了对教学问题的探讨以外，更给了我们研究的态度</a:t>
            </a:r>
            <a:r>
              <a:rPr lang="en-US" altLang="zh-CN" sz="3600" b="1" dirty="0">
                <a:latin typeface="宋体" panose="02010600030101010101" pitchFamily="2" charset="-122"/>
              </a:rPr>
              <a:t>——</a:t>
            </a:r>
            <a:r>
              <a:rPr lang="zh-CN" altLang="en-US" sz="3600" b="1" dirty="0">
                <a:latin typeface="宋体" panose="02010600030101010101" pitchFamily="2" charset="-122"/>
              </a:rPr>
              <a:t>要以研究的态度去对待自己的教学。</a:t>
            </a:r>
          </a:p>
        </p:txBody>
      </p:sp>
    </p:spTree>
  </p:cSld>
  <p:clrMapOvr>
    <a:masterClrMapping/>
  </p:clrMapOvr>
  <p:transition>
    <p:random/>
  </p:transition>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7" name="标题 33793"/>
          <p:cNvSpPr>
            <a:spLocks noGrp="1"/>
          </p:cNvSpPr>
          <p:nvPr>
            <p:ph type="title"/>
          </p:nvPr>
        </p:nvSpPr>
        <p:spPr/>
        <p:txBody>
          <a:bodyPr anchor="ctr"/>
          <a:lstStyle/>
          <a:p>
            <a:r>
              <a:rPr lang="zh-CN" altLang="en-US" sz="3600" dirty="0">
                <a:latin typeface="黑体" panose="02010600030101010101" pitchFamily="2" charset="-122"/>
                <a:ea typeface="黑体" panose="02010600030101010101" pitchFamily="2" charset="-122"/>
              </a:rPr>
              <a:t>教师要做研究者</a:t>
            </a:r>
          </a:p>
        </p:txBody>
      </p:sp>
      <p:pic>
        <p:nvPicPr>
          <p:cNvPr id="203778" name="文本占位符 33794" descr="20071011143736312"/>
          <p:cNvPicPr>
            <a:picLocks noGrp="1" noChangeAspect="1"/>
          </p:cNvPicPr>
          <p:nvPr>
            <p:ph idx="1"/>
          </p:nvPr>
        </p:nvPicPr>
        <p:blipFill>
          <a:blip r:embed="rId2"/>
          <a:stretch>
            <a:fillRect/>
          </a:stretch>
        </p:blipFill>
        <p:spPr>
          <a:xfrm>
            <a:off x="1193800" y="1597025"/>
            <a:ext cx="3965575" cy="4775200"/>
          </a:xfrm>
          <a:ln>
            <a:solidFill>
              <a:srgbClr val="800000"/>
            </a:solidFill>
            <a:miter/>
          </a:ln>
        </p:spPr>
      </p:pic>
    </p:spTree>
  </p:cSld>
  <p:clrMapOvr>
    <a:masterClrMapping/>
  </p:clrMapOvr>
  <p:transition>
    <p:random/>
  </p:transition>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矩形 40961"/>
          <p:cNvSpPr>
            <a:spLocks noTextEdit="1"/>
          </p:cNvSpPr>
          <p:nvPr/>
        </p:nvSpPr>
        <p:spPr>
          <a:xfrm>
            <a:off x="4706938" y="2349500"/>
            <a:ext cx="3795712" cy="1163638"/>
          </a:xfrm>
          <a:prstGeom prst="rect">
            <a:avLst/>
          </a:prstGeom>
        </p:spPr>
        <p:txBody>
          <a:bodyPr wrap="none" fromWordArt="1">
            <a:prstTxWarp prst="textDeflate">
              <a:avLst>
                <a:gd name="adj" fmla="val 0"/>
              </a:avLst>
            </a:prstTxWarp>
            <a:normAutofit/>
          </a:bodyPr>
          <a:lstStyle/>
          <a:p>
            <a:pPr algn="ctr"/>
            <a:r>
              <a:rPr lang="zh-CN" altLang="en-US" sz="3600" b="1">
                <a:ln w="19050" cap="flat" cmpd="sng">
                  <a:solidFill>
                    <a:srgbClr val="FFFFFF"/>
                  </a:solidFill>
                  <a:prstDash val="solid"/>
                  <a:round/>
                  <a:headEnd type="none" w="med" len="med"/>
                  <a:tailEnd type="none" w="med" len="med"/>
                </a:ln>
                <a:gradFill rotWithShape="1">
                  <a:gsLst>
                    <a:gs pos="0">
                      <a:schemeClr val="tx2"/>
                    </a:gs>
                    <a:gs pos="100000">
                      <a:schemeClr val="accent1"/>
                    </a:gs>
                  </a:gsLst>
                  <a:lin ang="0" scaled="1"/>
                  <a:tileRect/>
                </a:gradFill>
                <a:effectLst>
                  <a:outerShdw dist="53882" dir="2699999" algn="ctr" rotWithShape="0">
                    <a:schemeClr val="tx1">
                      <a:alpha val="50000"/>
                    </a:schemeClr>
                  </a:outerShdw>
                </a:effectLst>
                <a:latin typeface="宋体" panose="02010600030101010101" pitchFamily="2" charset="-122"/>
                <a:ea typeface="宋体" panose="02010600030101010101" pitchFamily="2" charset="-122"/>
              </a:rPr>
              <a:t>谢谢!</a:t>
            </a:r>
          </a:p>
        </p:txBody>
      </p:sp>
      <p:sp>
        <p:nvSpPr>
          <p:cNvPr id="204802" name="副标题 40962"/>
          <p:cNvSpPr>
            <a:spLocks noGrp="1"/>
          </p:cNvSpPr>
          <p:nvPr>
            <p:ph type="subTitle" idx="1"/>
          </p:nvPr>
        </p:nvSpPr>
        <p:spPr>
          <a:xfrm>
            <a:off x="4346575" y="3563938"/>
            <a:ext cx="4198938" cy="361950"/>
          </a:xfrm>
        </p:spPr>
        <p:txBody>
          <a:bodyPr wrap="square" lIns="91440" tIns="45720" rIns="91440" bIns="45720" anchor="t"/>
          <a:lstStyle/>
          <a:p>
            <a:pPr algn="ctr" eaLnBrk="1" hangingPunct="1"/>
            <a:r>
              <a:rPr lang="en-US" altLang="zh-CN" kern="1200" dirty="0">
                <a:latin typeface="Verdana" panose="020B0604030504040204" pitchFamily="34" charset="0"/>
                <a:ea typeface="+mn-ea"/>
                <a:cs typeface="+mn-cs"/>
              </a:rPr>
              <a:t>www.thxsyxx.com</a:t>
            </a:r>
          </a:p>
        </p:txBody>
      </p:sp>
      <p:sp>
        <p:nvSpPr>
          <p:cNvPr id="135171" name="日期占位符 1"/>
          <p:cNvSpPr txBox="1">
            <a:spLocks noGrp="1" noChangeArrowheads="1"/>
          </p:cNvSpPr>
          <p:nvPr>
            <p:ph type="dt" sz="half" idx="2"/>
          </p:nvPr>
        </p:nvSpPr>
        <p:spPr bwMode="auto">
          <a:ln>
            <a:miter lim="800000"/>
          </a:ln>
        </p:spPr>
        <p:txBody>
          <a:bodyPr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0" i="0" u="none" strike="noStrike" kern="1200" cap="none" spc="0" normalizeH="0" baseline="0" noProof="1" smtClean="0">
                <a:ln>
                  <a:noFill/>
                </a:ln>
                <a:solidFill>
                  <a:schemeClr val="bg1"/>
                </a:solidFill>
                <a:effectLst/>
                <a:uLnTx/>
                <a:uFillTx/>
                <a:latin typeface="Verdana" panose="020B0604030504040204" pitchFamily="34" charset="0"/>
                <a:ea typeface="+mn-ea"/>
                <a:cs typeface="+mn-cs"/>
              </a:rPr>
              <a:t>http://www.thxsyxx.com</a:t>
            </a:r>
          </a:p>
        </p:txBody>
      </p:sp>
      <p:sp>
        <p:nvSpPr>
          <p:cNvPr id="204804" name="云形标注 69635"/>
          <p:cNvSpPr/>
          <p:nvPr/>
        </p:nvSpPr>
        <p:spPr>
          <a:xfrm>
            <a:off x="3989388" y="4959350"/>
            <a:ext cx="5000625" cy="1474788"/>
          </a:xfrm>
          <a:prstGeom prst="cloudCallout">
            <a:avLst>
              <a:gd name="adj1" fmla="val -51194"/>
              <a:gd name="adj2" fmla="val 48407"/>
            </a:avLst>
          </a:prstGeom>
          <a:noFill/>
          <a:ln w="22225" cap="flat" cmpd="sng">
            <a:solidFill>
              <a:srgbClr val="000000"/>
            </a:solidFill>
            <a:prstDash val="solid"/>
            <a:round/>
            <a:headEnd type="none" w="med" len="med"/>
            <a:tailEnd type="none" w="med" len="med"/>
          </a:ln>
        </p:spPr>
        <p:txBody>
          <a:bodyPr anchor="t"/>
          <a:lstStyle/>
          <a:p>
            <a:pPr algn="ctr"/>
            <a:endParaRPr lang="zh-CN" altLang="en-US" b="1" dirty="0">
              <a:latin typeface="Arial" panose="020B0604020202020204" pitchFamily="34" charset="0"/>
              <a:ea typeface="宋体" panose="02010600030101010101" pitchFamily="2" charset="-122"/>
            </a:endParaRPr>
          </a:p>
        </p:txBody>
      </p:sp>
      <p:sp>
        <p:nvSpPr>
          <p:cNvPr id="204805" name="文本框 69636"/>
          <p:cNvSpPr txBox="1"/>
          <p:nvPr/>
        </p:nvSpPr>
        <p:spPr>
          <a:xfrm>
            <a:off x="4391025" y="5454650"/>
            <a:ext cx="4752975" cy="427038"/>
          </a:xfrm>
          <a:prstGeom prst="rect">
            <a:avLst/>
          </a:prstGeom>
          <a:noFill/>
          <a:ln w="9525">
            <a:noFill/>
          </a:ln>
        </p:spPr>
        <p:txBody>
          <a:bodyPr anchor="t">
            <a:spAutoFit/>
          </a:bodyPr>
          <a:lstStyle/>
          <a:p>
            <a:pPr>
              <a:spcBef>
                <a:spcPct val="50000"/>
              </a:spcBef>
            </a:pPr>
            <a:r>
              <a:rPr lang="zh-CN" altLang="en-US" sz="2200" b="1" dirty="0">
                <a:solidFill>
                  <a:srgbClr val="111111"/>
                </a:solidFill>
                <a:latin typeface="Arial" panose="020B0604020202020204" pitchFamily="34" charset="0"/>
                <a:ea typeface="黑体" panose="02010600030101010101" pitchFamily="2" charset="-122"/>
              </a:rPr>
              <a:t>我用认真的态度，弥补学识的粗浅！</a:t>
            </a:r>
          </a:p>
        </p:txBody>
      </p:sp>
      <p:pic>
        <p:nvPicPr>
          <p:cNvPr id="204806" name="Picture 25" descr="014n">
            <a:hlinkClick r:id="rId2" action="ppaction://hlinksldjump"/>
          </p:cNvPr>
          <p:cNvPicPr>
            <a:picLocks noChangeAspect="1"/>
          </p:cNvPicPr>
          <p:nvPr/>
        </p:nvPicPr>
        <p:blipFill>
          <a:blip r:embed="rId3"/>
          <a:stretch>
            <a:fillRect/>
          </a:stretch>
        </p:blipFill>
        <p:spPr>
          <a:xfrm>
            <a:off x="2727325" y="4959350"/>
            <a:ext cx="1655763" cy="1905000"/>
          </a:xfrm>
          <a:prstGeom prst="rect">
            <a:avLst/>
          </a:prstGeom>
          <a:noFill/>
          <a:ln w="9525">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0962"/>
                                        </p:tgtEl>
                                        <p:attrNameLst>
                                          <p:attrName>style.visibility</p:attrName>
                                        </p:attrNameLst>
                                      </p:cBhvr>
                                      <p:to>
                                        <p:strVal val="visible"/>
                                      </p:to>
                                    </p:set>
                                    <p:anim calcmode="lin" valueType="num">
                                      <p:cBhvr>
                                        <p:cTn id="7" dur="500" fill="hold"/>
                                        <p:tgtEl>
                                          <p:spTgt spid="40962"/>
                                        </p:tgtEl>
                                        <p:attrNameLst>
                                          <p:attrName>ppt_w</p:attrName>
                                        </p:attrNameLst>
                                      </p:cBhvr>
                                      <p:tavLst>
                                        <p:tav tm="0">
                                          <p:val>
                                            <p:fltVal val="0"/>
                                          </p:val>
                                        </p:tav>
                                        <p:tav tm="100000">
                                          <p:val>
                                            <p:strVal val="#ppt_w"/>
                                          </p:val>
                                        </p:tav>
                                      </p:tavLst>
                                    </p:anim>
                                    <p:anim calcmode="lin" valueType="num">
                                      <p:cBhvr>
                                        <p:cTn id="8" dur="500" fill="hold"/>
                                        <p:tgtEl>
                                          <p:spTgt spid="40962"/>
                                        </p:tgtEl>
                                        <p:attrNameLst>
                                          <p:attrName>ppt_h</p:attrName>
                                        </p:attrNameLst>
                                      </p:cBhvr>
                                      <p:tavLst>
                                        <p:tav tm="0">
                                          <p:val>
                                            <p:fltVal val="0"/>
                                          </p:val>
                                        </p:tav>
                                        <p:tav tm="100000">
                                          <p:val>
                                            <p:strVal val="#ppt_h"/>
                                          </p:val>
                                        </p:tav>
                                      </p:tavLst>
                                    </p:anim>
                                    <p:animEffect transition="in" filter="fade">
                                      <p:cBhvr>
                                        <p:cTn id="9" dur="500"/>
                                        <p:tgtEl>
                                          <p:spTgt spid="409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标题 8193"/>
          <p:cNvSpPr>
            <a:spLocks noGrp="1"/>
          </p:cNvSpPr>
          <p:nvPr>
            <p:ph type="title"/>
          </p:nvPr>
        </p:nvSpPr>
        <p:spPr/>
        <p:txBody>
          <a:bodyPr wrap="square" lIns="91440" tIns="45720" rIns="91440" bIns="45720" anchor="ctr"/>
          <a:lstStyle/>
          <a:p>
            <a:pPr eaLnBrk="1" hangingPunct="1"/>
            <a:r>
              <a:rPr lang="en-US" altLang="en-US" sz="4000" dirty="0">
                <a:latin typeface="黑体" panose="02010600030101010101" pitchFamily="2" charset="-122"/>
                <a:ea typeface="黑体" panose="02010600030101010101" pitchFamily="2" charset="-122"/>
                <a:sym typeface="+mn-ea"/>
              </a:rPr>
              <a:t>一、课题研究的基本情况</a:t>
            </a:r>
            <a:endParaRPr lang="zh-CN" altLang="en-US" sz="4000" dirty="0"/>
          </a:p>
        </p:txBody>
      </p:sp>
      <p:grpSp>
        <p:nvGrpSpPr>
          <p:cNvPr id="93187" name="组合 8195"/>
          <p:cNvGrpSpPr/>
          <p:nvPr/>
        </p:nvGrpSpPr>
        <p:grpSpPr>
          <a:xfrm>
            <a:off x="-63500" y="1357313"/>
            <a:ext cx="4327525" cy="677862"/>
            <a:chOff x="0" y="0"/>
            <a:chExt cx="1008" cy="356"/>
          </a:xfrm>
        </p:grpSpPr>
        <p:grpSp>
          <p:nvGrpSpPr>
            <p:cNvPr id="93188" name="组合 8196"/>
            <p:cNvGrpSpPr/>
            <p:nvPr/>
          </p:nvGrpSpPr>
          <p:grpSpPr>
            <a:xfrm>
              <a:off x="42" y="0"/>
              <a:ext cx="966" cy="356"/>
              <a:chOff x="0" y="0"/>
              <a:chExt cx="589" cy="353"/>
            </a:xfrm>
          </p:grpSpPr>
          <p:sp>
            <p:nvSpPr>
              <p:cNvPr id="93189" name="圆角矩形 8197"/>
              <p:cNvSpPr/>
              <p:nvPr/>
            </p:nvSpPr>
            <p:spPr>
              <a:xfrm>
                <a:off x="0" y="0"/>
                <a:ext cx="589" cy="353"/>
              </a:xfrm>
              <a:prstGeom prst="roundRect">
                <a:avLst>
                  <a:gd name="adj" fmla="val 11921"/>
                </a:avLst>
              </a:prstGeom>
              <a:gradFill rotWithShape="1">
                <a:gsLst>
                  <a:gs pos="0">
                    <a:schemeClr val="accent1"/>
                  </a:gs>
                  <a:gs pos="100000">
                    <a:srgbClr val="2C7E46"/>
                  </a:gs>
                </a:gsLst>
                <a:lin ang="5400000" scaled="1"/>
                <a:tileRect/>
              </a:gradFill>
              <a:ln w="38100" cap="flat" cmpd="sng">
                <a:solidFill>
                  <a:schemeClr val="bg1"/>
                </a:solidFill>
                <a:prstDash val="solid"/>
                <a:round/>
                <a:headEnd type="none" w="med" len="med"/>
                <a:tailEnd type="none" w="med" len="med"/>
              </a:ln>
            </p:spPr>
            <p:txBody>
              <a:bodyPr anchor="t"/>
              <a:lstStyle/>
              <a:p>
                <a:pPr algn="r"/>
                <a:endParaRPr lang="zh-CN" altLang="en-US" b="1" dirty="0">
                  <a:latin typeface="Arial" panose="020B0604020202020204" pitchFamily="34" charset="0"/>
                  <a:ea typeface="Arial" panose="020B0604020202020204" pitchFamily="34" charset="0"/>
                </a:endParaRPr>
              </a:p>
            </p:txBody>
          </p:sp>
          <p:sp>
            <p:nvSpPr>
              <p:cNvPr id="17414" name="任意多边形 8198"/>
              <p:cNvSpPr>
                <a:spLocks noChangeArrowheads="1"/>
              </p:cNvSpPr>
              <p:nvPr/>
            </p:nvSpPr>
            <p:spPr bwMode="auto">
              <a:xfrm>
                <a:off x="37" y="23"/>
                <a:ext cx="294" cy="176"/>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rgbClr val="96D7AB"/>
                  </a:gs>
                  <a:gs pos="50000">
                    <a:schemeClr val="accent1">
                      <a:alpha val="0"/>
                    </a:schemeClr>
                  </a:gs>
                  <a:gs pos="100000">
                    <a:srgbClr val="96D7AB"/>
                  </a:gs>
                </a:gsLst>
                <a:lin ang="2700000" scaled="1"/>
              </a:gra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grpSp>
        <p:sp>
          <p:nvSpPr>
            <p:cNvPr id="93191" name="文本框 8199"/>
            <p:cNvSpPr txBox="1"/>
            <p:nvPr/>
          </p:nvSpPr>
          <p:spPr>
            <a:xfrm>
              <a:off x="0" y="24"/>
              <a:ext cx="998" cy="288"/>
            </a:xfrm>
            <a:prstGeom prst="rect">
              <a:avLst/>
            </a:prstGeom>
            <a:noFill/>
            <a:ln w="9525">
              <a:noFill/>
            </a:ln>
          </p:spPr>
          <p:txBody>
            <a:bodyPr anchor="t"/>
            <a:lstStyle/>
            <a:p>
              <a:pPr algn="ctr" eaLnBrk="0" hangingPunct="0"/>
              <a:r>
                <a:rPr lang="zh-CN" altLang="en-US" sz="3600" b="1" dirty="0">
                  <a:solidFill>
                    <a:schemeClr val="bg1"/>
                  </a:solidFill>
                  <a:latin typeface="Arial" panose="020B0604020202020204" pitchFamily="34" charset="0"/>
                  <a:ea typeface="黑体" panose="02010600030101010101" pitchFamily="2" charset="-122"/>
                  <a:sym typeface="宋体" panose="02010600030101010101" pitchFamily="2" charset="-122"/>
                </a:rPr>
                <a:t>（二）课题的提出</a:t>
              </a:r>
              <a:r>
                <a:rPr lang="zh-CN" altLang="en-US" sz="3600" b="1" dirty="0">
                  <a:solidFill>
                    <a:schemeClr val="bg1"/>
                  </a:solidFill>
                  <a:latin typeface="Arial" panose="020B0604020202020204" pitchFamily="34" charset="0"/>
                  <a:ea typeface="黑体" panose="02010600030101010101" pitchFamily="2" charset="-122"/>
                </a:rPr>
                <a:t> </a:t>
              </a:r>
              <a:r>
                <a:rPr lang="zh-CN" altLang="en-US" sz="2400" b="1" dirty="0">
                  <a:solidFill>
                    <a:schemeClr val="bg1"/>
                  </a:solidFill>
                  <a:latin typeface="Arial" panose="020B0604020202020204" pitchFamily="34" charset="0"/>
                  <a:ea typeface="黑体" panose="02010600030101010101" pitchFamily="2" charset="-122"/>
                </a:rPr>
                <a:t>  </a:t>
              </a:r>
              <a:endParaRPr lang="zh-CN" altLang="en-US" dirty="0">
                <a:latin typeface="Arial" panose="020B0604020202020204" pitchFamily="34" charset="0"/>
              </a:endParaRPr>
            </a:p>
          </p:txBody>
        </p:sp>
      </p:grpSp>
      <p:sp>
        <p:nvSpPr>
          <p:cNvPr id="50184" name="日期占位符 1"/>
          <p:cNvSpPr txBox="1">
            <a:spLocks noGrp="1" noChangeArrowheads="1"/>
          </p:cNvSpPr>
          <p:nvPr>
            <p:ph type="dt" sz="half" idx="10"/>
          </p:nvPr>
        </p:nvSpPr>
        <p:spPr bwMode="auto">
          <a:ln>
            <a:miter lim="800000"/>
          </a:ln>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smtClean="0">
                <a:ln>
                  <a:noFill/>
                </a:ln>
                <a:solidFill>
                  <a:schemeClr val="tx1"/>
                </a:solidFill>
                <a:effectLst/>
                <a:uLnTx/>
                <a:uFillTx/>
                <a:latin typeface="Verdana" panose="020B0604030504040204" pitchFamily="34" charset="0"/>
                <a:ea typeface="+mn-ea"/>
                <a:cs typeface="+mn-cs"/>
              </a:rPr>
              <a:t>http://www.thxsyxx.com</a:t>
            </a:r>
          </a:p>
        </p:txBody>
      </p:sp>
      <p:sp>
        <p:nvSpPr>
          <p:cNvPr id="2" name="内容占位符 8194"/>
          <p:cNvSpPr>
            <a:spLocks noGrp="1"/>
          </p:cNvSpPr>
          <p:nvPr/>
        </p:nvSpPr>
        <p:spPr>
          <a:xfrm>
            <a:off x="28258" y="3311525"/>
            <a:ext cx="8916987" cy="1992313"/>
          </a:xfrm>
          <a:prstGeom prst="rect">
            <a:avLst/>
          </a:prstGeom>
          <a:noFill/>
          <a:ln w="9525">
            <a:noFill/>
          </a:ln>
        </p:spPr>
        <p:txBody>
          <a:bodyPr anchor="t"/>
          <a:lstStyle/>
          <a:p>
            <a:pPr marL="342900" indent="-342900">
              <a:spcBef>
                <a:spcPct val="20000"/>
              </a:spcBef>
              <a:buClr>
                <a:schemeClr val="hlink"/>
              </a:buClr>
              <a:buFont typeface="Wingdings" panose="05000000000000000000" pitchFamily="2" charset="2"/>
              <a:buNone/>
            </a:pPr>
            <a:r>
              <a:rPr lang="en-US" altLang="zh-CN" sz="2800" b="1" dirty="0">
                <a:latin typeface="Arial" panose="020B0604020202020204" pitchFamily="34" charset="0"/>
              </a:rPr>
              <a:t>    </a:t>
            </a:r>
            <a:r>
              <a:rPr lang="en-US" altLang="zh-CN" sz="2400" b="1" dirty="0">
                <a:latin typeface="Arial" panose="020B0604020202020204" pitchFamily="34" charset="0"/>
              </a:rPr>
              <a:t>       </a:t>
            </a:r>
            <a:r>
              <a:rPr lang="zh-CN" altLang="en-US" sz="2800" b="1" dirty="0">
                <a:latin typeface="Arial" panose="020B0604020202020204" pitchFamily="34" charset="0"/>
              </a:rPr>
              <a:t>语言学家、教育家</a:t>
            </a:r>
            <a:r>
              <a:rPr lang="en-US" altLang="en-US" sz="2800" b="1" dirty="0">
                <a:latin typeface="Arial" panose="020B0604020202020204" pitchFamily="34" charset="0"/>
              </a:rPr>
              <a:t>张志公先生在《语文教学要同现代化建设接轨》一文中</a:t>
            </a:r>
            <a:r>
              <a:rPr lang="zh-CN" altLang="en-US" sz="2800" b="1" dirty="0">
                <a:latin typeface="Arial" panose="020B0604020202020204" pitchFamily="34" charset="0"/>
              </a:rPr>
              <a:t>提</a:t>
            </a:r>
            <a:r>
              <a:rPr lang="en-US" altLang="en-US" sz="2800" b="1" dirty="0">
                <a:latin typeface="Arial" panose="020B0604020202020204" pitchFamily="34" charset="0"/>
              </a:rPr>
              <a:t>出：“语文教学的目的任务很明确，就是要学生学习和使用语言文字，作文，除了以“写”为主，还可辅之以“说”（即口头作文）。”</a:t>
            </a:r>
          </a:p>
          <a:p>
            <a:pPr marL="342900" indent="-342900">
              <a:spcBef>
                <a:spcPct val="20000"/>
              </a:spcBef>
              <a:buClr>
                <a:schemeClr val="hlink"/>
              </a:buClr>
              <a:buFont typeface="Wingdings" panose="05000000000000000000" pitchFamily="2" charset="2"/>
              <a:buNone/>
            </a:pPr>
            <a:r>
              <a:rPr lang="en-US" altLang="en-US" sz="2800" b="1" dirty="0">
                <a:latin typeface="Arial" panose="020B0604020202020204" pitchFamily="34" charset="0"/>
              </a:rPr>
              <a:t>                 </a:t>
            </a:r>
            <a:r>
              <a:rPr lang="en-US" altLang="en-US" sz="2800" b="1" dirty="0">
                <a:solidFill>
                  <a:srgbClr val="333399"/>
                </a:solidFill>
                <a:latin typeface="Arial" panose="020B0604020202020204" pitchFamily="34" charset="0"/>
              </a:rPr>
              <a:t> </a:t>
            </a:r>
          </a:p>
        </p:txBody>
      </p:sp>
      <p:sp>
        <p:nvSpPr>
          <p:cNvPr id="90121" name="文本框 4"/>
          <p:cNvSpPr txBox="1"/>
          <p:nvPr/>
        </p:nvSpPr>
        <p:spPr>
          <a:xfrm>
            <a:off x="207010" y="2326005"/>
            <a:ext cx="4905375" cy="641350"/>
          </a:xfrm>
          <a:prstGeom prst="rect">
            <a:avLst/>
          </a:prstGeom>
          <a:noFill/>
          <a:ln w="9525">
            <a:noFill/>
          </a:ln>
        </p:spPr>
        <p:txBody>
          <a:bodyPr anchor="t">
            <a:spAutoFit/>
          </a:bodyPr>
          <a:lstStyle/>
          <a:p>
            <a:pPr>
              <a:spcBef>
                <a:spcPct val="50000"/>
              </a:spcBef>
              <a:buClr>
                <a:schemeClr val="accent2"/>
              </a:buClr>
            </a:pPr>
            <a:r>
              <a:rPr lang="zh-CN" altLang="en-US" sz="2000" dirty="0">
                <a:solidFill>
                  <a:srgbClr val="333399"/>
                </a:solidFill>
                <a:latin typeface="黑体" panose="02010600030101010101" pitchFamily="2" charset="-122"/>
                <a:ea typeface="黑体" panose="02010600030101010101" pitchFamily="2" charset="-122"/>
              </a:rPr>
              <a:t> </a:t>
            </a:r>
            <a:r>
              <a:rPr lang="en-US" altLang="zh-CN" sz="3600" b="1" dirty="0">
                <a:solidFill>
                  <a:srgbClr val="333399"/>
                </a:solidFill>
                <a:latin typeface="宋体" panose="02010600030101010101" pitchFamily="2" charset="-122"/>
              </a:rPr>
              <a:t>1.</a:t>
            </a:r>
            <a:r>
              <a:rPr lang="zh-CN" altLang="en-US" sz="3600" b="1" dirty="0">
                <a:solidFill>
                  <a:srgbClr val="333399"/>
                </a:solidFill>
                <a:latin typeface="宋体" panose="02010600030101010101" pitchFamily="2" charset="-122"/>
                <a:ea typeface="宋体" panose="02010600030101010101" pitchFamily="2" charset="-122"/>
              </a:rPr>
              <a:t>课题提出的背景：</a:t>
            </a:r>
            <a:r>
              <a:rPr lang="zh-CN" altLang="en-US" sz="2600" dirty="0">
                <a:latin typeface="宋体" panose="02010600030101010101" pitchFamily="2" charset="-122"/>
                <a:ea typeface="宋体" panose="02010600030101010101" pitchFamily="2" charset="-122"/>
              </a:rPr>
              <a:t>  </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1"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500"/>
                                        <p:tgtEl>
                                          <p:spTgt spid="2">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2">
                                            <p:txEl>
                                              <p:pRg st="0" end="0"/>
                                            </p:txEl>
                                          </p:spTgt>
                                        </p:tgtEl>
                                      </p:cBhvr>
                                    </p:animEffect>
                                  </p:childTnLst>
                                </p:cTn>
                              </p:par>
                              <p:par>
                                <p:cTn id="9" presetID="12" presetClass="entr" presetSubtype="4" fill="hold" grpId="1" nodeType="with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 calcmode="lin" valueType="num">
                                      <p:cBhvr>
                                        <p:cTn id="11" dur="500"/>
                                        <p:tgtEl>
                                          <p:spTgt spid="2">
                                            <p:txEl>
                                              <p:pRg st="1" end="1"/>
                                            </p:txEl>
                                          </p:spTgt>
                                        </p:tgtEl>
                                        <p:attrNameLst>
                                          <p:attrName>ppt_y</p:attrName>
                                        </p:attrNameLst>
                                      </p:cBhvr>
                                      <p:tavLst>
                                        <p:tav tm="0">
                                          <p:val>
                                            <p:strVal val="#ppt_y+#ppt_h*1.125000"/>
                                          </p:val>
                                        </p:tav>
                                        <p:tav tm="100000">
                                          <p:val>
                                            <p:strVal val="#ppt_y"/>
                                          </p:val>
                                        </p:tav>
                                      </p:tavLst>
                                    </p:anim>
                                    <p:animEffect transition="in" filter="wipe(up)">
                                      <p:cBhvr>
                                        <p:cTn id="12"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2" grpId="1" build="allAtOnce" bldLvl="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日期占位符 2"/>
          <p:cNvSpPr txBox="1">
            <a:spLocks noGrp="1" noChangeArrowheads="1"/>
          </p:cNvSpPr>
          <p:nvPr>
            <p:ph type="dt" sz="half" idx="10"/>
          </p:nvPr>
        </p:nvSpPr>
        <p:spPr bwMode="auto"/>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smtClean="0">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92162" name="标题 1"/>
          <p:cNvSpPr>
            <a:spLocks noGrp="1"/>
          </p:cNvSpPr>
          <p:nvPr>
            <p:ph type="title"/>
          </p:nvPr>
        </p:nvSpPr>
        <p:spPr/>
        <p:txBody>
          <a:bodyPr wrap="square" lIns="91440" tIns="45720" rIns="91440" bIns="45720" anchor="ctr"/>
          <a:lstStyle/>
          <a:p>
            <a:pPr eaLnBrk="1" hangingPunct="1"/>
            <a:r>
              <a:rPr lang="en-US" altLang="en-US" sz="4000" dirty="0">
                <a:latin typeface="黑体" panose="02010600030101010101" pitchFamily="2" charset="-122"/>
                <a:ea typeface="黑体" panose="02010600030101010101" pitchFamily="2" charset="-122"/>
                <a:sym typeface="+mn-ea"/>
              </a:rPr>
              <a:t>一、课题研究的基本情况</a:t>
            </a:r>
            <a:endParaRPr lang="zh-CN" altLang="en-US" sz="4000" dirty="0">
              <a:latin typeface="黑体" panose="02010600030101010101" pitchFamily="2" charset="-122"/>
              <a:ea typeface="黑体" panose="02010600030101010101" pitchFamily="2" charset="-122"/>
            </a:endParaRPr>
          </a:p>
        </p:txBody>
      </p:sp>
      <p:grpSp>
        <p:nvGrpSpPr>
          <p:cNvPr id="92163" name="组合 7170"/>
          <p:cNvGrpSpPr/>
          <p:nvPr/>
        </p:nvGrpSpPr>
        <p:grpSpPr>
          <a:xfrm>
            <a:off x="-63500" y="1358900"/>
            <a:ext cx="4273550" cy="676275"/>
            <a:chOff x="0" y="0"/>
            <a:chExt cx="1008" cy="356"/>
          </a:xfrm>
        </p:grpSpPr>
        <p:grpSp>
          <p:nvGrpSpPr>
            <p:cNvPr id="92164" name="组合 7171"/>
            <p:cNvGrpSpPr/>
            <p:nvPr/>
          </p:nvGrpSpPr>
          <p:grpSpPr>
            <a:xfrm>
              <a:off x="42" y="0"/>
              <a:ext cx="966" cy="356"/>
              <a:chOff x="0" y="0"/>
              <a:chExt cx="589" cy="353"/>
            </a:xfrm>
          </p:grpSpPr>
          <p:sp>
            <p:nvSpPr>
              <p:cNvPr id="92165" name="圆角矩形 7172"/>
              <p:cNvSpPr/>
              <p:nvPr/>
            </p:nvSpPr>
            <p:spPr>
              <a:xfrm>
                <a:off x="0" y="0"/>
                <a:ext cx="589" cy="353"/>
              </a:xfrm>
              <a:prstGeom prst="roundRect">
                <a:avLst>
                  <a:gd name="adj" fmla="val 11921"/>
                </a:avLst>
              </a:prstGeom>
              <a:gradFill rotWithShape="1">
                <a:gsLst>
                  <a:gs pos="0">
                    <a:schemeClr val="accent1"/>
                  </a:gs>
                  <a:gs pos="100000">
                    <a:srgbClr val="2C7E46"/>
                  </a:gs>
                </a:gsLst>
                <a:lin ang="5400000" scaled="1"/>
                <a:tileRect/>
              </a:gradFill>
              <a:ln w="38100" cap="flat" cmpd="sng">
                <a:solidFill>
                  <a:schemeClr val="bg1"/>
                </a:solidFill>
                <a:prstDash val="solid"/>
                <a:round/>
                <a:headEnd type="none" w="med" len="med"/>
                <a:tailEnd type="none" w="med" len="med"/>
              </a:ln>
            </p:spPr>
            <p:txBody>
              <a:bodyPr anchor="t"/>
              <a:lstStyle/>
              <a:p>
                <a:pPr algn="r"/>
                <a:endParaRPr lang="zh-CN" altLang="en-US" dirty="0">
                  <a:latin typeface="Arial" panose="020B0604020202020204" pitchFamily="34" charset="0"/>
                  <a:ea typeface="宋体" panose="02010600030101010101" pitchFamily="2" charset="-122"/>
                </a:endParaRPr>
              </a:p>
            </p:txBody>
          </p:sp>
          <p:sp>
            <p:nvSpPr>
              <p:cNvPr id="16390" name="任意多边形 7173"/>
              <p:cNvSpPr>
                <a:spLocks noChangeArrowheads="1"/>
              </p:cNvSpPr>
              <p:nvPr/>
            </p:nvSpPr>
            <p:spPr bwMode="auto">
              <a:xfrm>
                <a:off x="37" y="23"/>
                <a:ext cx="294" cy="176"/>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rgbClr val="96D7AB"/>
                  </a:gs>
                  <a:gs pos="50000">
                    <a:schemeClr val="accent1">
                      <a:alpha val="0"/>
                    </a:schemeClr>
                  </a:gs>
                  <a:gs pos="100000">
                    <a:srgbClr val="96D7AB"/>
                  </a:gs>
                </a:gsLst>
                <a:lin ang="2700000" scaled="1"/>
              </a:gra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grpSp>
        <p:sp>
          <p:nvSpPr>
            <p:cNvPr id="92167" name="文本框 7174"/>
            <p:cNvSpPr txBox="1"/>
            <p:nvPr/>
          </p:nvSpPr>
          <p:spPr>
            <a:xfrm>
              <a:off x="0" y="0"/>
              <a:ext cx="998" cy="288"/>
            </a:xfrm>
            <a:prstGeom prst="rect">
              <a:avLst/>
            </a:prstGeom>
            <a:noFill/>
            <a:ln w="9525">
              <a:noFill/>
            </a:ln>
          </p:spPr>
          <p:txBody>
            <a:bodyPr anchor="t"/>
            <a:lstStyle/>
            <a:p>
              <a:pPr algn="ctr" eaLnBrk="0" hangingPunct="0"/>
              <a:r>
                <a:rPr lang="zh-CN" altLang="en-US" sz="3600" b="1" dirty="0">
                  <a:solidFill>
                    <a:schemeClr val="bg1"/>
                  </a:solidFill>
                  <a:latin typeface="Arial" panose="020B0604020202020204" pitchFamily="34" charset="0"/>
                  <a:ea typeface="黑体" panose="02010600030101010101" pitchFamily="2" charset="-122"/>
                  <a:sym typeface="Arial" panose="020B0604020202020204" pitchFamily="34" charset="0"/>
                </a:rPr>
                <a:t>（二）课题的提出</a:t>
              </a:r>
              <a:r>
                <a:rPr lang="zh-CN" altLang="en-US" sz="3600" dirty="0">
                  <a:solidFill>
                    <a:schemeClr val="bg1"/>
                  </a:solidFill>
                  <a:latin typeface="Arial" panose="020B0604020202020204" pitchFamily="34" charset="0"/>
                  <a:ea typeface="黑体" panose="02010600030101010101" pitchFamily="2" charset="-122"/>
                </a:rPr>
                <a:t>    </a:t>
              </a:r>
              <a:r>
                <a:rPr lang="zh-CN" altLang="en-US" sz="2400" dirty="0">
                  <a:solidFill>
                    <a:schemeClr val="bg1"/>
                  </a:solidFill>
                  <a:latin typeface="Arial" panose="020B0604020202020204" pitchFamily="34" charset="0"/>
                  <a:ea typeface="黑体" panose="02010600030101010101" pitchFamily="2" charset="-122"/>
                </a:rPr>
                <a:t> </a:t>
              </a:r>
              <a:endParaRPr lang="zh-CN" altLang="en-US" dirty="0">
                <a:latin typeface="Arial" panose="020B0604020202020204" pitchFamily="34" charset="0"/>
                <a:ea typeface="宋体" panose="02010600030101010101" pitchFamily="2" charset="-122"/>
              </a:endParaRPr>
            </a:p>
          </p:txBody>
        </p:sp>
      </p:grpSp>
      <p:sp>
        <p:nvSpPr>
          <p:cNvPr id="7177" name="文本框 7176"/>
          <p:cNvSpPr txBox="1"/>
          <p:nvPr/>
        </p:nvSpPr>
        <p:spPr>
          <a:xfrm>
            <a:off x="371475" y="2895600"/>
            <a:ext cx="8470900" cy="2530475"/>
          </a:xfrm>
          <a:prstGeom prst="rect">
            <a:avLst/>
          </a:prstGeom>
          <a:noFill/>
          <a:ln w="9525">
            <a:noFill/>
          </a:ln>
        </p:spPr>
        <p:txBody>
          <a:bodyPr anchor="t">
            <a:spAutoFit/>
          </a:bodyPr>
          <a:lstStyle/>
          <a:p>
            <a:pPr>
              <a:spcBef>
                <a:spcPct val="50000"/>
              </a:spcBef>
              <a:buClr>
                <a:schemeClr val="accent2"/>
              </a:buClr>
            </a:pPr>
            <a:r>
              <a:rPr lang="zh-CN" altLang="en-US" sz="2800" dirty="0">
                <a:latin typeface="Arial" panose="020B0604020202020204" pitchFamily="34" charset="0"/>
                <a:ea typeface="宋体" panose="02010600030101010101" pitchFamily="2" charset="-122"/>
              </a:rPr>
              <a:t>        </a:t>
            </a:r>
            <a:r>
              <a:rPr lang="zh-CN" altLang="en-US" sz="3200" b="1" dirty="0">
                <a:latin typeface="Arial" panose="020B0604020202020204" pitchFamily="34" charset="0"/>
                <a:ea typeface="宋体" panose="02010600030101010101" pitchFamily="2" charset="-122"/>
              </a:rPr>
              <a:t>我们提出了“</a:t>
            </a:r>
            <a:r>
              <a:rPr lang="zh-CN" altLang="en-US" sz="3200" b="1" dirty="0">
                <a:solidFill>
                  <a:srgbClr val="C00000"/>
                </a:solidFill>
                <a:latin typeface="Arial" panose="020B0604020202020204" pitchFamily="34" charset="0"/>
                <a:ea typeface="宋体" panose="02010600030101010101" pitchFamily="2" charset="-122"/>
              </a:rPr>
              <a:t>小学口头作文教学实践研究</a:t>
            </a:r>
            <a:r>
              <a:rPr lang="zh-CN" altLang="en-US" sz="3200" b="1" dirty="0">
                <a:latin typeface="Arial" panose="020B0604020202020204" pitchFamily="34" charset="0"/>
                <a:ea typeface="宋体" panose="02010600030101010101" pitchFamily="2" charset="-122"/>
              </a:rPr>
              <a:t>”实验课题，把口头作文作为教学的一个有机组成部分，在理论和实践上进行切实有效的研究，探索作文教学更有效的途径和方法，使学生书面表达能力与口头表达能力平行发展。  </a:t>
            </a:r>
          </a:p>
        </p:txBody>
      </p:sp>
      <p:sp>
        <p:nvSpPr>
          <p:cNvPr id="92169" name="文本框 4"/>
          <p:cNvSpPr txBox="1"/>
          <p:nvPr/>
        </p:nvSpPr>
        <p:spPr>
          <a:xfrm>
            <a:off x="206375" y="2079625"/>
            <a:ext cx="4545013" cy="641350"/>
          </a:xfrm>
          <a:prstGeom prst="rect">
            <a:avLst/>
          </a:prstGeom>
          <a:noFill/>
          <a:ln w="9525">
            <a:noFill/>
          </a:ln>
        </p:spPr>
        <p:txBody>
          <a:bodyPr anchor="t">
            <a:spAutoFit/>
          </a:bodyPr>
          <a:lstStyle/>
          <a:p>
            <a:pPr>
              <a:spcBef>
                <a:spcPct val="50000"/>
              </a:spcBef>
              <a:buClr>
                <a:schemeClr val="accent2"/>
              </a:buClr>
            </a:pPr>
            <a:r>
              <a:rPr lang="zh-CN" altLang="en-US" sz="2000" dirty="0">
                <a:solidFill>
                  <a:srgbClr val="333399"/>
                </a:solidFill>
                <a:latin typeface="黑体" panose="02010600030101010101" pitchFamily="2" charset="-122"/>
                <a:ea typeface="黑体" panose="02010600030101010101" pitchFamily="2" charset="-122"/>
              </a:rPr>
              <a:t> </a:t>
            </a:r>
            <a:r>
              <a:rPr lang="en-US" altLang="zh-CN" sz="3600" b="1" dirty="0">
                <a:solidFill>
                  <a:srgbClr val="333399"/>
                </a:solidFill>
                <a:latin typeface="宋体" panose="02010600030101010101" pitchFamily="2" charset="-122"/>
              </a:rPr>
              <a:t>1.</a:t>
            </a:r>
            <a:r>
              <a:rPr lang="zh-CN" altLang="en-US" sz="3600" b="1" dirty="0">
                <a:solidFill>
                  <a:srgbClr val="333399"/>
                </a:solidFill>
                <a:latin typeface="宋体" panose="02010600030101010101" pitchFamily="2" charset="-122"/>
                <a:ea typeface="宋体" panose="02010600030101010101" pitchFamily="2" charset="-122"/>
              </a:rPr>
              <a:t>课题提出的背景：</a:t>
            </a:r>
            <a:r>
              <a:rPr lang="zh-CN" altLang="en-US" sz="2600" dirty="0">
                <a:latin typeface="宋体" panose="02010600030101010101" pitchFamily="2" charset="-122"/>
                <a:ea typeface="宋体" panose="02010600030101010101" pitchFamily="2" charset="-122"/>
              </a:rPr>
              <a:t>  </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1" nodeType="afterEffect">
                                  <p:stCondLst>
                                    <p:cond delay="0"/>
                                  </p:stCondLst>
                                  <p:childTnLst>
                                    <p:set>
                                      <p:cBhvr>
                                        <p:cTn id="6" dur="1" fill="hold">
                                          <p:stCondLst>
                                            <p:cond delay="0"/>
                                          </p:stCondLst>
                                        </p:cTn>
                                        <p:tgtEl>
                                          <p:spTgt spid="7177"/>
                                        </p:tgtEl>
                                        <p:attrNameLst>
                                          <p:attrName>style.visibility</p:attrName>
                                        </p:attrNameLst>
                                      </p:cBhvr>
                                      <p:to>
                                        <p:strVal val="visible"/>
                                      </p:to>
                                    </p:set>
                                    <p:animEffect transition="in" filter="strips(downRight)">
                                      <p:cBhvr>
                                        <p:cTn id="7" dur="500"/>
                                        <p:tgtEl>
                                          <p:spTgt spid="71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7" grpId="0" bldLvl="0"/>
      <p:bldP spid="7177" grpId="1" bldLvl="0"/>
      <p:bldP spid="92169" grpId="0" bldLvl="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日期占位符 2"/>
          <p:cNvSpPr txBox="1">
            <a:spLocks noGrp="1" noChangeArrowheads="1"/>
          </p:cNvSpPr>
          <p:nvPr>
            <p:ph type="dt" sz="half" idx="10"/>
          </p:nvPr>
        </p:nvSpPr>
        <p:spPr bwMode="auto"/>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smtClean="0">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91138" name="标题 1"/>
          <p:cNvSpPr>
            <a:spLocks noGrp="1"/>
          </p:cNvSpPr>
          <p:nvPr>
            <p:ph type="title"/>
          </p:nvPr>
        </p:nvSpPr>
        <p:spPr/>
        <p:txBody>
          <a:bodyPr wrap="square" lIns="91440" tIns="45720" rIns="91440" bIns="45720" anchor="ctr"/>
          <a:lstStyle/>
          <a:p>
            <a:pPr eaLnBrk="1" hangingPunct="1"/>
            <a:r>
              <a:rPr lang="en-US" altLang="en-US" sz="4000" dirty="0">
                <a:latin typeface="黑体" panose="02010600030101010101" pitchFamily="2" charset="-122"/>
                <a:ea typeface="黑体" panose="02010600030101010101" pitchFamily="2" charset="-122"/>
                <a:sym typeface="+mn-ea"/>
              </a:rPr>
              <a:t>一、课题研究的基本情况</a:t>
            </a:r>
            <a:endParaRPr lang="zh-CN" altLang="en-US" sz="4000" dirty="0">
              <a:latin typeface="黑体" panose="02010600030101010101" pitchFamily="2" charset="-122"/>
              <a:ea typeface="黑体" panose="02010600030101010101" pitchFamily="2" charset="-122"/>
            </a:endParaRPr>
          </a:p>
        </p:txBody>
      </p:sp>
      <p:grpSp>
        <p:nvGrpSpPr>
          <p:cNvPr id="91139" name="组合 7170"/>
          <p:cNvGrpSpPr/>
          <p:nvPr/>
        </p:nvGrpSpPr>
        <p:grpSpPr>
          <a:xfrm>
            <a:off x="-63500" y="1358900"/>
            <a:ext cx="4324350" cy="676275"/>
            <a:chOff x="0" y="0"/>
            <a:chExt cx="1008" cy="356"/>
          </a:xfrm>
        </p:grpSpPr>
        <p:grpSp>
          <p:nvGrpSpPr>
            <p:cNvPr id="91140" name="组合 7171"/>
            <p:cNvGrpSpPr/>
            <p:nvPr/>
          </p:nvGrpSpPr>
          <p:grpSpPr>
            <a:xfrm>
              <a:off x="42" y="0"/>
              <a:ext cx="966" cy="356"/>
              <a:chOff x="0" y="0"/>
              <a:chExt cx="589" cy="353"/>
            </a:xfrm>
          </p:grpSpPr>
          <p:sp>
            <p:nvSpPr>
              <p:cNvPr id="91141" name="圆角矩形 7172"/>
              <p:cNvSpPr/>
              <p:nvPr/>
            </p:nvSpPr>
            <p:spPr>
              <a:xfrm>
                <a:off x="0" y="0"/>
                <a:ext cx="589" cy="353"/>
              </a:xfrm>
              <a:prstGeom prst="roundRect">
                <a:avLst>
                  <a:gd name="adj" fmla="val 11921"/>
                </a:avLst>
              </a:prstGeom>
              <a:gradFill rotWithShape="1">
                <a:gsLst>
                  <a:gs pos="0">
                    <a:schemeClr val="accent1"/>
                  </a:gs>
                  <a:gs pos="100000">
                    <a:srgbClr val="2C7E46"/>
                  </a:gs>
                </a:gsLst>
                <a:lin ang="5400000" scaled="1"/>
                <a:tileRect/>
              </a:gradFill>
              <a:ln w="38100" cap="flat" cmpd="sng">
                <a:solidFill>
                  <a:schemeClr val="bg1"/>
                </a:solidFill>
                <a:prstDash val="solid"/>
                <a:round/>
                <a:headEnd type="none" w="med" len="med"/>
                <a:tailEnd type="none" w="med" len="med"/>
              </a:ln>
            </p:spPr>
            <p:txBody>
              <a:bodyPr anchor="t"/>
              <a:lstStyle/>
              <a:p>
                <a:pPr algn="r"/>
                <a:endParaRPr lang="zh-CN" altLang="en-US" dirty="0">
                  <a:latin typeface="Arial" panose="020B0604020202020204" pitchFamily="34" charset="0"/>
                  <a:ea typeface="宋体" panose="02010600030101010101" pitchFamily="2" charset="-122"/>
                </a:endParaRPr>
              </a:p>
            </p:txBody>
          </p:sp>
          <p:sp>
            <p:nvSpPr>
              <p:cNvPr id="15366" name="任意多边形 7173"/>
              <p:cNvSpPr>
                <a:spLocks noChangeArrowheads="1"/>
              </p:cNvSpPr>
              <p:nvPr/>
            </p:nvSpPr>
            <p:spPr bwMode="auto">
              <a:xfrm>
                <a:off x="37" y="23"/>
                <a:ext cx="294" cy="176"/>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rgbClr val="96D7AB"/>
                  </a:gs>
                  <a:gs pos="50000">
                    <a:schemeClr val="accent1">
                      <a:alpha val="0"/>
                    </a:schemeClr>
                  </a:gs>
                  <a:gs pos="100000">
                    <a:srgbClr val="96D7AB"/>
                  </a:gs>
                </a:gsLst>
                <a:lin ang="2700000" scaled="1"/>
              </a:gra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grpSp>
        <p:sp>
          <p:nvSpPr>
            <p:cNvPr id="91143" name="文本框 7174"/>
            <p:cNvSpPr txBox="1"/>
            <p:nvPr/>
          </p:nvSpPr>
          <p:spPr>
            <a:xfrm>
              <a:off x="0" y="0"/>
              <a:ext cx="998" cy="288"/>
            </a:xfrm>
            <a:prstGeom prst="rect">
              <a:avLst/>
            </a:prstGeom>
            <a:noFill/>
            <a:ln w="9525">
              <a:noFill/>
            </a:ln>
          </p:spPr>
          <p:txBody>
            <a:bodyPr anchor="t"/>
            <a:lstStyle/>
            <a:p>
              <a:pPr algn="ctr" eaLnBrk="0" hangingPunct="0"/>
              <a:r>
                <a:rPr lang="zh-CN" altLang="en-US" sz="3600" b="1" dirty="0">
                  <a:solidFill>
                    <a:schemeClr val="bg1"/>
                  </a:solidFill>
                  <a:latin typeface="Arial" panose="020B0604020202020204" pitchFamily="34" charset="0"/>
                  <a:ea typeface="黑体" panose="02010600030101010101" pitchFamily="2" charset="-122"/>
                  <a:sym typeface="宋体" panose="02010600030101010101" pitchFamily="2" charset="-122"/>
                </a:rPr>
                <a:t>（二）课题的提出</a:t>
              </a:r>
              <a:r>
                <a:rPr lang="zh-CN" altLang="en-US" sz="2400" b="1" dirty="0">
                  <a:solidFill>
                    <a:schemeClr val="bg1"/>
                  </a:solidFill>
                  <a:latin typeface="Arial" panose="020B0604020202020204" pitchFamily="34" charset="0"/>
                  <a:ea typeface="黑体" panose="02010600030101010101" pitchFamily="2" charset="-122"/>
                </a:rPr>
                <a:t>  </a:t>
              </a:r>
              <a:endParaRPr lang="zh-CN" altLang="en-US" b="1" dirty="0">
                <a:latin typeface="Arial" panose="020B0604020202020204" pitchFamily="34" charset="0"/>
                <a:ea typeface="宋体" panose="02010600030101010101" pitchFamily="2" charset="-122"/>
              </a:endParaRPr>
            </a:p>
          </p:txBody>
        </p:sp>
      </p:grpSp>
      <p:sp>
        <p:nvSpPr>
          <p:cNvPr id="7177" name="文本框 7176"/>
          <p:cNvSpPr txBox="1"/>
          <p:nvPr/>
        </p:nvSpPr>
        <p:spPr>
          <a:xfrm>
            <a:off x="225743" y="3575685"/>
            <a:ext cx="8691562" cy="2346960"/>
          </a:xfrm>
          <a:prstGeom prst="rect">
            <a:avLst/>
          </a:prstGeom>
          <a:noFill/>
          <a:ln w="9525">
            <a:noFill/>
          </a:ln>
        </p:spPr>
        <p:txBody>
          <a:bodyPr anchor="t">
            <a:spAutoFit/>
          </a:bodyPr>
          <a:lstStyle/>
          <a:p>
            <a:pPr>
              <a:spcBef>
                <a:spcPct val="50000"/>
              </a:spcBef>
              <a:buClr>
                <a:schemeClr val="accent2"/>
              </a:buClr>
            </a:pPr>
            <a:r>
              <a:rPr lang="zh-CN" altLang="en-US" sz="2000" dirty="0">
                <a:solidFill>
                  <a:schemeClr val="accent2"/>
                </a:solidFill>
                <a:latin typeface="黑体" panose="02010600030101010101" pitchFamily="2" charset="-122"/>
                <a:ea typeface="黑体" panose="02010600030101010101" pitchFamily="2" charset="-122"/>
              </a:rPr>
              <a:t>      </a:t>
            </a:r>
            <a:r>
              <a:rPr lang="zh-CN" altLang="en-US" sz="2800" b="1" dirty="0">
                <a:latin typeface="Arial" panose="020B0604020202020204" pitchFamily="34" charset="0"/>
                <a:ea typeface="宋体" panose="02010600030101010101" pitchFamily="2" charset="-122"/>
              </a:rPr>
              <a:t>著名教育家章熊认为：“语文课堂教学中，不仅要重视口语训练，更要重视学生口头作文的训练。”</a:t>
            </a:r>
            <a:r>
              <a:rPr lang="zh-CN" altLang="en-US" sz="2800" b="1" dirty="0">
                <a:solidFill>
                  <a:srgbClr val="C00000"/>
                </a:solidFill>
                <a:latin typeface="Arial" panose="020B0604020202020204" pitchFamily="34" charset="0"/>
                <a:ea typeface="宋体" panose="02010600030101010101" pitchFamily="2" charset="-122"/>
              </a:rPr>
              <a:t>口头说话、口头作文</a:t>
            </a:r>
            <a:r>
              <a:rPr lang="zh-CN" altLang="en-US" sz="2800" b="1" dirty="0">
                <a:latin typeface="Arial" panose="020B0604020202020204" pitchFamily="34" charset="0"/>
                <a:ea typeface="宋体" panose="02010600030101010101" pitchFamily="2" charset="-122"/>
              </a:rPr>
              <a:t>是有效提高书面习作能力的很重要的途径。</a:t>
            </a:r>
          </a:p>
          <a:p>
            <a:pPr>
              <a:spcBef>
                <a:spcPct val="50000"/>
              </a:spcBef>
              <a:buClr>
                <a:schemeClr val="accent2"/>
              </a:buClr>
            </a:pPr>
            <a:r>
              <a:rPr lang="zh-CN" altLang="en-US" sz="2400" dirty="0">
                <a:latin typeface="Arial" panose="020B0604020202020204" pitchFamily="34" charset="0"/>
                <a:ea typeface="宋体" panose="02010600030101010101" pitchFamily="2" charset="-122"/>
              </a:rPr>
              <a:t>       </a:t>
            </a:r>
          </a:p>
        </p:txBody>
      </p:sp>
      <p:sp>
        <p:nvSpPr>
          <p:cNvPr id="5" name="文本框 4"/>
          <p:cNvSpPr txBox="1"/>
          <p:nvPr/>
        </p:nvSpPr>
        <p:spPr>
          <a:xfrm>
            <a:off x="188595" y="2034858"/>
            <a:ext cx="4410075" cy="639762"/>
          </a:xfrm>
          <a:prstGeom prst="rect">
            <a:avLst/>
          </a:prstGeom>
          <a:noFill/>
          <a:ln w="9525">
            <a:noFill/>
          </a:ln>
        </p:spPr>
        <p:txBody>
          <a:bodyPr anchor="t">
            <a:spAutoFit/>
          </a:bodyPr>
          <a:lstStyle/>
          <a:p>
            <a:pPr>
              <a:spcBef>
                <a:spcPct val="50000"/>
              </a:spcBef>
              <a:buClr>
                <a:schemeClr val="accent2"/>
              </a:buClr>
            </a:pPr>
            <a:r>
              <a:rPr lang="zh-CN" altLang="en-US" sz="2000" dirty="0">
                <a:solidFill>
                  <a:srgbClr val="333399"/>
                </a:solidFill>
                <a:latin typeface="黑体" panose="02010600030101010101" pitchFamily="2" charset="-122"/>
                <a:ea typeface="黑体" panose="02010600030101010101" pitchFamily="2" charset="-122"/>
              </a:rPr>
              <a:t> </a:t>
            </a:r>
            <a:r>
              <a:rPr lang="en-US" altLang="zh-CN" sz="3600" b="1" dirty="0">
                <a:solidFill>
                  <a:srgbClr val="333399"/>
                </a:solidFill>
                <a:latin typeface="宋体" panose="02010600030101010101" pitchFamily="2" charset="-122"/>
              </a:rPr>
              <a:t>2.</a:t>
            </a:r>
            <a:r>
              <a:rPr lang="zh-CN" altLang="en-US" sz="3600" b="1" dirty="0">
                <a:solidFill>
                  <a:srgbClr val="333399"/>
                </a:solidFill>
                <a:latin typeface="宋体" panose="02010600030101010101" pitchFamily="2" charset="-122"/>
              </a:rPr>
              <a:t>国内研究现状：</a:t>
            </a:r>
            <a:r>
              <a:rPr lang="zh-CN" altLang="en-US" sz="2600" dirty="0">
                <a:latin typeface="宋体" panose="02010600030101010101" pitchFamily="2" charset="-122"/>
              </a:rPr>
              <a:t>  </a:t>
            </a:r>
          </a:p>
        </p:txBody>
      </p:sp>
      <p:sp>
        <p:nvSpPr>
          <p:cNvPr id="8195" name="内容占位符 8194"/>
          <p:cNvSpPr>
            <a:spLocks noGrp="1"/>
          </p:cNvSpPr>
          <p:nvPr>
            <p:ph idx="1"/>
          </p:nvPr>
        </p:nvSpPr>
        <p:spPr>
          <a:xfrm>
            <a:off x="377825" y="2763838"/>
            <a:ext cx="7551738" cy="644525"/>
          </a:xfrm>
        </p:spPr>
        <p:txBody>
          <a:bodyPr wrap="square" lIns="91440" tIns="45720" rIns="91440" bIns="45720" anchor="t"/>
          <a:lstStyle/>
          <a:p>
            <a:pPr eaLnBrk="1" hangingPunct="1">
              <a:buNone/>
            </a:pPr>
            <a:r>
              <a:rPr lang="en-US" altLang="zh-CN" dirty="0"/>
              <a:t>    </a:t>
            </a:r>
            <a:r>
              <a:rPr lang="en-US" altLang="zh-CN" sz="2400" dirty="0"/>
              <a:t>   </a:t>
            </a:r>
            <a:r>
              <a:rPr lang="en-US" altLang="en-US" dirty="0"/>
              <a:t>对于口头作文，叶圣陶老先生最早倡导 </a:t>
            </a:r>
            <a:r>
              <a:rPr lang="zh-CN" altLang="en-US" dirty="0"/>
              <a:t>。</a:t>
            </a:r>
          </a:p>
          <a:p>
            <a:pPr eaLnBrk="1" hangingPunct="1">
              <a:buNone/>
            </a:pPr>
            <a:r>
              <a:rPr lang="zh-CN" altLang="en-US" dirty="0"/>
              <a:t>           </a:t>
            </a:r>
            <a:r>
              <a:rPr lang="en-US" altLang="en-US" dirty="0"/>
              <a:t>                  </a:t>
            </a:r>
            <a:r>
              <a:rPr lang="en-US" altLang="en-US" dirty="0">
                <a:solidFill>
                  <a:srgbClr val="333399"/>
                </a:solidFill>
              </a:rPr>
              <a:t> </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1"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Righ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1" nodeType="clickEffect">
                                  <p:stCondLst>
                                    <p:cond delay="0"/>
                                  </p:stCondLst>
                                  <p:childTnLst>
                                    <p:set>
                                      <p:cBhvr>
                                        <p:cTn id="11" dur="1" fill="hold">
                                          <p:stCondLst>
                                            <p:cond delay="0"/>
                                          </p:stCondLst>
                                        </p:cTn>
                                        <p:tgtEl>
                                          <p:spTgt spid="8195">
                                            <p:txEl>
                                              <p:pRg st="0" end="0"/>
                                            </p:txEl>
                                          </p:spTgt>
                                        </p:tgtEl>
                                        <p:attrNameLst>
                                          <p:attrName>style.visibility</p:attrName>
                                        </p:attrNameLst>
                                      </p:cBhvr>
                                      <p:to>
                                        <p:strVal val="visible"/>
                                      </p:to>
                                    </p:set>
                                    <p:anim calcmode="lin" valueType="num">
                                      <p:cBhvr>
                                        <p:cTn id="12" dur="500"/>
                                        <p:tgtEl>
                                          <p:spTgt spid="8195">
                                            <p:txEl>
                                              <p:pRg st="0" end="0"/>
                                            </p:txEl>
                                          </p:spTgt>
                                        </p:tgtEl>
                                        <p:attrNameLst>
                                          <p:attrName>ppt_y</p:attrName>
                                        </p:attrNameLst>
                                      </p:cBhvr>
                                      <p:tavLst>
                                        <p:tav tm="0">
                                          <p:val>
                                            <p:strVal val="#ppt_y+#ppt_h*1.125000"/>
                                          </p:val>
                                        </p:tav>
                                        <p:tav tm="100000">
                                          <p:val>
                                            <p:strVal val="#ppt_y"/>
                                          </p:val>
                                        </p:tav>
                                      </p:tavLst>
                                    </p:anim>
                                    <p:animEffect transition="in" filter="wipe(up)">
                                      <p:cBhvr>
                                        <p:cTn id="13" dur="500"/>
                                        <p:tgtEl>
                                          <p:spTgt spid="8195">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8" presetClass="entr" presetSubtype="6" fill="hold" grpId="1" nodeType="clickEffect">
                                  <p:stCondLst>
                                    <p:cond delay="0"/>
                                  </p:stCondLst>
                                  <p:childTnLst>
                                    <p:set>
                                      <p:cBhvr>
                                        <p:cTn id="17" dur="1" fill="hold">
                                          <p:stCondLst>
                                            <p:cond delay="0"/>
                                          </p:stCondLst>
                                        </p:cTn>
                                        <p:tgtEl>
                                          <p:spTgt spid="7177"/>
                                        </p:tgtEl>
                                        <p:attrNameLst>
                                          <p:attrName>style.visibility</p:attrName>
                                        </p:attrNameLst>
                                      </p:cBhvr>
                                      <p:to>
                                        <p:strVal val="visible"/>
                                      </p:to>
                                    </p:set>
                                    <p:animEffect transition="in" filter="strips(downRight)">
                                      <p:cBhvr>
                                        <p:cTn id="18" dur="500"/>
                                        <p:tgtEl>
                                          <p:spTgt spid="71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7" grpId="0" bldLvl="0"/>
      <p:bldP spid="7177" grpId="1" bldLvl="0"/>
      <p:bldP spid="5" grpId="0" bldLvl="0"/>
      <p:bldP spid="5" grpId="1" bldLvl="0"/>
      <p:bldP spid="8195" grpId="0" build="p"/>
      <p:bldP spid="8195" grpId="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标题 8193"/>
          <p:cNvSpPr>
            <a:spLocks noGrp="1"/>
          </p:cNvSpPr>
          <p:nvPr>
            <p:ph type="title"/>
          </p:nvPr>
        </p:nvSpPr>
        <p:spPr/>
        <p:txBody>
          <a:bodyPr wrap="square" lIns="91440" tIns="45720" rIns="91440" bIns="45720" anchor="ctr"/>
          <a:lstStyle/>
          <a:p>
            <a:pPr eaLnBrk="1" hangingPunct="1"/>
            <a:r>
              <a:rPr lang="en-US" altLang="en-US" sz="4000" dirty="0">
                <a:latin typeface="黑体" panose="02010600030101010101" pitchFamily="2" charset="-122"/>
                <a:ea typeface="黑体" panose="02010600030101010101" pitchFamily="2" charset="-122"/>
                <a:sym typeface="+mn-ea"/>
              </a:rPr>
              <a:t>一、课题研究的基本情况</a:t>
            </a:r>
            <a:endParaRPr lang="zh-CN" altLang="en-US" sz="4000" dirty="0"/>
          </a:p>
        </p:txBody>
      </p:sp>
      <p:sp>
        <p:nvSpPr>
          <p:cNvPr id="8195" name="内容占位符 8194"/>
          <p:cNvSpPr>
            <a:spLocks noGrp="1"/>
          </p:cNvSpPr>
          <p:nvPr>
            <p:ph idx="1"/>
          </p:nvPr>
        </p:nvSpPr>
        <p:spPr>
          <a:xfrm>
            <a:off x="9525" y="2759075"/>
            <a:ext cx="8916988" cy="2908300"/>
          </a:xfrm>
        </p:spPr>
        <p:txBody>
          <a:bodyPr wrap="square" lIns="91440" tIns="45720" rIns="91440" bIns="45720" anchor="t"/>
          <a:lstStyle/>
          <a:p>
            <a:pPr eaLnBrk="1" hangingPunct="1">
              <a:buNone/>
            </a:pPr>
            <a:r>
              <a:rPr lang="en-US" altLang="zh-CN" dirty="0"/>
              <a:t>    </a:t>
            </a:r>
            <a:r>
              <a:rPr lang="en-US" altLang="zh-CN" sz="2400" dirty="0"/>
              <a:t>     </a:t>
            </a:r>
            <a:r>
              <a:rPr lang="en-US" altLang="zh-CN" sz="3200" dirty="0"/>
              <a:t>  </a:t>
            </a:r>
            <a:r>
              <a:rPr lang="en-US" altLang="en-US" dirty="0"/>
              <a:t>黄英</a:t>
            </a:r>
            <a:r>
              <a:rPr lang="zh-CN" altLang="en-US" dirty="0"/>
              <a:t>老师</a:t>
            </a:r>
            <a:r>
              <a:rPr lang="en-US" altLang="en-US" dirty="0"/>
              <a:t>在《“口头作文”之我见》一文中，阐述了她对传统的作文教学常常忽视“口头作文”，缺少由思维到说、写的阶段训练，导致学生对作文存在畏难情绪的问题的看法，并积极倡导开设“口头作文课”，强化从口述到写作的训练,以期收到良好的效果。                  </a:t>
            </a:r>
            <a:r>
              <a:rPr lang="en-US" altLang="en-US" dirty="0">
                <a:solidFill>
                  <a:srgbClr val="333399"/>
                </a:solidFill>
              </a:rPr>
              <a:t> </a:t>
            </a:r>
          </a:p>
        </p:txBody>
      </p:sp>
      <p:grpSp>
        <p:nvGrpSpPr>
          <p:cNvPr id="94211" name="组合 8195"/>
          <p:cNvGrpSpPr/>
          <p:nvPr/>
        </p:nvGrpSpPr>
        <p:grpSpPr>
          <a:xfrm>
            <a:off x="-63500" y="1357313"/>
            <a:ext cx="4327525" cy="677862"/>
            <a:chOff x="0" y="0"/>
            <a:chExt cx="1008" cy="356"/>
          </a:xfrm>
        </p:grpSpPr>
        <p:grpSp>
          <p:nvGrpSpPr>
            <p:cNvPr id="94212" name="组合 8196"/>
            <p:cNvGrpSpPr/>
            <p:nvPr/>
          </p:nvGrpSpPr>
          <p:grpSpPr>
            <a:xfrm>
              <a:off x="42" y="0"/>
              <a:ext cx="966" cy="356"/>
              <a:chOff x="0" y="0"/>
              <a:chExt cx="589" cy="353"/>
            </a:xfrm>
          </p:grpSpPr>
          <p:sp>
            <p:nvSpPr>
              <p:cNvPr id="94213" name="圆角矩形 8197"/>
              <p:cNvSpPr/>
              <p:nvPr/>
            </p:nvSpPr>
            <p:spPr>
              <a:xfrm>
                <a:off x="0" y="0"/>
                <a:ext cx="589" cy="353"/>
              </a:xfrm>
              <a:prstGeom prst="roundRect">
                <a:avLst>
                  <a:gd name="adj" fmla="val 11921"/>
                </a:avLst>
              </a:prstGeom>
              <a:gradFill rotWithShape="1">
                <a:gsLst>
                  <a:gs pos="0">
                    <a:schemeClr val="accent1"/>
                  </a:gs>
                  <a:gs pos="100000">
                    <a:srgbClr val="2C7E46"/>
                  </a:gs>
                </a:gsLst>
                <a:lin ang="5400000" scaled="1"/>
                <a:tileRect/>
              </a:gradFill>
              <a:ln w="38100" cap="flat" cmpd="sng">
                <a:solidFill>
                  <a:schemeClr val="bg1"/>
                </a:solidFill>
                <a:prstDash val="solid"/>
                <a:round/>
                <a:headEnd type="none" w="med" len="med"/>
                <a:tailEnd type="none" w="med" len="med"/>
              </a:ln>
            </p:spPr>
            <p:txBody>
              <a:bodyPr anchor="t"/>
              <a:lstStyle/>
              <a:p>
                <a:pPr algn="r"/>
                <a:endParaRPr lang="zh-CN" altLang="en-US" b="1" dirty="0">
                  <a:latin typeface="Arial" panose="020B0604020202020204" pitchFamily="34" charset="0"/>
                  <a:ea typeface="Arial" panose="020B0604020202020204" pitchFamily="34" charset="0"/>
                </a:endParaRPr>
              </a:p>
            </p:txBody>
          </p:sp>
          <p:sp>
            <p:nvSpPr>
              <p:cNvPr id="17414" name="任意多边形 8198"/>
              <p:cNvSpPr>
                <a:spLocks noChangeArrowheads="1"/>
              </p:cNvSpPr>
              <p:nvPr/>
            </p:nvSpPr>
            <p:spPr bwMode="auto">
              <a:xfrm>
                <a:off x="37" y="23"/>
                <a:ext cx="294" cy="176"/>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rgbClr val="96D7AB"/>
                  </a:gs>
                  <a:gs pos="50000">
                    <a:schemeClr val="accent1">
                      <a:alpha val="0"/>
                    </a:schemeClr>
                  </a:gs>
                  <a:gs pos="100000">
                    <a:srgbClr val="96D7AB"/>
                  </a:gs>
                </a:gsLst>
                <a:lin ang="2700000" scaled="1"/>
              </a:gra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grpSp>
        <p:sp>
          <p:nvSpPr>
            <p:cNvPr id="94215" name="文本框 8199"/>
            <p:cNvSpPr txBox="1"/>
            <p:nvPr/>
          </p:nvSpPr>
          <p:spPr>
            <a:xfrm>
              <a:off x="0" y="24"/>
              <a:ext cx="998" cy="288"/>
            </a:xfrm>
            <a:prstGeom prst="rect">
              <a:avLst/>
            </a:prstGeom>
            <a:noFill/>
            <a:ln w="9525">
              <a:noFill/>
            </a:ln>
          </p:spPr>
          <p:txBody>
            <a:bodyPr anchor="t"/>
            <a:lstStyle/>
            <a:p>
              <a:pPr algn="ctr" eaLnBrk="0" hangingPunct="0"/>
              <a:r>
                <a:rPr lang="zh-CN" altLang="en-US" sz="3600" b="1" dirty="0">
                  <a:solidFill>
                    <a:schemeClr val="bg1"/>
                  </a:solidFill>
                  <a:latin typeface="Arial" panose="020B0604020202020204" pitchFamily="34" charset="0"/>
                  <a:ea typeface="黑体" panose="02010600030101010101" pitchFamily="2" charset="-122"/>
                  <a:sym typeface="宋体" panose="02010600030101010101" pitchFamily="2" charset="-122"/>
                </a:rPr>
                <a:t>（二）课题的提出</a:t>
              </a:r>
              <a:r>
                <a:rPr lang="zh-CN" altLang="en-US" sz="3600" b="1" dirty="0">
                  <a:solidFill>
                    <a:schemeClr val="bg1"/>
                  </a:solidFill>
                  <a:latin typeface="Arial" panose="020B0604020202020204" pitchFamily="34" charset="0"/>
                  <a:ea typeface="黑体" panose="02010600030101010101" pitchFamily="2" charset="-122"/>
                </a:rPr>
                <a:t> </a:t>
              </a:r>
              <a:r>
                <a:rPr lang="zh-CN" altLang="en-US" sz="2400" b="1" dirty="0">
                  <a:solidFill>
                    <a:schemeClr val="bg1"/>
                  </a:solidFill>
                  <a:latin typeface="Arial" panose="020B0604020202020204" pitchFamily="34" charset="0"/>
                  <a:ea typeface="黑体" panose="02010600030101010101" pitchFamily="2" charset="-122"/>
                </a:rPr>
                <a:t>  </a:t>
              </a:r>
              <a:endParaRPr lang="zh-CN" altLang="en-US" dirty="0">
                <a:latin typeface="Arial" panose="020B0604020202020204" pitchFamily="34" charset="0"/>
                <a:ea typeface="宋体" panose="02010600030101010101" pitchFamily="2" charset="-122"/>
              </a:endParaRPr>
            </a:p>
          </p:txBody>
        </p:sp>
      </p:grpSp>
      <p:sp>
        <p:nvSpPr>
          <p:cNvPr id="50184" name="日期占位符 1"/>
          <p:cNvSpPr txBox="1">
            <a:spLocks noGrp="1" noChangeArrowheads="1"/>
          </p:cNvSpPr>
          <p:nvPr>
            <p:ph type="dt" sz="half" idx="10"/>
          </p:nvPr>
        </p:nvSpPr>
        <p:spPr bwMode="auto">
          <a:ln>
            <a:miter lim="800000"/>
          </a:ln>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smtClean="0">
                <a:ln>
                  <a:noFill/>
                </a:ln>
                <a:solidFill>
                  <a:schemeClr val="tx1"/>
                </a:solidFill>
                <a:effectLst/>
                <a:uLnTx/>
                <a:uFillTx/>
                <a:latin typeface="Verdana" panose="020B0604030504040204" pitchFamily="34" charset="0"/>
                <a:ea typeface="+mn-ea"/>
                <a:cs typeface="+mn-cs"/>
              </a:rPr>
              <a:t>http://www.thxsyxx.com</a:t>
            </a:r>
          </a:p>
        </p:txBody>
      </p:sp>
      <p:sp>
        <p:nvSpPr>
          <p:cNvPr id="5" name="文本框 4"/>
          <p:cNvSpPr txBox="1"/>
          <p:nvPr/>
        </p:nvSpPr>
        <p:spPr>
          <a:xfrm>
            <a:off x="161925" y="2033588"/>
            <a:ext cx="4410075" cy="639762"/>
          </a:xfrm>
          <a:prstGeom prst="rect">
            <a:avLst/>
          </a:prstGeom>
          <a:noFill/>
          <a:ln w="9525">
            <a:noFill/>
          </a:ln>
        </p:spPr>
        <p:txBody>
          <a:bodyPr anchor="t">
            <a:spAutoFit/>
          </a:bodyPr>
          <a:lstStyle/>
          <a:p>
            <a:pPr>
              <a:spcBef>
                <a:spcPct val="50000"/>
              </a:spcBef>
              <a:buClr>
                <a:schemeClr val="accent2"/>
              </a:buClr>
            </a:pPr>
            <a:r>
              <a:rPr lang="zh-CN" altLang="en-US" sz="2000" dirty="0">
                <a:solidFill>
                  <a:srgbClr val="333399"/>
                </a:solidFill>
                <a:latin typeface="黑体" panose="02010600030101010101" pitchFamily="2" charset="-122"/>
                <a:ea typeface="黑体" panose="02010600030101010101" pitchFamily="2" charset="-122"/>
              </a:rPr>
              <a:t> </a:t>
            </a:r>
            <a:r>
              <a:rPr lang="en-US" altLang="zh-CN" sz="3600" b="1" dirty="0">
                <a:solidFill>
                  <a:srgbClr val="333399"/>
                </a:solidFill>
                <a:latin typeface="宋体" panose="02010600030101010101" pitchFamily="2" charset="-122"/>
              </a:rPr>
              <a:t>2.</a:t>
            </a:r>
            <a:r>
              <a:rPr lang="zh-CN" altLang="en-US" sz="3600" b="1" dirty="0">
                <a:solidFill>
                  <a:srgbClr val="333399"/>
                </a:solidFill>
                <a:latin typeface="宋体" panose="02010600030101010101" pitchFamily="2" charset="-122"/>
                <a:ea typeface="宋体" panose="02010600030101010101" pitchFamily="2" charset="-122"/>
              </a:rPr>
              <a:t>国内研究现状：</a:t>
            </a:r>
            <a:r>
              <a:rPr lang="zh-CN" altLang="en-US" sz="2600" dirty="0">
                <a:latin typeface="宋体" panose="02010600030101010101" pitchFamily="2" charset="-122"/>
                <a:ea typeface="宋体" panose="02010600030101010101" pitchFamily="2" charset="-122"/>
              </a:rPr>
              <a:t>  </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1"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Righ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8195">
                                            <p:txEl>
                                              <p:charRg st="0" end="144"/>
                                            </p:txEl>
                                          </p:spTgt>
                                        </p:tgtEl>
                                        <p:attrNameLst>
                                          <p:attrName>style.visibility</p:attrName>
                                        </p:attrNameLst>
                                      </p:cBhvr>
                                      <p:to>
                                        <p:strVal val="visible"/>
                                      </p:to>
                                    </p:set>
                                    <p:anim calcmode="lin" valueType="num">
                                      <p:cBhvr>
                                        <p:cTn id="12" dur="500"/>
                                        <p:tgtEl>
                                          <p:spTgt spid="8195">
                                            <p:txEl>
                                              <p:charRg st="0" end="144"/>
                                            </p:txEl>
                                          </p:spTgt>
                                        </p:tgtEl>
                                        <p:attrNameLst>
                                          <p:attrName>ppt_y</p:attrName>
                                        </p:attrNameLst>
                                      </p:cBhvr>
                                      <p:tavLst>
                                        <p:tav tm="0">
                                          <p:val>
                                            <p:strVal val="#ppt_y+#ppt_h*1.125000"/>
                                          </p:val>
                                        </p:tav>
                                        <p:tav tm="100000">
                                          <p:val>
                                            <p:strVal val="#ppt_y"/>
                                          </p:val>
                                        </p:tav>
                                      </p:tavLst>
                                    </p:anim>
                                    <p:animEffect transition="in" filter="wipe(up)">
                                      <p:cBhvr>
                                        <p:cTn id="13" dur="500"/>
                                        <p:tgtEl>
                                          <p:spTgt spid="8195">
                                            <p:txEl>
                                              <p:charRg st="0" end="14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build="p"/>
      <p:bldP spid="5" grpId="0" bldLvl="0"/>
      <p:bldP spid="5" grpId="1" bldLvl="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标题 8193"/>
          <p:cNvSpPr>
            <a:spLocks noGrp="1"/>
          </p:cNvSpPr>
          <p:nvPr>
            <p:ph type="title"/>
          </p:nvPr>
        </p:nvSpPr>
        <p:spPr/>
        <p:txBody>
          <a:bodyPr wrap="square" lIns="91440" tIns="45720" rIns="91440" bIns="45720" anchor="ctr"/>
          <a:lstStyle/>
          <a:p>
            <a:pPr eaLnBrk="1" hangingPunct="1"/>
            <a:r>
              <a:rPr lang="en-US" altLang="en-US" sz="4000" dirty="0">
                <a:latin typeface="黑体" panose="02010600030101010101" pitchFamily="2" charset="-122"/>
                <a:ea typeface="黑体" panose="02010600030101010101" pitchFamily="2" charset="-122"/>
                <a:sym typeface="+mn-ea"/>
              </a:rPr>
              <a:t>一、课题研究的基本情况</a:t>
            </a:r>
            <a:endParaRPr lang="zh-CN" altLang="en-US" sz="4000" dirty="0"/>
          </a:p>
        </p:txBody>
      </p:sp>
      <p:sp>
        <p:nvSpPr>
          <p:cNvPr id="8195" name="内容占位符 8194"/>
          <p:cNvSpPr>
            <a:spLocks noGrp="1"/>
          </p:cNvSpPr>
          <p:nvPr>
            <p:ph idx="1"/>
          </p:nvPr>
        </p:nvSpPr>
        <p:spPr>
          <a:xfrm>
            <a:off x="-63500" y="2843213"/>
            <a:ext cx="8934450" cy="2906712"/>
          </a:xfrm>
        </p:spPr>
        <p:txBody>
          <a:bodyPr wrap="square" lIns="91440" tIns="45720" rIns="91440" bIns="45720" anchor="t"/>
          <a:lstStyle/>
          <a:p>
            <a:pPr eaLnBrk="1" hangingPunct="1">
              <a:buNone/>
            </a:pPr>
            <a:r>
              <a:rPr lang="en-US" altLang="zh-CN" dirty="0"/>
              <a:t>    </a:t>
            </a:r>
            <a:r>
              <a:rPr lang="en-US" altLang="zh-CN" sz="2400" dirty="0"/>
              <a:t>     </a:t>
            </a:r>
            <a:r>
              <a:rPr lang="en-US" altLang="zh-CN" sz="3200" dirty="0"/>
              <a:t> </a:t>
            </a:r>
            <a:r>
              <a:rPr lang="en-US" altLang="en-US" sz="3200" dirty="0"/>
              <a:t>  上世纪90年代浙江临海市教研室林一平老师根据教学的实际提出了</a:t>
            </a:r>
            <a:r>
              <a:rPr lang="zh-CN" altLang="en-US" sz="3200" dirty="0"/>
              <a:t>“</a:t>
            </a:r>
            <a:r>
              <a:rPr lang="en-US" altLang="en-US" sz="3200" dirty="0"/>
              <a:t>重视口头作文训练</a:t>
            </a:r>
            <a:r>
              <a:rPr lang="zh-CN" altLang="en-US" sz="3200" dirty="0"/>
              <a:t>”</a:t>
            </a:r>
            <a:r>
              <a:rPr lang="en-US" altLang="en-US" sz="3200" dirty="0"/>
              <a:t>的主张，并从理论到实践进行了相应研究。  </a:t>
            </a:r>
            <a:r>
              <a:rPr lang="en-US" altLang="en-US" dirty="0"/>
              <a:t>                  </a:t>
            </a:r>
            <a:r>
              <a:rPr lang="en-US" altLang="en-US" dirty="0">
                <a:solidFill>
                  <a:srgbClr val="333399"/>
                </a:solidFill>
              </a:rPr>
              <a:t> </a:t>
            </a:r>
          </a:p>
        </p:txBody>
      </p:sp>
      <p:grpSp>
        <p:nvGrpSpPr>
          <p:cNvPr id="95235" name="组合 8195"/>
          <p:cNvGrpSpPr/>
          <p:nvPr/>
        </p:nvGrpSpPr>
        <p:grpSpPr>
          <a:xfrm>
            <a:off x="-63500" y="1357313"/>
            <a:ext cx="4327525" cy="677862"/>
            <a:chOff x="0" y="0"/>
            <a:chExt cx="1008" cy="356"/>
          </a:xfrm>
        </p:grpSpPr>
        <p:grpSp>
          <p:nvGrpSpPr>
            <p:cNvPr id="95236" name="组合 8196"/>
            <p:cNvGrpSpPr/>
            <p:nvPr/>
          </p:nvGrpSpPr>
          <p:grpSpPr>
            <a:xfrm>
              <a:off x="42" y="0"/>
              <a:ext cx="966" cy="356"/>
              <a:chOff x="0" y="0"/>
              <a:chExt cx="589" cy="353"/>
            </a:xfrm>
          </p:grpSpPr>
          <p:sp>
            <p:nvSpPr>
              <p:cNvPr id="95237" name="圆角矩形 8197"/>
              <p:cNvSpPr/>
              <p:nvPr/>
            </p:nvSpPr>
            <p:spPr>
              <a:xfrm>
                <a:off x="0" y="0"/>
                <a:ext cx="589" cy="353"/>
              </a:xfrm>
              <a:prstGeom prst="roundRect">
                <a:avLst>
                  <a:gd name="adj" fmla="val 11921"/>
                </a:avLst>
              </a:prstGeom>
              <a:gradFill rotWithShape="1">
                <a:gsLst>
                  <a:gs pos="0">
                    <a:schemeClr val="accent1"/>
                  </a:gs>
                  <a:gs pos="100000">
                    <a:srgbClr val="2C7E46"/>
                  </a:gs>
                </a:gsLst>
                <a:lin ang="5400000" scaled="1"/>
                <a:tileRect/>
              </a:gradFill>
              <a:ln w="38100" cap="flat" cmpd="sng">
                <a:solidFill>
                  <a:schemeClr val="bg1"/>
                </a:solidFill>
                <a:prstDash val="solid"/>
                <a:round/>
                <a:headEnd type="none" w="med" len="med"/>
                <a:tailEnd type="none" w="med" len="med"/>
              </a:ln>
            </p:spPr>
            <p:txBody>
              <a:bodyPr anchor="t"/>
              <a:lstStyle/>
              <a:p>
                <a:pPr algn="r"/>
                <a:endParaRPr lang="zh-CN" altLang="en-US" b="1" dirty="0">
                  <a:latin typeface="Arial" panose="020B0604020202020204" pitchFamily="34" charset="0"/>
                  <a:ea typeface="Arial" panose="020B0604020202020204" pitchFamily="34" charset="0"/>
                </a:endParaRPr>
              </a:p>
            </p:txBody>
          </p:sp>
          <p:sp>
            <p:nvSpPr>
              <p:cNvPr id="17414" name="任意多边形 8198"/>
              <p:cNvSpPr>
                <a:spLocks noChangeArrowheads="1"/>
              </p:cNvSpPr>
              <p:nvPr/>
            </p:nvSpPr>
            <p:spPr bwMode="auto">
              <a:xfrm>
                <a:off x="37" y="23"/>
                <a:ext cx="294" cy="176"/>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rgbClr val="96D7AB"/>
                  </a:gs>
                  <a:gs pos="50000">
                    <a:schemeClr val="accent1">
                      <a:alpha val="0"/>
                    </a:schemeClr>
                  </a:gs>
                  <a:gs pos="100000">
                    <a:srgbClr val="96D7AB"/>
                  </a:gs>
                </a:gsLst>
                <a:lin ang="2700000" scaled="1"/>
              </a:gra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grpSp>
        <p:sp>
          <p:nvSpPr>
            <p:cNvPr id="95239" name="文本框 8199"/>
            <p:cNvSpPr txBox="1"/>
            <p:nvPr/>
          </p:nvSpPr>
          <p:spPr>
            <a:xfrm>
              <a:off x="0" y="24"/>
              <a:ext cx="998" cy="288"/>
            </a:xfrm>
            <a:prstGeom prst="rect">
              <a:avLst/>
            </a:prstGeom>
            <a:noFill/>
            <a:ln w="9525">
              <a:noFill/>
            </a:ln>
          </p:spPr>
          <p:txBody>
            <a:bodyPr anchor="t"/>
            <a:lstStyle/>
            <a:p>
              <a:pPr algn="ctr" eaLnBrk="0" hangingPunct="0"/>
              <a:r>
                <a:rPr lang="zh-CN" altLang="en-US" sz="3600" b="1" dirty="0">
                  <a:solidFill>
                    <a:schemeClr val="bg1"/>
                  </a:solidFill>
                  <a:latin typeface="Arial" panose="020B0604020202020204" pitchFamily="34" charset="0"/>
                  <a:ea typeface="黑体" panose="02010600030101010101" pitchFamily="2" charset="-122"/>
                  <a:sym typeface="宋体" panose="02010600030101010101" pitchFamily="2" charset="-122"/>
                </a:rPr>
                <a:t>（二）课题的提出</a:t>
              </a:r>
              <a:r>
                <a:rPr lang="zh-CN" altLang="en-US" sz="3600" b="1" dirty="0">
                  <a:solidFill>
                    <a:schemeClr val="bg1"/>
                  </a:solidFill>
                  <a:latin typeface="Arial" panose="020B0604020202020204" pitchFamily="34" charset="0"/>
                  <a:ea typeface="黑体" panose="02010600030101010101" pitchFamily="2" charset="-122"/>
                </a:rPr>
                <a:t> </a:t>
              </a:r>
              <a:r>
                <a:rPr lang="zh-CN" altLang="en-US" sz="2400" b="1" dirty="0">
                  <a:solidFill>
                    <a:schemeClr val="bg1"/>
                  </a:solidFill>
                  <a:latin typeface="Arial" panose="020B0604020202020204" pitchFamily="34" charset="0"/>
                  <a:ea typeface="黑体" panose="02010600030101010101" pitchFamily="2" charset="-122"/>
                </a:rPr>
                <a:t>  </a:t>
              </a:r>
              <a:endParaRPr lang="zh-CN" altLang="en-US" dirty="0">
                <a:latin typeface="Arial" panose="020B0604020202020204" pitchFamily="34" charset="0"/>
                <a:ea typeface="宋体" panose="02010600030101010101" pitchFamily="2" charset="-122"/>
              </a:endParaRPr>
            </a:p>
          </p:txBody>
        </p:sp>
      </p:grpSp>
      <p:sp>
        <p:nvSpPr>
          <p:cNvPr id="50184" name="日期占位符 1"/>
          <p:cNvSpPr txBox="1">
            <a:spLocks noGrp="1" noChangeArrowheads="1"/>
          </p:cNvSpPr>
          <p:nvPr>
            <p:ph type="dt" sz="half" idx="10"/>
          </p:nvPr>
        </p:nvSpPr>
        <p:spPr bwMode="auto">
          <a:ln>
            <a:miter lim="800000"/>
          </a:ln>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smtClean="0">
                <a:ln>
                  <a:noFill/>
                </a:ln>
                <a:solidFill>
                  <a:schemeClr val="tx1"/>
                </a:solidFill>
                <a:effectLst/>
                <a:uLnTx/>
                <a:uFillTx/>
                <a:latin typeface="Verdana" panose="020B0604030504040204" pitchFamily="34" charset="0"/>
                <a:ea typeface="+mn-ea"/>
                <a:cs typeface="+mn-cs"/>
              </a:rPr>
              <a:t>http://www.thxsyxx.com</a:t>
            </a:r>
          </a:p>
        </p:txBody>
      </p:sp>
      <p:sp>
        <p:nvSpPr>
          <p:cNvPr id="5" name="文本框 4"/>
          <p:cNvSpPr txBox="1"/>
          <p:nvPr/>
        </p:nvSpPr>
        <p:spPr>
          <a:xfrm>
            <a:off x="161925" y="2033588"/>
            <a:ext cx="4410075" cy="639762"/>
          </a:xfrm>
          <a:prstGeom prst="rect">
            <a:avLst/>
          </a:prstGeom>
          <a:noFill/>
          <a:ln w="9525">
            <a:noFill/>
          </a:ln>
        </p:spPr>
        <p:txBody>
          <a:bodyPr anchor="t">
            <a:spAutoFit/>
          </a:bodyPr>
          <a:lstStyle/>
          <a:p>
            <a:pPr>
              <a:spcBef>
                <a:spcPct val="50000"/>
              </a:spcBef>
              <a:buClr>
                <a:schemeClr val="accent2"/>
              </a:buClr>
            </a:pPr>
            <a:r>
              <a:rPr lang="zh-CN" altLang="en-US" sz="2000" dirty="0">
                <a:solidFill>
                  <a:srgbClr val="333399"/>
                </a:solidFill>
                <a:latin typeface="黑体" panose="02010600030101010101" pitchFamily="2" charset="-122"/>
                <a:ea typeface="黑体" panose="02010600030101010101" pitchFamily="2" charset="-122"/>
              </a:rPr>
              <a:t> </a:t>
            </a:r>
            <a:r>
              <a:rPr lang="en-US" altLang="zh-CN" sz="3600" b="1" dirty="0">
                <a:solidFill>
                  <a:srgbClr val="333399"/>
                </a:solidFill>
                <a:latin typeface="宋体" panose="02010600030101010101" pitchFamily="2" charset="-122"/>
              </a:rPr>
              <a:t>2.</a:t>
            </a:r>
            <a:r>
              <a:rPr lang="zh-CN" altLang="en-US" sz="3600" b="1" dirty="0">
                <a:solidFill>
                  <a:srgbClr val="333399"/>
                </a:solidFill>
                <a:latin typeface="宋体" panose="02010600030101010101" pitchFamily="2" charset="-122"/>
                <a:ea typeface="宋体" panose="02010600030101010101" pitchFamily="2" charset="-122"/>
              </a:rPr>
              <a:t>国内研究现状：</a:t>
            </a:r>
            <a:r>
              <a:rPr lang="zh-CN" altLang="en-US" sz="2600" dirty="0">
                <a:latin typeface="宋体" panose="02010600030101010101" pitchFamily="2" charset="-122"/>
                <a:ea typeface="宋体" panose="02010600030101010101" pitchFamily="2" charset="-122"/>
              </a:rPr>
              <a:t>  </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1"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Righ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8195">
                                            <p:txEl>
                                              <p:pRg st="0" end="0"/>
                                            </p:txEl>
                                          </p:spTgt>
                                        </p:tgtEl>
                                        <p:attrNameLst>
                                          <p:attrName>style.visibility</p:attrName>
                                        </p:attrNameLst>
                                      </p:cBhvr>
                                      <p:to>
                                        <p:strVal val="visible"/>
                                      </p:to>
                                    </p:set>
                                    <p:anim calcmode="lin" valueType="num">
                                      <p:cBhvr>
                                        <p:cTn id="12" dur="500"/>
                                        <p:tgtEl>
                                          <p:spTgt spid="8195">
                                            <p:txEl>
                                              <p:pRg st="0" end="0"/>
                                            </p:txEl>
                                          </p:spTgt>
                                        </p:tgtEl>
                                        <p:attrNameLst>
                                          <p:attrName>ppt_y</p:attrName>
                                        </p:attrNameLst>
                                      </p:cBhvr>
                                      <p:tavLst>
                                        <p:tav tm="0">
                                          <p:val>
                                            <p:strVal val="#ppt_y+#ppt_h*1.125000"/>
                                          </p:val>
                                        </p:tav>
                                        <p:tav tm="100000">
                                          <p:val>
                                            <p:strVal val="#ppt_y"/>
                                          </p:val>
                                        </p:tav>
                                      </p:tavLst>
                                    </p:anim>
                                    <p:animEffect transition="in" filter="wipe(up)">
                                      <p:cBhvr>
                                        <p:cTn id="13" dur="500"/>
                                        <p:tgtEl>
                                          <p:spTgt spid="819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build="p"/>
      <p:bldP spid="5" grpId="0" bldLvl="0"/>
      <p:bldP spid="5" grpId="1" bldLvl="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标题 8193"/>
          <p:cNvSpPr>
            <a:spLocks noGrp="1"/>
          </p:cNvSpPr>
          <p:nvPr>
            <p:ph type="title"/>
          </p:nvPr>
        </p:nvSpPr>
        <p:spPr/>
        <p:txBody>
          <a:bodyPr wrap="square" lIns="91440" tIns="45720" rIns="91440" bIns="45720" anchor="ctr"/>
          <a:lstStyle/>
          <a:p>
            <a:pPr eaLnBrk="1" hangingPunct="1"/>
            <a:r>
              <a:rPr lang="en-US" altLang="en-US" sz="4000" dirty="0">
                <a:latin typeface="黑体" panose="02010600030101010101" pitchFamily="2" charset="-122"/>
                <a:ea typeface="黑体" panose="02010600030101010101" pitchFamily="2" charset="-122"/>
                <a:sym typeface="+mn-ea"/>
              </a:rPr>
              <a:t>一、课题研究的基本情况</a:t>
            </a:r>
            <a:endParaRPr lang="zh-CN" altLang="en-US" sz="4000" dirty="0"/>
          </a:p>
        </p:txBody>
      </p:sp>
      <p:grpSp>
        <p:nvGrpSpPr>
          <p:cNvPr id="96258" name="组合 8195"/>
          <p:cNvGrpSpPr/>
          <p:nvPr/>
        </p:nvGrpSpPr>
        <p:grpSpPr>
          <a:xfrm>
            <a:off x="-63500" y="1312863"/>
            <a:ext cx="4327525" cy="677862"/>
            <a:chOff x="0" y="0"/>
            <a:chExt cx="1008" cy="356"/>
          </a:xfrm>
        </p:grpSpPr>
        <p:grpSp>
          <p:nvGrpSpPr>
            <p:cNvPr id="96259" name="组合 8196"/>
            <p:cNvGrpSpPr/>
            <p:nvPr/>
          </p:nvGrpSpPr>
          <p:grpSpPr>
            <a:xfrm>
              <a:off x="42" y="0"/>
              <a:ext cx="966" cy="356"/>
              <a:chOff x="0" y="0"/>
              <a:chExt cx="589" cy="353"/>
            </a:xfrm>
          </p:grpSpPr>
          <p:sp>
            <p:nvSpPr>
              <p:cNvPr id="96260" name="圆角矩形 8197"/>
              <p:cNvSpPr/>
              <p:nvPr/>
            </p:nvSpPr>
            <p:spPr>
              <a:xfrm>
                <a:off x="0" y="0"/>
                <a:ext cx="589" cy="353"/>
              </a:xfrm>
              <a:prstGeom prst="roundRect">
                <a:avLst>
                  <a:gd name="adj" fmla="val 11921"/>
                </a:avLst>
              </a:prstGeom>
              <a:gradFill rotWithShape="1">
                <a:gsLst>
                  <a:gs pos="0">
                    <a:schemeClr val="accent1"/>
                  </a:gs>
                  <a:gs pos="100000">
                    <a:srgbClr val="2C7E46"/>
                  </a:gs>
                </a:gsLst>
                <a:lin ang="5400000" scaled="1"/>
                <a:tileRect/>
              </a:gradFill>
              <a:ln w="38100" cap="flat" cmpd="sng">
                <a:solidFill>
                  <a:schemeClr val="bg1"/>
                </a:solidFill>
                <a:prstDash val="solid"/>
                <a:round/>
                <a:headEnd type="none" w="med" len="med"/>
                <a:tailEnd type="none" w="med" len="med"/>
              </a:ln>
            </p:spPr>
            <p:txBody>
              <a:bodyPr anchor="t"/>
              <a:lstStyle/>
              <a:p>
                <a:pPr algn="r"/>
                <a:endParaRPr lang="zh-CN" altLang="en-US" dirty="0">
                  <a:latin typeface="Arial" panose="020B0604020202020204" pitchFamily="34" charset="0"/>
                  <a:ea typeface="宋体" panose="02010600030101010101" pitchFamily="2" charset="-122"/>
                </a:endParaRPr>
              </a:p>
            </p:txBody>
          </p:sp>
          <p:sp>
            <p:nvSpPr>
              <p:cNvPr id="17414" name="任意多边形 8198"/>
              <p:cNvSpPr>
                <a:spLocks noChangeArrowheads="1"/>
              </p:cNvSpPr>
              <p:nvPr/>
            </p:nvSpPr>
            <p:spPr bwMode="auto">
              <a:xfrm>
                <a:off x="37" y="23"/>
                <a:ext cx="294" cy="176"/>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rgbClr val="96D7AB"/>
                  </a:gs>
                  <a:gs pos="50000">
                    <a:schemeClr val="accent1">
                      <a:alpha val="0"/>
                    </a:schemeClr>
                  </a:gs>
                  <a:gs pos="100000">
                    <a:srgbClr val="96D7AB"/>
                  </a:gs>
                </a:gsLst>
                <a:lin ang="2700000" scaled="1"/>
              </a:gra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grpSp>
        <p:sp>
          <p:nvSpPr>
            <p:cNvPr id="96262" name="文本框 8199"/>
            <p:cNvSpPr txBox="1"/>
            <p:nvPr/>
          </p:nvSpPr>
          <p:spPr>
            <a:xfrm>
              <a:off x="0" y="24"/>
              <a:ext cx="998" cy="288"/>
            </a:xfrm>
            <a:prstGeom prst="rect">
              <a:avLst/>
            </a:prstGeom>
            <a:noFill/>
            <a:ln w="9525">
              <a:noFill/>
            </a:ln>
          </p:spPr>
          <p:txBody>
            <a:bodyPr anchor="t"/>
            <a:lstStyle/>
            <a:p>
              <a:pPr algn="ctr" eaLnBrk="0" hangingPunct="0"/>
              <a:r>
                <a:rPr lang="zh-CN" altLang="en-US" sz="3600" b="1" dirty="0">
                  <a:solidFill>
                    <a:schemeClr val="bg1"/>
                  </a:solidFill>
                  <a:latin typeface="Arial" panose="020B0604020202020204" pitchFamily="34" charset="0"/>
                  <a:ea typeface="黑体" panose="02010600030101010101" pitchFamily="2" charset="-122"/>
                  <a:sym typeface="宋体" panose="02010600030101010101" pitchFamily="2" charset="-122"/>
                </a:rPr>
                <a:t>（二）课题的提出</a:t>
              </a:r>
              <a:r>
                <a:rPr lang="zh-CN" altLang="en-US" sz="3600" b="1" dirty="0">
                  <a:solidFill>
                    <a:schemeClr val="bg1"/>
                  </a:solidFill>
                  <a:latin typeface="Arial" panose="020B0604020202020204" pitchFamily="34" charset="0"/>
                  <a:ea typeface="黑体" panose="02010600030101010101" pitchFamily="2" charset="-122"/>
                </a:rPr>
                <a:t> </a:t>
              </a:r>
              <a:r>
                <a:rPr lang="zh-CN" altLang="en-US" sz="2400" b="1" dirty="0">
                  <a:solidFill>
                    <a:schemeClr val="bg1"/>
                  </a:solidFill>
                  <a:latin typeface="Arial" panose="020B0604020202020204" pitchFamily="34" charset="0"/>
                  <a:ea typeface="黑体" panose="02010600030101010101" pitchFamily="2" charset="-122"/>
                </a:rPr>
                <a:t>  </a:t>
              </a:r>
              <a:endParaRPr lang="zh-CN" altLang="en-US" b="1" dirty="0">
                <a:latin typeface="Arial" panose="020B0604020202020204" pitchFamily="34" charset="0"/>
                <a:ea typeface="宋体" panose="02010600030101010101" pitchFamily="2" charset="-122"/>
              </a:endParaRPr>
            </a:p>
          </p:txBody>
        </p:sp>
      </p:grpSp>
      <p:sp>
        <p:nvSpPr>
          <p:cNvPr id="51207" name="日期占位符 1"/>
          <p:cNvSpPr txBox="1">
            <a:spLocks noGrp="1" noChangeArrowheads="1"/>
          </p:cNvSpPr>
          <p:nvPr>
            <p:ph type="dt" sz="half" idx="10"/>
          </p:nvPr>
        </p:nvSpPr>
        <p:spPr bwMode="auto">
          <a:ln>
            <a:miter lim="800000"/>
          </a:ln>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0" i="0" u="none" strike="noStrike" kern="1200" cap="none" spc="0" normalizeH="0" baseline="0" noProof="0" smtClean="0">
                <a:ln>
                  <a:noFill/>
                </a:ln>
                <a:solidFill>
                  <a:schemeClr val="tx1"/>
                </a:solidFill>
                <a:effectLst/>
                <a:uLnTx/>
                <a:uFillTx/>
                <a:latin typeface="Verdana" panose="020B0604030504040204" pitchFamily="34" charset="0"/>
                <a:ea typeface="+mn-ea"/>
                <a:cs typeface="+mn-cs"/>
              </a:rPr>
              <a:t>http://www.thxsyxx.com</a:t>
            </a:r>
          </a:p>
        </p:txBody>
      </p:sp>
      <p:sp>
        <p:nvSpPr>
          <p:cNvPr id="2" name="内容占位符 8194"/>
          <p:cNvSpPr>
            <a:spLocks noGrp="1"/>
          </p:cNvSpPr>
          <p:nvPr/>
        </p:nvSpPr>
        <p:spPr>
          <a:xfrm>
            <a:off x="0" y="2708275"/>
            <a:ext cx="8937625" cy="3565525"/>
          </a:xfrm>
          <a:prstGeom prst="rect">
            <a:avLst/>
          </a:prstGeom>
          <a:noFill/>
          <a:ln w="9525">
            <a:noFill/>
          </a:ln>
        </p:spPr>
        <p:txBody>
          <a:bodyPr anchor="t"/>
          <a:lstStyle/>
          <a:p>
            <a:pPr marL="342900" indent="-342900">
              <a:spcBef>
                <a:spcPct val="20000"/>
              </a:spcBef>
              <a:buClr>
                <a:schemeClr val="hlink"/>
              </a:buClr>
              <a:buFont typeface="Wingdings" panose="05000000000000000000" pitchFamily="2" charset="2"/>
              <a:buNone/>
            </a:pPr>
            <a:r>
              <a:rPr lang="en-US" altLang="zh-CN" sz="2800" dirty="0">
                <a:latin typeface="Arial" panose="020B0604020202020204" pitchFamily="34" charset="0"/>
              </a:rPr>
              <a:t>        </a:t>
            </a:r>
            <a:r>
              <a:rPr lang="en-US" altLang="zh-CN" sz="2800" dirty="0">
                <a:latin typeface="宋体" panose="02010600030101010101" pitchFamily="2" charset="-122"/>
              </a:rPr>
              <a:t> </a:t>
            </a:r>
            <a:r>
              <a:rPr lang="zh-CN" altLang="en-US" sz="2800" b="1" dirty="0">
                <a:latin typeface="宋体" panose="02010600030101010101" pitchFamily="2" charset="-122"/>
                <a:ea typeface="宋体" panose="02010600030101010101" pitchFamily="2" charset="-122"/>
              </a:rPr>
              <a:t>虽然一些教师对口头作文进行了有益的探索，但具体到如何做到将口头作文训练常规化，如何将口头作文与阅读教学相结合，却很少有人探讨，因此，我们认为有必要在此方面进行深入地研究，特别是在阅读教学中渗透口头作文的训练，使口头作文教学在不脱离课堂教学、不增加学生学习负担的情况下，切实而可行。</a:t>
            </a:r>
          </a:p>
        </p:txBody>
      </p:sp>
      <p:sp>
        <p:nvSpPr>
          <p:cNvPr id="96265" name="文本框 4"/>
          <p:cNvSpPr txBox="1"/>
          <p:nvPr/>
        </p:nvSpPr>
        <p:spPr>
          <a:xfrm>
            <a:off x="117475" y="1943100"/>
            <a:ext cx="4741863" cy="639763"/>
          </a:xfrm>
          <a:prstGeom prst="rect">
            <a:avLst/>
          </a:prstGeom>
          <a:noFill/>
          <a:ln w="9525">
            <a:noFill/>
          </a:ln>
        </p:spPr>
        <p:txBody>
          <a:bodyPr anchor="t">
            <a:spAutoFit/>
          </a:bodyPr>
          <a:lstStyle/>
          <a:p>
            <a:pPr>
              <a:spcBef>
                <a:spcPct val="50000"/>
              </a:spcBef>
              <a:buClr>
                <a:schemeClr val="accent2"/>
              </a:buClr>
            </a:pPr>
            <a:r>
              <a:rPr lang="zh-CN" altLang="en-US" sz="2000" dirty="0">
                <a:solidFill>
                  <a:srgbClr val="333399"/>
                </a:solidFill>
                <a:latin typeface="黑体" panose="02010600030101010101" pitchFamily="2" charset="-122"/>
                <a:ea typeface="黑体" panose="02010600030101010101" pitchFamily="2" charset="-122"/>
              </a:rPr>
              <a:t> </a:t>
            </a:r>
            <a:r>
              <a:rPr lang="en-US" altLang="zh-CN" sz="3600" b="1" dirty="0">
                <a:solidFill>
                  <a:srgbClr val="333399"/>
                </a:solidFill>
                <a:latin typeface="宋体" panose="02010600030101010101" pitchFamily="2" charset="-122"/>
              </a:rPr>
              <a:t>2.</a:t>
            </a:r>
            <a:r>
              <a:rPr lang="zh-CN" altLang="en-US" sz="3600" b="1" dirty="0">
                <a:solidFill>
                  <a:srgbClr val="333399"/>
                </a:solidFill>
                <a:latin typeface="宋体" panose="02010600030101010101" pitchFamily="2" charset="-122"/>
                <a:ea typeface="宋体" panose="02010600030101010101" pitchFamily="2" charset="-122"/>
              </a:rPr>
              <a:t>国内研究现状：</a:t>
            </a:r>
            <a:r>
              <a:rPr lang="zh-CN" altLang="en-US" sz="2600" dirty="0">
                <a:latin typeface="宋体" panose="02010600030101010101" pitchFamily="2" charset="-122"/>
                <a:ea typeface="宋体" panose="02010600030101010101" pitchFamily="2" charset="-122"/>
              </a:rPr>
              <a:t>  </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Righ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6265" grpId="0" bldLvl="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标题 8193"/>
          <p:cNvSpPr>
            <a:spLocks noGrp="1"/>
          </p:cNvSpPr>
          <p:nvPr>
            <p:ph type="title"/>
          </p:nvPr>
        </p:nvSpPr>
        <p:spPr/>
        <p:txBody>
          <a:bodyPr wrap="square" lIns="91440" tIns="45720" rIns="91440" bIns="45720" anchor="ctr"/>
          <a:lstStyle/>
          <a:p>
            <a:pPr eaLnBrk="1" hangingPunct="1"/>
            <a:r>
              <a:rPr lang="en-US" altLang="en-US" sz="4000" dirty="0">
                <a:latin typeface="黑体" panose="02010600030101010101" pitchFamily="2" charset="-122"/>
                <a:ea typeface="黑体" panose="02010600030101010101" pitchFamily="2" charset="-122"/>
                <a:sym typeface="+mn-ea"/>
              </a:rPr>
              <a:t>一、课题研究的基本情况</a:t>
            </a:r>
            <a:endParaRPr lang="zh-CN" altLang="en-US" sz="4000" dirty="0"/>
          </a:p>
        </p:txBody>
      </p:sp>
      <p:sp>
        <p:nvSpPr>
          <p:cNvPr id="8195" name="内容占位符 8194"/>
          <p:cNvSpPr>
            <a:spLocks noGrp="1"/>
          </p:cNvSpPr>
          <p:nvPr>
            <p:ph idx="1"/>
          </p:nvPr>
        </p:nvSpPr>
        <p:spPr>
          <a:xfrm>
            <a:off x="71438" y="2646363"/>
            <a:ext cx="8742362" cy="1090612"/>
          </a:xfrm>
        </p:spPr>
        <p:txBody>
          <a:bodyPr wrap="square" lIns="91440" tIns="45720" rIns="91440" bIns="45720" anchor="t"/>
          <a:lstStyle/>
          <a:p>
            <a:pPr eaLnBrk="1" hangingPunct="1">
              <a:buNone/>
            </a:pPr>
            <a:r>
              <a:rPr lang="en-US" altLang="zh-CN" dirty="0"/>
              <a:t>      </a:t>
            </a:r>
            <a:r>
              <a:rPr lang="zh-CN" altLang="en-US" sz="3200" dirty="0"/>
              <a:t>（1）进行口头作文训练，有助于促进学生思维的发展 </a:t>
            </a:r>
          </a:p>
          <a:p>
            <a:pPr eaLnBrk="1" hangingPunct="1">
              <a:buNone/>
            </a:pPr>
            <a:r>
              <a:rPr lang="zh-CN" altLang="en-US" dirty="0"/>
              <a:t>          </a:t>
            </a:r>
            <a:r>
              <a:rPr lang="zh-CN" altLang="en-US" dirty="0">
                <a:solidFill>
                  <a:srgbClr val="333399"/>
                </a:solidFill>
              </a:rPr>
              <a:t> </a:t>
            </a:r>
          </a:p>
        </p:txBody>
      </p:sp>
      <p:grpSp>
        <p:nvGrpSpPr>
          <p:cNvPr id="97283" name="组合 8195"/>
          <p:cNvGrpSpPr/>
          <p:nvPr/>
        </p:nvGrpSpPr>
        <p:grpSpPr>
          <a:xfrm>
            <a:off x="-63500" y="1403350"/>
            <a:ext cx="4327525" cy="676275"/>
            <a:chOff x="0" y="0"/>
            <a:chExt cx="1008" cy="356"/>
          </a:xfrm>
        </p:grpSpPr>
        <p:grpSp>
          <p:nvGrpSpPr>
            <p:cNvPr id="97284" name="组合 8196"/>
            <p:cNvGrpSpPr/>
            <p:nvPr/>
          </p:nvGrpSpPr>
          <p:grpSpPr>
            <a:xfrm>
              <a:off x="42" y="0"/>
              <a:ext cx="966" cy="356"/>
              <a:chOff x="0" y="0"/>
              <a:chExt cx="589" cy="353"/>
            </a:xfrm>
          </p:grpSpPr>
          <p:sp>
            <p:nvSpPr>
              <p:cNvPr id="97285" name="圆角矩形 8197"/>
              <p:cNvSpPr/>
              <p:nvPr/>
            </p:nvSpPr>
            <p:spPr>
              <a:xfrm>
                <a:off x="0" y="0"/>
                <a:ext cx="589" cy="353"/>
              </a:xfrm>
              <a:prstGeom prst="roundRect">
                <a:avLst>
                  <a:gd name="adj" fmla="val 11921"/>
                </a:avLst>
              </a:prstGeom>
              <a:gradFill rotWithShape="1">
                <a:gsLst>
                  <a:gs pos="0">
                    <a:schemeClr val="accent1"/>
                  </a:gs>
                  <a:gs pos="100000">
                    <a:srgbClr val="2C7E46"/>
                  </a:gs>
                </a:gsLst>
                <a:lin ang="5400000" scaled="1"/>
                <a:tileRect/>
              </a:gradFill>
              <a:ln w="38100" cap="flat" cmpd="sng">
                <a:solidFill>
                  <a:schemeClr val="bg1"/>
                </a:solidFill>
                <a:prstDash val="solid"/>
                <a:round/>
                <a:headEnd type="none" w="med" len="med"/>
                <a:tailEnd type="none" w="med" len="med"/>
              </a:ln>
            </p:spPr>
            <p:txBody>
              <a:bodyPr anchor="t"/>
              <a:lstStyle/>
              <a:p>
                <a:pPr algn="r"/>
                <a:endParaRPr lang="zh-CN" altLang="en-US" dirty="0">
                  <a:latin typeface="Arial" panose="020B0604020202020204" pitchFamily="34" charset="0"/>
                  <a:ea typeface="宋体" panose="02010600030101010101" pitchFamily="2" charset="-122"/>
                </a:endParaRPr>
              </a:p>
            </p:txBody>
          </p:sp>
          <p:sp>
            <p:nvSpPr>
              <p:cNvPr id="17414" name="任意多边形 8198"/>
              <p:cNvSpPr>
                <a:spLocks noChangeArrowheads="1"/>
              </p:cNvSpPr>
              <p:nvPr/>
            </p:nvSpPr>
            <p:spPr bwMode="auto">
              <a:xfrm>
                <a:off x="37" y="23"/>
                <a:ext cx="294" cy="176"/>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rgbClr val="96D7AB"/>
                  </a:gs>
                  <a:gs pos="50000">
                    <a:schemeClr val="accent1">
                      <a:alpha val="0"/>
                    </a:schemeClr>
                  </a:gs>
                  <a:gs pos="100000">
                    <a:srgbClr val="96D7AB"/>
                  </a:gs>
                </a:gsLst>
                <a:lin ang="2700000" scaled="1"/>
              </a:gra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grpSp>
        <p:sp>
          <p:nvSpPr>
            <p:cNvPr id="97287" name="文本框 8199"/>
            <p:cNvSpPr txBox="1"/>
            <p:nvPr/>
          </p:nvSpPr>
          <p:spPr>
            <a:xfrm>
              <a:off x="0" y="0"/>
              <a:ext cx="998" cy="288"/>
            </a:xfrm>
            <a:prstGeom prst="rect">
              <a:avLst/>
            </a:prstGeom>
            <a:noFill/>
            <a:ln w="9525">
              <a:noFill/>
            </a:ln>
          </p:spPr>
          <p:txBody>
            <a:bodyPr anchor="t"/>
            <a:lstStyle/>
            <a:p>
              <a:pPr algn="ctr" eaLnBrk="0" hangingPunct="0"/>
              <a:r>
                <a:rPr lang="zh-CN" altLang="en-US" sz="3600" b="1" dirty="0">
                  <a:solidFill>
                    <a:schemeClr val="bg1"/>
                  </a:solidFill>
                  <a:latin typeface="Arial" panose="020B0604020202020204" pitchFamily="34" charset="0"/>
                  <a:ea typeface="黑体" panose="02010600030101010101" pitchFamily="2" charset="-122"/>
                  <a:sym typeface="宋体" panose="02010600030101010101" pitchFamily="2" charset="-122"/>
                </a:rPr>
                <a:t>（二）课题的提出</a:t>
              </a:r>
              <a:r>
                <a:rPr lang="zh-CN" altLang="en-US" sz="3600" b="1" dirty="0">
                  <a:solidFill>
                    <a:schemeClr val="bg1"/>
                  </a:solidFill>
                  <a:latin typeface="Arial" panose="020B0604020202020204" pitchFamily="34" charset="0"/>
                  <a:ea typeface="黑体" panose="02010600030101010101" pitchFamily="2" charset="-122"/>
                </a:rPr>
                <a:t> </a:t>
              </a:r>
              <a:r>
                <a:rPr lang="zh-CN" altLang="en-US" sz="2400" b="1" dirty="0">
                  <a:solidFill>
                    <a:schemeClr val="bg1"/>
                  </a:solidFill>
                  <a:latin typeface="Arial" panose="020B0604020202020204" pitchFamily="34" charset="0"/>
                  <a:ea typeface="黑体" panose="02010600030101010101" pitchFamily="2" charset="-122"/>
                </a:rPr>
                <a:t>  </a:t>
              </a:r>
              <a:endParaRPr lang="zh-CN" altLang="en-US" b="1" dirty="0">
                <a:latin typeface="Arial" panose="020B0604020202020204" pitchFamily="34" charset="0"/>
                <a:ea typeface="宋体" panose="02010600030101010101" pitchFamily="2" charset="-122"/>
              </a:endParaRPr>
            </a:p>
          </p:txBody>
        </p:sp>
      </p:grpSp>
      <p:sp>
        <p:nvSpPr>
          <p:cNvPr id="52232" name="日期占位符 1"/>
          <p:cNvSpPr txBox="1">
            <a:spLocks noGrp="1" noChangeArrowheads="1"/>
          </p:cNvSpPr>
          <p:nvPr>
            <p:ph type="dt" sz="half" idx="10"/>
          </p:nvPr>
        </p:nvSpPr>
        <p:spPr bwMode="auto">
          <a:ln>
            <a:miter lim="800000"/>
          </a:ln>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0" i="0" u="none" strike="noStrike" kern="1200" cap="none" spc="0" normalizeH="0" baseline="0" noProof="0" smtClean="0">
                <a:ln>
                  <a:noFill/>
                </a:ln>
                <a:solidFill>
                  <a:schemeClr val="tx1"/>
                </a:solidFill>
                <a:effectLst/>
                <a:uLnTx/>
                <a:uFillTx/>
                <a:latin typeface="Verdana" panose="020B0604030504040204" pitchFamily="34" charset="0"/>
                <a:ea typeface="+mn-ea"/>
                <a:cs typeface="+mn-cs"/>
              </a:rPr>
              <a:t>http://www.thxsyxx.com</a:t>
            </a:r>
          </a:p>
        </p:txBody>
      </p:sp>
      <p:sp>
        <p:nvSpPr>
          <p:cNvPr id="2" name="内容占位符 8194"/>
          <p:cNvSpPr>
            <a:spLocks noGrp="1"/>
          </p:cNvSpPr>
          <p:nvPr/>
        </p:nvSpPr>
        <p:spPr>
          <a:xfrm>
            <a:off x="-19050" y="3833813"/>
            <a:ext cx="8537575" cy="2630487"/>
          </a:xfrm>
          <a:prstGeom prst="rect">
            <a:avLst/>
          </a:prstGeom>
          <a:noFill/>
          <a:ln w="9525">
            <a:noFill/>
          </a:ln>
        </p:spPr>
        <p:txBody>
          <a:bodyPr anchor="t"/>
          <a:lstStyle/>
          <a:p>
            <a:pPr marL="342900" indent="-342900">
              <a:spcBef>
                <a:spcPct val="20000"/>
              </a:spcBef>
              <a:buClr>
                <a:schemeClr val="hlink"/>
              </a:buClr>
              <a:buFont typeface="Wingdings" panose="05000000000000000000" pitchFamily="2" charset="2"/>
              <a:buNone/>
            </a:pPr>
            <a:r>
              <a:rPr lang="en-US" altLang="zh-CN" sz="2800" dirty="0">
                <a:latin typeface="Arial" panose="020B0604020202020204" pitchFamily="34" charset="0"/>
              </a:rPr>
              <a:t>          </a:t>
            </a:r>
            <a:r>
              <a:rPr lang="zh-CN" altLang="en-US" sz="2800" b="1" dirty="0">
                <a:solidFill>
                  <a:srgbClr val="333399"/>
                </a:solidFill>
                <a:latin typeface="Arial" panose="020B0604020202020204" pitchFamily="34" charset="0"/>
                <a:ea typeface="宋体" panose="02010600030101010101" pitchFamily="2" charset="-122"/>
              </a:rPr>
              <a:t>从心理学的角度看，思维与语言有着紧密的联系。我们说话的过程就是把思维的结果表述出来的过程，而表述的内容是受思维指向支配的。在口语表达的过程中，思维清晰了，具备逻辑性条理性了，话才能说明白，因而，口语表达能力的训练能极大地提高思维的灵活性和敏捷性。 </a:t>
            </a:r>
          </a:p>
        </p:txBody>
      </p:sp>
      <p:sp>
        <p:nvSpPr>
          <p:cNvPr id="5" name="文本框 4"/>
          <p:cNvSpPr txBox="1"/>
          <p:nvPr/>
        </p:nvSpPr>
        <p:spPr>
          <a:xfrm>
            <a:off x="206375" y="2079625"/>
            <a:ext cx="3960813" cy="639763"/>
          </a:xfrm>
          <a:prstGeom prst="rect">
            <a:avLst/>
          </a:prstGeom>
          <a:noFill/>
          <a:ln w="9525">
            <a:noFill/>
          </a:ln>
        </p:spPr>
        <p:txBody>
          <a:bodyPr anchor="t">
            <a:spAutoFit/>
          </a:bodyPr>
          <a:lstStyle/>
          <a:p>
            <a:pPr>
              <a:spcBef>
                <a:spcPct val="50000"/>
              </a:spcBef>
              <a:buClr>
                <a:schemeClr val="accent2"/>
              </a:buClr>
            </a:pPr>
            <a:r>
              <a:rPr lang="zh-CN" altLang="en-US" sz="3600" dirty="0">
                <a:solidFill>
                  <a:srgbClr val="333399"/>
                </a:solidFill>
                <a:latin typeface="黑体" panose="02010600030101010101" pitchFamily="2" charset="-122"/>
                <a:ea typeface="黑体" panose="02010600030101010101" pitchFamily="2" charset="-122"/>
              </a:rPr>
              <a:t> </a:t>
            </a:r>
            <a:r>
              <a:rPr lang="en-US" altLang="zh-CN" sz="3600" b="1" dirty="0">
                <a:solidFill>
                  <a:srgbClr val="333399"/>
                </a:solidFill>
                <a:latin typeface="宋体" panose="02010600030101010101" pitchFamily="2" charset="-122"/>
              </a:rPr>
              <a:t>3.</a:t>
            </a:r>
            <a:r>
              <a:rPr lang="zh-CN" altLang="en-US" sz="3600" b="1" dirty="0">
                <a:solidFill>
                  <a:srgbClr val="333399"/>
                </a:solidFill>
                <a:latin typeface="宋体" panose="02010600030101010101" pitchFamily="2" charset="-122"/>
                <a:ea typeface="宋体" panose="02010600030101010101" pitchFamily="2" charset="-122"/>
              </a:rPr>
              <a:t>研究的意义：</a:t>
            </a:r>
            <a:r>
              <a:rPr lang="zh-CN" altLang="en-US" sz="2600" b="1" dirty="0">
                <a:latin typeface="宋体" panose="02010600030101010101" pitchFamily="2" charset="-122"/>
                <a:ea typeface="宋体" panose="02010600030101010101" pitchFamily="2" charset="-122"/>
              </a:rPr>
              <a:t>  </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1"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Righ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1" nodeType="clickEffect">
                                  <p:stCondLst>
                                    <p:cond delay="0"/>
                                  </p:stCondLst>
                                  <p:childTnLst>
                                    <p:set>
                                      <p:cBhvr>
                                        <p:cTn id="11" dur="1" fill="hold">
                                          <p:stCondLst>
                                            <p:cond delay="0"/>
                                          </p:stCondLst>
                                        </p:cTn>
                                        <p:tgtEl>
                                          <p:spTgt spid="8195">
                                            <p:txEl>
                                              <p:pRg st="0" end="0"/>
                                            </p:txEl>
                                          </p:spTgt>
                                        </p:tgtEl>
                                        <p:attrNameLst>
                                          <p:attrName>style.visibility</p:attrName>
                                        </p:attrNameLst>
                                      </p:cBhvr>
                                      <p:to>
                                        <p:strVal val="visible"/>
                                      </p:to>
                                    </p:set>
                                    <p:anim calcmode="lin" valueType="num">
                                      <p:cBhvr>
                                        <p:cTn id="12" dur="500"/>
                                        <p:tgtEl>
                                          <p:spTgt spid="8195">
                                            <p:txEl>
                                              <p:pRg st="0" end="0"/>
                                            </p:txEl>
                                          </p:spTgt>
                                        </p:tgtEl>
                                        <p:attrNameLst>
                                          <p:attrName>ppt_y</p:attrName>
                                        </p:attrNameLst>
                                      </p:cBhvr>
                                      <p:tavLst>
                                        <p:tav tm="0">
                                          <p:val>
                                            <p:strVal val="#ppt_y+#ppt_h*1.125000"/>
                                          </p:val>
                                        </p:tav>
                                        <p:tav tm="100000">
                                          <p:val>
                                            <p:strVal val="#ppt_y"/>
                                          </p:val>
                                        </p:tav>
                                      </p:tavLst>
                                    </p:anim>
                                    <p:animEffect transition="in" filter="wipe(up)">
                                      <p:cBhvr>
                                        <p:cTn id="13" dur="500"/>
                                        <p:tgtEl>
                                          <p:spTgt spid="8195">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8" presetClass="entr" presetSubtype="6"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strips(downRight)">
                                      <p:cBhvr>
                                        <p:cTn id="1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build="p"/>
      <p:bldP spid="8195" grpId="1" build="p"/>
      <p:bldP spid="2" grpId="0"/>
      <p:bldP spid="5" grpId="0" bldLvl="0"/>
      <p:bldP spid="5" grpId="1" bldLvl="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文本框 5121"/>
          <p:cNvSpPr txBox="1"/>
          <p:nvPr/>
        </p:nvSpPr>
        <p:spPr>
          <a:xfrm>
            <a:off x="161925" y="1808163"/>
            <a:ext cx="8775700" cy="3937000"/>
          </a:xfrm>
          <a:prstGeom prst="rect">
            <a:avLst/>
          </a:prstGeom>
          <a:noFill/>
          <a:ln w="9525">
            <a:noFill/>
          </a:ln>
        </p:spPr>
        <p:txBody>
          <a:bodyPr anchor="t">
            <a:spAutoFit/>
          </a:bodyPr>
          <a:lstStyle/>
          <a:p>
            <a:pPr>
              <a:spcBef>
                <a:spcPct val="50000"/>
              </a:spcBef>
            </a:pPr>
            <a:r>
              <a:rPr lang="zh-CN" altLang="en-US" sz="3600" b="1" dirty="0">
                <a:latin typeface="宋体" panose="02010600030101010101" pitchFamily="2" charset="-122"/>
              </a:rPr>
              <a:t>  一、</a:t>
            </a:r>
            <a:r>
              <a:rPr lang="zh-CN" altLang="en-US" sz="3600" b="1" dirty="0">
                <a:latin typeface="宋体" panose="02010600030101010101" pitchFamily="2" charset="-122"/>
                <a:sym typeface="Arial" panose="020B0604020202020204" pitchFamily="34" charset="0"/>
              </a:rPr>
              <a:t>课题研究的基本情况</a:t>
            </a:r>
            <a:endParaRPr lang="zh-CN" altLang="en-US" sz="3600" b="1" dirty="0">
              <a:latin typeface="宋体" panose="02010600030101010101" pitchFamily="2" charset="-122"/>
            </a:endParaRPr>
          </a:p>
          <a:p>
            <a:pPr>
              <a:spcBef>
                <a:spcPct val="50000"/>
              </a:spcBef>
            </a:pPr>
            <a:r>
              <a:rPr lang="zh-CN" altLang="en-US" sz="3600" b="1" dirty="0">
                <a:latin typeface="宋体" panose="02010600030101010101" pitchFamily="2" charset="-122"/>
              </a:rPr>
              <a:t>  二、课题研究过程</a:t>
            </a:r>
          </a:p>
          <a:p>
            <a:pPr>
              <a:spcBef>
                <a:spcPct val="50000"/>
              </a:spcBef>
            </a:pPr>
            <a:r>
              <a:rPr lang="zh-CN" altLang="en-US" sz="3600" b="1" dirty="0">
                <a:latin typeface="宋体" panose="02010600030101010101" pitchFamily="2" charset="-122"/>
              </a:rPr>
              <a:t>  三、课题研究成果</a:t>
            </a:r>
          </a:p>
          <a:p>
            <a:pPr>
              <a:spcBef>
                <a:spcPct val="50000"/>
              </a:spcBef>
            </a:pPr>
            <a:r>
              <a:rPr lang="zh-CN" altLang="en-US" sz="3600" b="1" dirty="0">
                <a:latin typeface="宋体" panose="02010600030101010101" pitchFamily="2" charset="-122"/>
              </a:rPr>
              <a:t>  四、实验效果与体会</a:t>
            </a:r>
          </a:p>
          <a:p>
            <a:pPr>
              <a:spcBef>
                <a:spcPct val="50000"/>
              </a:spcBef>
            </a:pPr>
            <a:r>
              <a:rPr lang="zh-CN" altLang="en-US" sz="3600" b="1" dirty="0">
                <a:latin typeface="宋体" panose="02010600030101010101" pitchFamily="2" charset="-122"/>
              </a:rPr>
              <a:t>  五、该研究课题需进一步研究的问题</a:t>
            </a:r>
          </a:p>
        </p:txBody>
      </p:sp>
      <p:sp>
        <p:nvSpPr>
          <p:cNvPr id="78850" name="标题 5122"/>
          <p:cNvSpPr>
            <a:spLocks noGrp="1"/>
          </p:cNvSpPr>
          <p:nvPr>
            <p:ph type="title"/>
          </p:nvPr>
        </p:nvSpPr>
        <p:spPr/>
        <p:txBody>
          <a:bodyPr wrap="square" lIns="91440" tIns="45720" rIns="91440" bIns="45720" anchor="ctr"/>
          <a:lstStyle/>
          <a:p>
            <a:pPr eaLnBrk="1" hangingPunct="1"/>
            <a:r>
              <a:rPr lang="en-US" altLang="zh-CN" sz="4000" dirty="0">
                <a:ea typeface="黑体" panose="02010600030101010101" pitchFamily="2" charset="-122"/>
              </a:rPr>
              <a:t> </a:t>
            </a:r>
            <a:r>
              <a:rPr lang="zh-CN" altLang="en-US" sz="4000" dirty="0">
                <a:ea typeface="黑体" panose="02010600030101010101" pitchFamily="2" charset="-122"/>
                <a:sym typeface="Arial" panose="020B0604020202020204" pitchFamily="34" charset="0"/>
              </a:rPr>
              <a:t>课题研究简介</a:t>
            </a:r>
            <a:endParaRPr lang="en-US" altLang="zh-CN" sz="4000" dirty="0">
              <a:ea typeface="黑体" panose="02010600030101010101" pitchFamily="2" charset="-122"/>
            </a:endParaRPr>
          </a:p>
        </p:txBody>
      </p:sp>
      <p:sp>
        <p:nvSpPr>
          <p:cNvPr id="37891" name="日期占位符 1"/>
          <p:cNvSpPr txBox="1">
            <a:spLocks noGrp="1" noChangeArrowheads="1"/>
          </p:cNvSpPr>
          <p:nvPr>
            <p:ph type="dt" sz="half" idx="10"/>
          </p:nvPr>
        </p:nvSpPr>
        <p:spPr bwMode="auto">
          <a:ln>
            <a:miter lim="800000"/>
          </a:ln>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smtClean="0">
                <a:ln>
                  <a:noFill/>
                </a:ln>
                <a:solidFill>
                  <a:schemeClr val="tx1"/>
                </a:solidFill>
                <a:effectLst/>
                <a:uLnTx/>
                <a:uFillTx/>
                <a:latin typeface="Verdana" panose="020B0604030504040204" pitchFamily="34" charset="0"/>
                <a:ea typeface="+mn-ea"/>
                <a:cs typeface="+mn-cs"/>
              </a:rPr>
              <a:t>http://www.thxsyxx.com</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slide(fromBottom)">
                                      <p:cBhvr>
                                        <p:cTn id="7" dur="5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标题 8193"/>
          <p:cNvSpPr>
            <a:spLocks noGrp="1"/>
          </p:cNvSpPr>
          <p:nvPr>
            <p:ph type="title"/>
          </p:nvPr>
        </p:nvSpPr>
        <p:spPr/>
        <p:txBody>
          <a:bodyPr wrap="square" lIns="91440" tIns="45720" rIns="91440" bIns="45720" anchor="ctr"/>
          <a:lstStyle/>
          <a:p>
            <a:pPr eaLnBrk="1" hangingPunct="1"/>
            <a:r>
              <a:rPr lang="en-US" altLang="en-US" sz="4000" dirty="0">
                <a:latin typeface="黑体" panose="02010600030101010101" pitchFamily="2" charset="-122"/>
                <a:ea typeface="黑体" panose="02010600030101010101" pitchFamily="2" charset="-122"/>
                <a:sym typeface="+mn-ea"/>
              </a:rPr>
              <a:t>一、课题研究的基本情况</a:t>
            </a:r>
            <a:endParaRPr lang="zh-CN" altLang="en-US" sz="4000" dirty="0"/>
          </a:p>
        </p:txBody>
      </p:sp>
      <p:sp>
        <p:nvSpPr>
          <p:cNvPr id="8195" name="内容占位符 8194"/>
          <p:cNvSpPr>
            <a:spLocks noGrp="1"/>
          </p:cNvSpPr>
          <p:nvPr>
            <p:ph idx="1"/>
          </p:nvPr>
        </p:nvSpPr>
        <p:spPr>
          <a:xfrm>
            <a:off x="161925" y="2528888"/>
            <a:ext cx="8742363" cy="947737"/>
          </a:xfrm>
        </p:spPr>
        <p:txBody>
          <a:bodyPr wrap="square" lIns="91440" tIns="45720" rIns="91440" bIns="45720" anchor="t"/>
          <a:lstStyle/>
          <a:p>
            <a:pPr eaLnBrk="1" hangingPunct="1">
              <a:buNone/>
            </a:pPr>
            <a:r>
              <a:rPr lang="en-US" altLang="zh-CN" dirty="0"/>
              <a:t>      </a:t>
            </a:r>
            <a:r>
              <a:rPr lang="zh-CN" altLang="en-US" sz="3200" dirty="0"/>
              <a:t>（2）进行口头作文训练，提高听、说、读写能力，有助于学生的语文素养的形成 </a:t>
            </a:r>
            <a:r>
              <a:rPr lang="zh-CN" altLang="en-US" dirty="0"/>
              <a:t> </a:t>
            </a:r>
          </a:p>
          <a:p>
            <a:pPr eaLnBrk="1" hangingPunct="1">
              <a:buNone/>
            </a:pPr>
            <a:r>
              <a:rPr lang="zh-CN" altLang="en-US" dirty="0"/>
              <a:t>       </a:t>
            </a:r>
            <a:r>
              <a:rPr lang="zh-CN" altLang="en-US" sz="2400" dirty="0">
                <a:solidFill>
                  <a:srgbClr val="333399"/>
                </a:solidFill>
              </a:rPr>
              <a:t> </a:t>
            </a:r>
          </a:p>
        </p:txBody>
      </p:sp>
      <p:grpSp>
        <p:nvGrpSpPr>
          <p:cNvPr id="98307" name="组合 8195"/>
          <p:cNvGrpSpPr/>
          <p:nvPr/>
        </p:nvGrpSpPr>
        <p:grpSpPr>
          <a:xfrm>
            <a:off x="-63500" y="1403350"/>
            <a:ext cx="4229100" cy="676275"/>
            <a:chOff x="0" y="0"/>
            <a:chExt cx="1008" cy="356"/>
          </a:xfrm>
        </p:grpSpPr>
        <p:grpSp>
          <p:nvGrpSpPr>
            <p:cNvPr id="98308" name="组合 8196"/>
            <p:cNvGrpSpPr/>
            <p:nvPr/>
          </p:nvGrpSpPr>
          <p:grpSpPr>
            <a:xfrm>
              <a:off x="42" y="0"/>
              <a:ext cx="966" cy="356"/>
              <a:chOff x="0" y="0"/>
              <a:chExt cx="589" cy="353"/>
            </a:xfrm>
          </p:grpSpPr>
          <p:sp>
            <p:nvSpPr>
              <p:cNvPr id="98309" name="圆角矩形 8197"/>
              <p:cNvSpPr/>
              <p:nvPr/>
            </p:nvSpPr>
            <p:spPr>
              <a:xfrm>
                <a:off x="0" y="0"/>
                <a:ext cx="589" cy="353"/>
              </a:xfrm>
              <a:prstGeom prst="roundRect">
                <a:avLst>
                  <a:gd name="adj" fmla="val 11921"/>
                </a:avLst>
              </a:prstGeom>
              <a:gradFill rotWithShape="1">
                <a:gsLst>
                  <a:gs pos="0">
                    <a:schemeClr val="accent1"/>
                  </a:gs>
                  <a:gs pos="100000">
                    <a:srgbClr val="2C7E46"/>
                  </a:gs>
                </a:gsLst>
                <a:lin ang="5400000" scaled="1"/>
                <a:tileRect/>
              </a:gradFill>
              <a:ln w="38100" cap="flat" cmpd="sng">
                <a:solidFill>
                  <a:schemeClr val="bg1"/>
                </a:solidFill>
                <a:prstDash val="solid"/>
                <a:round/>
                <a:headEnd type="none" w="med" len="med"/>
                <a:tailEnd type="none" w="med" len="med"/>
              </a:ln>
            </p:spPr>
            <p:txBody>
              <a:bodyPr anchor="t"/>
              <a:lstStyle/>
              <a:p>
                <a:pPr algn="r"/>
                <a:endParaRPr lang="zh-CN" altLang="en-US" dirty="0">
                  <a:latin typeface="Arial" panose="020B0604020202020204" pitchFamily="34" charset="0"/>
                  <a:ea typeface="宋体" panose="02010600030101010101" pitchFamily="2" charset="-122"/>
                </a:endParaRPr>
              </a:p>
            </p:txBody>
          </p:sp>
          <p:sp>
            <p:nvSpPr>
              <p:cNvPr id="18438" name="任意多边形 8198"/>
              <p:cNvSpPr>
                <a:spLocks noChangeArrowheads="1"/>
              </p:cNvSpPr>
              <p:nvPr/>
            </p:nvSpPr>
            <p:spPr bwMode="auto">
              <a:xfrm>
                <a:off x="37" y="23"/>
                <a:ext cx="294" cy="176"/>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rgbClr val="96D7AB"/>
                  </a:gs>
                  <a:gs pos="50000">
                    <a:schemeClr val="accent1">
                      <a:alpha val="0"/>
                    </a:schemeClr>
                  </a:gs>
                  <a:gs pos="100000">
                    <a:srgbClr val="96D7AB"/>
                  </a:gs>
                </a:gsLst>
                <a:lin ang="2700000" scaled="1"/>
              </a:gra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grpSp>
        <p:sp>
          <p:nvSpPr>
            <p:cNvPr id="98311" name="文本框 8199"/>
            <p:cNvSpPr txBox="1"/>
            <p:nvPr/>
          </p:nvSpPr>
          <p:spPr>
            <a:xfrm>
              <a:off x="0" y="0"/>
              <a:ext cx="998" cy="288"/>
            </a:xfrm>
            <a:prstGeom prst="rect">
              <a:avLst/>
            </a:prstGeom>
            <a:noFill/>
            <a:ln w="9525">
              <a:noFill/>
            </a:ln>
          </p:spPr>
          <p:txBody>
            <a:bodyPr anchor="t"/>
            <a:lstStyle/>
            <a:p>
              <a:pPr algn="ctr" eaLnBrk="0" hangingPunct="0"/>
              <a:r>
                <a:rPr lang="zh-CN" altLang="en-US" sz="3600" b="1" dirty="0">
                  <a:solidFill>
                    <a:schemeClr val="bg1"/>
                  </a:solidFill>
                  <a:latin typeface="Arial" panose="020B0604020202020204" pitchFamily="34" charset="0"/>
                  <a:ea typeface="黑体" panose="02010600030101010101" pitchFamily="2" charset="-122"/>
                  <a:sym typeface="宋体" panose="02010600030101010101" pitchFamily="2" charset="-122"/>
                </a:rPr>
                <a:t>（二）课题的提出</a:t>
              </a:r>
              <a:r>
                <a:rPr lang="zh-CN" altLang="en-US" sz="3600" b="1" dirty="0">
                  <a:solidFill>
                    <a:schemeClr val="bg1"/>
                  </a:solidFill>
                  <a:latin typeface="Arial" panose="020B0604020202020204" pitchFamily="34" charset="0"/>
                  <a:ea typeface="黑体" panose="02010600030101010101" pitchFamily="2" charset="-122"/>
                </a:rPr>
                <a:t> </a:t>
              </a:r>
              <a:r>
                <a:rPr lang="zh-CN" altLang="en-US" sz="2400" b="1" dirty="0">
                  <a:solidFill>
                    <a:schemeClr val="bg1"/>
                  </a:solidFill>
                  <a:latin typeface="Arial" panose="020B0604020202020204" pitchFamily="34" charset="0"/>
                  <a:ea typeface="黑体" panose="02010600030101010101" pitchFamily="2" charset="-122"/>
                </a:rPr>
                <a:t>  </a:t>
              </a:r>
              <a:endParaRPr lang="zh-CN" altLang="en-US" b="1" dirty="0">
                <a:latin typeface="Arial" panose="020B0604020202020204" pitchFamily="34" charset="0"/>
                <a:ea typeface="宋体" panose="02010600030101010101" pitchFamily="2" charset="-122"/>
              </a:endParaRPr>
            </a:p>
          </p:txBody>
        </p:sp>
      </p:grpSp>
      <p:sp>
        <p:nvSpPr>
          <p:cNvPr id="18440" name="日期占位符 1"/>
          <p:cNvSpPr txBox="1">
            <a:spLocks noGrp="1" noChangeArrowheads="1"/>
          </p:cNvSpPr>
          <p:nvPr>
            <p:ph type="dt" sz="half" idx="10"/>
          </p:nvPr>
        </p:nvSpPr>
        <p:spPr bwMode="auto"/>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smtClean="0">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2" name="内容占位符 8194"/>
          <p:cNvSpPr>
            <a:spLocks noGrp="1"/>
          </p:cNvSpPr>
          <p:nvPr/>
        </p:nvSpPr>
        <p:spPr>
          <a:xfrm>
            <a:off x="0" y="3608388"/>
            <a:ext cx="8885238" cy="3076575"/>
          </a:xfrm>
          <a:prstGeom prst="rect">
            <a:avLst/>
          </a:prstGeom>
          <a:noFill/>
          <a:ln w="9525">
            <a:noFill/>
          </a:ln>
        </p:spPr>
        <p:txBody>
          <a:bodyPr anchor="t"/>
          <a:lstStyle/>
          <a:p>
            <a:pPr marL="342900" indent="-342900">
              <a:spcBef>
                <a:spcPct val="20000"/>
              </a:spcBef>
              <a:buClr>
                <a:schemeClr val="hlink"/>
              </a:buClr>
              <a:buFont typeface="Wingdings" panose="05000000000000000000" pitchFamily="2" charset="2"/>
              <a:buNone/>
            </a:pPr>
            <a:r>
              <a:rPr lang="en-US" altLang="zh-CN" sz="2800" dirty="0">
                <a:solidFill>
                  <a:srgbClr val="333399"/>
                </a:solidFill>
                <a:latin typeface="Arial" panose="020B0604020202020204" pitchFamily="34" charset="0"/>
              </a:rPr>
              <a:t>          </a:t>
            </a:r>
            <a:r>
              <a:rPr lang="zh-CN" altLang="en-US" sz="2600" b="1" dirty="0">
                <a:solidFill>
                  <a:srgbClr val="333399"/>
                </a:solidFill>
                <a:latin typeface="Arial" panose="020B0604020202020204" pitchFamily="34" charset="0"/>
                <a:ea typeface="宋体" panose="02010600030101010101" pitchFamily="2" charset="-122"/>
              </a:rPr>
              <a:t>学生在阅读课文时理解了课文的语言，然后在作文中运用，所以作文教学必须结合学生理解和运用语言的过程来进行。对语言的理解过程，在</a:t>
            </a:r>
            <a:r>
              <a:rPr lang="zh-CN" altLang="en-US" sz="2600" b="1" dirty="0">
                <a:solidFill>
                  <a:srgbClr val="C00000"/>
                </a:solidFill>
                <a:latin typeface="Arial" panose="020B0604020202020204" pitchFamily="34" charset="0"/>
                <a:ea typeface="宋体" panose="02010600030101010101" pitchFamily="2" charset="-122"/>
              </a:rPr>
              <a:t>外在形式上</a:t>
            </a:r>
            <a:r>
              <a:rPr lang="zh-CN" altLang="en-US" sz="2600" b="1" dirty="0">
                <a:solidFill>
                  <a:srgbClr val="333399"/>
                </a:solidFill>
                <a:latin typeface="Arial" panose="020B0604020202020204" pitchFamily="34" charset="0"/>
                <a:ea typeface="宋体" panose="02010600030101010101" pitchFamily="2" charset="-122"/>
              </a:rPr>
              <a:t>表现为</a:t>
            </a:r>
            <a:r>
              <a:rPr lang="zh-CN" altLang="en-US" sz="2600" b="1" dirty="0">
                <a:solidFill>
                  <a:srgbClr val="C00000"/>
                </a:solidFill>
                <a:latin typeface="Arial" panose="020B0604020202020204" pitchFamily="34" charset="0"/>
                <a:ea typeface="宋体" panose="02010600030101010101" pitchFamily="2" charset="-122"/>
              </a:rPr>
              <a:t>听和读</a:t>
            </a:r>
            <a:r>
              <a:rPr lang="zh-CN" altLang="en-US" sz="2600" b="1" dirty="0">
                <a:solidFill>
                  <a:srgbClr val="333399"/>
                </a:solidFill>
                <a:latin typeface="Arial" panose="020B0604020202020204" pitchFamily="34" charset="0"/>
                <a:ea typeface="宋体" panose="02010600030101010101" pitchFamily="2" charset="-122"/>
              </a:rPr>
              <a:t>，对语言的运用过程，在</a:t>
            </a:r>
            <a:r>
              <a:rPr lang="zh-CN" altLang="en-US" sz="2600" b="1" dirty="0">
                <a:solidFill>
                  <a:srgbClr val="C00000"/>
                </a:solidFill>
                <a:latin typeface="Arial" panose="020B0604020202020204" pitchFamily="34" charset="0"/>
                <a:ea typeface="宋体" panose="02010600030101010101" pitchFamily="2" charset="-122"/>
              </a:rPr>
              <a:t>外在形式上</a:t>
            </a:r>
            <a:r>
              <a:rPr lang="zh-CN" altLang="en-US" sz="2600" b="1" dirty="0">
                <a:solidFill>
                  <a:srgbClr val="333399"/>
                </a:solidFill>
                <a:latin typeface="Arial" panose="020B0604020202020204" pitchFamily="34" charset="0"/>
                <a:ea typeface="宋体" panose="02010600030101010101" pitchFamily="2" charset="-122"/>
              </a:rPr>
              <a:t>表现为</a:t>
            </a:r>
            <a:r>
              <a:rPr lang="zh-CN" altLang="en-US" sz="2600" b="1" dirty="0">
                <a:solidFill>
                  <a:srgbClr val="C00000"/>
                </a:solidFill>
                <a:latin typeface="Arial" panose="020B0604020202020204" pitchFamily="34" charset="0"/>
                <a:ea typeface="宋体" panose="02010600030101010101" pitchFamily="2" charset="-122"/>
              </a:rPr>
              <a:t>说和写</a:t>
            </a:r>
            <a:r>
              <a:rPr lang="zh-CN" altLang="en-US" sz="2600" b="1" dirty="0">
                <a:solidFill>
                  <a:srgbClr val="333399"/>
                </a:solidFill>
                <a:latin typeface="Arial" panose="020B0604020202020204" pitchFamily="34" charset="0"/>
                <a:ea typeface="宋体" panose="02010600030101010101" pitchFamily="2" charset="-122"/>
              </a:rPr>
              <a:t>。口头作文教学正是通过学生理解和运用语言的过程，或听、读、说、写的过程，既发展学生的口头表达能力，又发展学生的书面作文能力。</a:t>
            </a:r>
          </a:p>
        </p:txBody>
      </p:sp>
      <p:sp>
        <p:nvSpPr>
          <p:cNvPr id="98314" name="文本框 4"/>
          <p:cNvSpPr txBox="1"/>
          <p:nvPr/>
        </p:nvSpPr>
        <p:spPr>
          <a:xfrm>
            <a:off x="206375" y="1989138"/>
            <a:ext cx="3913188" cy="639762"/>
          </a:xfrm>
          <a:prstGeom prst="rect">
            <a:avLst/>
          </a:prstGeom>
          <a:noFill/>
          <a:ln w="9525">
            <a:noFill/>
          </a:ln>
        </p:spPr>
        <p:txBody>
          <a:bodyPr anchor="t">
            <a:spAutoFit/>
          </a:bodyPr>
          <a:lstStyle/>
          <a:p>
            <a:pPr>
              <a:spcBef>
                <a:spcPct val="50000"/>
              </a:spcBef>
              <a:buClr>
                <a:schemeClr val="accent2"/>
              </a:buClr>
            </a:pPr>
            <a:r>
              <a:rPr lang="zh-CN" altLang="en-US" sz="3600" dirty="0">
                <a:solidFill>
                  <a:srgbClr val="333399"/>
                </a:solidFill>
                <a:latin typeface="黑体" panose="02010600030101010101" pitchFamily="2" charset="-122"/>
                <a:ea typeface="黑体" panose="02010600030101010101" pitchFamily="2" charset="-122"/>
              </a:rPr>
              <a:t> </a:t>
            </a:r>
            <a:r>
              <a:rPr lang="en-US" altLang="zh-CN" sz="3600" b="1" dirty="0">
                <a:solidFill>
                  <a:srgbClr val="333399"/>
                </a:solidFill>
                <a:latin typeface="宋体" panose="02010600030101010101" pitchFamily="2" charset="-122"/>
              </a:rPr>
              <a:t>3.</a:t>
            </a:r>
            <a:r>
              <a:rPr lang="zh-CN" altLang="en-US" sz="3600" b="1" dirty="0">
                <a:solidFill>
                  <a:srgbClr val="333399"/>
                </a:solidFill>
                <a:latin typeface="宋体" panose="02010600030101010101" pitchFamily="2" charset="-122"/>
                <a:ea typeface="宋体" panose="02010600030101010101" pitchFamily="2" charset="-122"/>
              </a:rPr>
              <a:t>研究的意义：</a:t>
            </a:r>
            <a:r>
              <a:rPr lang="zh-CN" altLang="en-US" sz="3600" b="1" dirty="0">
                <a:latin typeface="宋体" panose="02010600030101010101" pitchFamily="2" charset="-122"/>
                <a:ea typeface="宋体" panose="02010600030101010101" pitchFamily="2" charset="-122"/>
              </a:rPr>
              <a:t> </a:t>
            </a:r>
            <a:r>
              <a:rPr lang="zh-CN" altLang="en-US" sz="2600" b="1" dirty="0">
                <a:latin typeface="宋体" panose="02010600030101010101" pitchFamily="2" charset="-122"/>
                <a:ea typeface="宋体" panose="02010600030101010101" pitchFamily="2" charset="-122"/>
              </a:rPr>
              <a:t> </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8195">
                                            <p:txEl>
                                              <p:pRg st="0" end="0"/>
                                            </p:txEl>
                                          </p:spTgt>
                                        </p:tgtEl>
                                        <p:attrNameLst>
                                          <p:attrName>style.visibility</p:attrName>
                                        </p:attrNameLst>
                                      </p:cBhvr>
                                      <p:to>
                                        <p:strVal val="visible"/>
                                      </p:to>
                                    </p:set>
                                    <p:animEffect transition="in" filter="randombar(horizontal)">
                                      <p:cBhvr>
                                        <p:cTn id="7" dur="500"/>
                                        <p:tgtEl>
                                          <p:spTgt spid="819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8195">
                                            <p:txEl>
                                              <p:pRg st="1" end="1"/>
                                            </p:txEl>
                                          </p:spTgt>
                                        </p:tgtEl>
                                        <p:attrNameLst>
                                          <p:attrName>style.visibility</p:attrName>
                                        </p:attrNameLst>
                                      </p:cBhvr>
                                      <p:to>
                                        <p:strVal val="visible"/>
                                      </p:to>
                                    </p:set>
                                    <p:animEffect transition="in" filter="randombar(horizontal)">
                                      <p:cBhvr>
                                        <p:cTn id="12" dur="500"/>
                                        <p:tgtEl>
                                          <p:spTgt spid="819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100000">
                                          <p:val>
                                            <p:strVal val="#ppt_x"/>
                                          </p:val>
                                        </p:tav>
                                      </p:tavLst>
                                    </p:anim>
                                    <p:anim calcmode="lin" valueType="num">
                                      <p:cBhvr>
                                        <p:cTn id="1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uiExpand="1" build="p"/>
      <p:bldP spid="2" grpId="0"/>
      <p:bldP spid="98314" grpId="0" bldLvl="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标题 9217"/>
          <p:cNvSpPr>
            <a:spLocks noGrp="1"/>
          </p:cNvSpPr>
          <p:nvPr>
            <p:ph type="title"/>
          </p:nvPr>
        </p:nvSpPr>
        <p:spPr/>
        <p:txBody>
          <a:bodyPr wrap="square" lIns="91440" tIns="45720" rIns="91440" bIns="45720" anchor="ctr"/>
          <a:lstStyle/>
          <a:p>
            <a:pPr eaLnBrk="1" hangingPunct="1"/>
            <a:r>
              <a:rPr lang="zh-CN" altLang="en-US" sz="4000" dirty="0"/>
              <a:t>一、课题研究的基本情况</a:t>
            </a:r>
          </a:p>
        </p:txBody>
      </p:sp>
      <p:grpSp>
        <p:nvGrpSpPr>
          <p:cNvPr id="2" name="组合 9218"/>
          <p:cNvGrpSpPr/>
          <p:nvPr/>
        </p:nvGrpSpPr>
        <p:grpSpPr>
          <a:xfrm>
            <a:off x="-107950" y="1403350"/>
            <a:ext cx="4591050" cy="673100"/>
            <a:chOff x="0" y="0"/>
            <a:chExt cx="1008" cy="356"/>
          </a:xfrm>
        </p:grpSpPr>
        <p:grpSp>
          <p:nvGrpSpPr>
            <p:cNvPr id="99331" name="组合 9219"/>
            <p:cNvGrpSpPr/>
            <p:nvPr/>
          </p:nvGrpSpPr>
          <p:grpSpPr>
            <a:xfrm>
              <a:off x="42" y="0"/>
              <a:ext cx="966" cy="356"/>
              <a:chOff x="0" y="0"/>
              <a:chExt cx="589" cy="353"/>
            </a:xfrm>
          </p:grpSpPr>
          <p:sp>
            <p:nvSpPr>
              <p:cNvPr id="99332" name="圆角矩形 9220"/>
              <p:cNvSpPr/>
              <p:nvPr/>
            </p:nvSpPr>
            <p:spPr>
              <a:xfrm>
                <a:off x="0" y="0"/>
                <a:ext cx="589" cy="353"/>
              </a:xfrm>
              <a:prstGeom prst="roundRect">
                <a:avLst>
                  <a:gd name="adj" fmla="val 11921"/>
                </a:avLst>
              </a:prstGeom>
              <a:gradFill rotWithShape="1">
                <a:gsLst>
                  <a:gs pos="0">
                    <a:schemeClr val="accent1"/>
                  </a:gs>
                  <a:gs pos="100000">
                    <a:srgbClr val="2C7E46"/>
                  </a:gs>
                </a:gsLst>
                <a:lin ang="5400000" scaled="1"/>
                <a:tileRect/>
              </a:gradFill>
              <a:ln w="38100" cap="flat" cmpd="sng">
                <a:solidFill>
                  <a:schemeClr val="bg1"/>
                </a:solidFill>
                <a:prstDash val="solid"/>
                <a:round/>
                <a:headEnd type="none" w="med" len="med"/>
                <a:tailEnd type="none" w="med" len="med"/>
              </a:ln>
            </p:spPr>
            <p:txBody>
              <a:bodyPr anchor="t"/>
              <a:lstStyle/>
              <a:p>
                <a:pPr algn="r"/>
                <a:endParaRPr lang="zh-CN" altLang="en-US" b="1" dirty="0">
                  <a:latin typeface="Arial" panose="020B0604020202020204" pitchFamily="34" charset="0"/>
                  <a:ea typeface="Arial" panose="020B0604020202020204" pitchFamily="34" charset="0"/>
                </a:endParaRPr>
              </a:p>
            </p:txBody>
          </p:sp>
          <p:sp>
            <p:nvSpPr>
              <p:cNvPr id="19461" name="任意多边形 9221"/>
              <p:cNvSpPr>
                <a:spLocks noChangeArrowheads="1"/>
              </p:cNvSpPr>
              <p:nvPr/>
            </p:nvSpPr>
            <p:spPr bwMode="auto">
              <a:xfrm>
                <a:off x="37" y="23"/>
                <a:ext cx="294" cy="176"/>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rgbClr val="96D7AB"/>
                  </a:gs>
                  <a:gs pos="50000">
                    <a:schemeClr val="accent1">
                      <a:alpha val="0"/>
                    </a:schemeClr>
                  </a:gs>
                  <a:gs pos="100000">
                    <a:srgbClr val="96D7AB"/>
                  </a:gs>
                </a:gsLst>
                <a:lin ang="2700000" scaled="1"/>
              </a:gra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grpSp>
        <p:sp>
          <p:nvSpPr>
            <p:cNvPr id="99334" name="文本框 9222"/>
            <p:cNvSpPr txBox="1"/>
            <p:nvPr/>
          </p:nvSpPr>
          <p:spPr>
            <a:xfrm>
              <a:off x="0" y="0"/>
              <a:ext cx="998" cy="288"/>
            </a:xfrm>
            <a:prstGeom prst="rect">
              <a:avLst/>
            </a:prstGeom>
            <a:noFill/>
            <a:ln w="9525">
              <a:noFill/>
            </a:ln>
          </p:spPr>
          <p:txBody>
            <a:bodyPr anchor="t"/>
            <a:lstStyle/>
            <a:p>
              <a:pPr algn="ctr" eaLnBrk="0" hangingPunct="0"/>
              <a:r>
                <a:rPr lang="zh-CN" altLang="en-US" sz="3600" b="1" dirty="0">
                  <a:solidFill>
                    <a:schemeClr val="bg1"/>
                  </a:solidFill>
                  <a:latin typeface="Arial" panose="020B0604020202020204" pitchFamily="34" charset="0"/>
                  <a:ea typeface="黑体" panose="02010600030101010101" pitchFamily="2" charset="-122"/>
                </a:rPr>
                <a:t>（三）课题研究目标</a:t>
              </a:r>
              <a:r>
                <a:rPr lang="zh-CN" altLang="en-US" sz="3200" b="1" dirty="0">
                  <a:solidFill>
                    <a:schemeClr val="bg1"/>
                  </a:solidFill>
                  <a:latin typeface="Arial" panose="020B0604020202020204" pitchFamily="34" charset="0"/>
                  <a:ea typeface="黑体" panose="02010600030101010101" pitchFamily="2" charset="-122"/>
                </a:rPr>
                <a:t> </a:t>
              </a:r>
              <a:r>
                <a:rPr lang="zh-CN" altLang="en-US" sz="2400" b="1" dirty="0">
                  <a:solidFill>
                    <a:schemeClr val="bg1"/>
                  </a:solidFill>
                  <a:latin typeface="Arial" panose="020B0604020202020204" pitchFamily="34" charset="0"/>
                  <a:ea typeface="黑体" panose="02010600030101010101" pitchFamily="2" charset="-122"/>
                </a:rPr>
                <a:t>  </a:t>
              </a:r>
              <a:endParaRPr lang="zh-CN" altLang="en-US" dirty="0">
                <a:latin typeface="Arial" panose="020B0604020202020204" pitchFamily="34" charset="0"/>
              </a:endParaRPr>
            </a:p>
          </p:txBody>
        </p:sp>
      </p:grpSp>
      <p:sp>
        <p:nvSpPr>
          <p:cNvPr id="99335" name="矩形 9223"/>
          <p:cNvSpPr>
            <a:spLocks noGrp="1"/>
          </p:cNvSpPr>
          <p:nvPr/>
        </p:nvSpPr>
        <p:spPr>
          <a:xfrm>
            <a:off x="657225" y="3024188"/>
            <a:ext cx="8235950" cy="360362"/>
          </a:xfrm>
          <a:prstGeom prst="rect">
            <a:avLst/>
          </a:prstGeom>
          <a:noFill/>
          <a:ln w="9525">
            <a:noFill/>
          </a:ln>
        </p:spPr>
        <p:txBody>
          <a:bodyPr anchor="t"/>
          <a:lstStyle/>
          <a:p>
            <a:pPr marL="342900" indent="-342900">
              <a:lnSpc>
                <a:spcPct val="80000"/>
              </a:lnSpc>
              <a:spcBef>
                <a:spcPct val="20000"/>
              </a:spcBef>
              <a:buClr>
                <a:schemeClr val="hlink"/>
              </a:buClr>
              <a:buFont typeface="Wingdings" panose="05000000000000000000" pitchFamily="2" charset="2"/>
              <a:buNone/>
            </a:pPr>
            <a:endParaRPr lang="en-US" altLang="zh-CN" sz="2400" b="1" dirty="0">
              <a:solidFill>
                <a:schemeClr val="accent2"/>
              </a:solidFill>
              <a:latin typeface="Verdana" panose="020B0604030504040204" pitchFamily="34" charset="0"/>
            </a:endParaRPr>
          </a:p>
          <a:p>
            <a:pPr marL="342900" indent="-342900">
              <a:lnSpc>
                <a:spcPct val="80000"/>
              </a:lnSpc>
              <a:spcBef>
                <a:spcPct val="20000"/>
              </a:spcBef>
              <a:buClr>
                <a:schemeClr val="hlink"/>
              </a:buClr>
              <a:buFont typeface="Wingdings" panose="05000000000000000000" pitchFamily="2" charset="2"/>
              <a:buNone/>
            </a:pPr>
            <a:endParaRPr lang="en-US" altLang="zh-CN" b="1" dirty="0">
              <a:solidFill>
                <a:schemeClr val="accent2"/>
              </a:solidFill>
              <a:latin typeface="Verdana" panose="020B0604030504040204" pitchFamily="34" charset="0"/>
            </a:endParaRPr>
          </a:p>
          <a:p>
            <a:pPr marL="342900" indent="-342900">
              <a:lnSpc>
                <a:spcPct val="80000"/>
              </a:lnSpc>
              <a:spcBef>
                <a:spcPct val="20000"/>
              </a:spcBef>
              <a:buClr>
                <a:schemeClr val="hlink"/>
              </a:buClr>
              <a:buFont typeface="Wingdings" panose="05000000000000000000" pitchFamily="2" charset="2"/>
              <a:buNone/>
            </a:pPr>
            <a:r>
              <a:rPr lang="en-US" altLang="zh-CN" b="1" dirty="0">
                <a:solidFill>
                  <a:schemeClr val="accent2"/>
                </a:solidFill>
                <a:latin typeface="Verdana" panose="020B0604030504040204" pitchFamily="34" charset="0"/>
              </a:rPr>
              <a:t>    </a:t>
            </a:r>
            <a:r>
              <a:rPr lang="en-US" altLang="zh-CN" b="1" dirty="0">
                <a:latin typeface="Verdana" panose="020B0604030504040204" pitchFamily="34" charset="0"/>
              </a:rPr>
              <a:t>       </a:t>
            </a:r>
            <a:endParaRPr lang="en-US" altLang="zh-CN" sz="2800" b="1" dirty="0">
              <a:latin typeface="Verdana" panose="020B0604030504040204" pitchFamily="34" charset="0"/>
            </a:endParaRPr>
          </a:p>
        </p:txBody>
      </p:sp>
      <p:sp>
        <p:nvSpPr>
          <p:cNvPr id="9225" name="文本框 9224"/>
          <p:cNvSpPr txBox="1"/>
          <p:nvPr/>
        </p:nvSpPr>
        <p:spPr>
          <a:xfrm>
            <a:off x="296863" y="2259013"/>
            <a:ext cx="8370887" cy="3910012"/>
          </a:xfrm>
          <a:prstGeom prst="rect">
            <a:avLst/>
          </a:prstGeom>
          <a:noFill/>
          <a:ln w="9525">
            <a:noFill/>
          </a:ln>
        </p:spPr>
        <p:txBody>
          <a:bodyPr anchor="t">
            <a:spAutoFit/>
          </a:bodyPr>
          <a:lstStyle/>
          <a:p>
            <a:pPr defTabSz="914400">
              <a:lnSpc>
                <a:spcPts val="3000"/>
              </a:lnSpc>
            </a:pPr>
            <a:r>
              <a:rPr lang="en-US" altLang="zh-CN" sz="2400" b="1">
                <a:latin typeface="宋体" panose="02010600030101010101" pitchFamily="2" charset="-122"/>
                <a:sym typeface="Arial" panose="020B0604020202020204" pitchFamily="34" charset="0"/>
              </a:rPr>
              <a:t> </a:t>
            </a:r>
            <a:r>
              <a:rPr lang="en-US" altLang="zh-CN" sz="2800" b="1">
                <a:latin typeface="宋体" panose="02010600030101010101" pitchFamily="2" charset="-122"/>
                <a:sym typeface="Arial" panose="020B0604020202020204" pitchFamily="34" charset="0"/>
              </a:rPr>
              <a:t> </a:t>
            </a:r>
            <a:r>
              <a:rPr lang="zh-CN" altLang="en-US" sz="2800" b="1">
                <a:solidFill>
                  <a:srgbClr val="C00000"/>
                </a:solidFill>
                <a:latin typeface="宋体" panose="02010600030101010101" pitchFamily="2" charset="-122"/>
                <a:sym typeface="Arial" panose="020B0604020202020204" pitchFamily="34" charset="0"/>
              </a:rPr>
              <a:t>1.科研目标</a:t>
            </a:r>
          </a:p>
          <a:p>
            <a:pPr defTabSz="914400">
              <a:lnSpc>
                <a:spcPts val="3000"/>
              </a:lnSpc>
            </a:pPr>
            <a:r>
              <a:rPr lang="zh-CN" altLang="en-US" sz="2400" b="1">
                <a:latin typeface="宋体" panose="02010600030101010101" pitchFamily="2" charset="-122"/>
              </a:rPr>
              <a:t>  </a:t>
            </a:r>
            <a:r>
              <a:rPr lang="zh-CN" altLang="en-US" sz="2600" b="1">
                <a:latin typeface="宋体" panose="02010600030101010101" pitchFamily="2" charset="-122"/>
              </a:rPr>
              <a:t>（</a:t>
            </a:r>
            <a:r>
              <a:rPr lang="en-US" altLang="zh-CN" sz="2600" b="1">
                <a:latin typeface="宋体" panose="02010600030101010101" pitchFamily="2" charset="-122"/>
              </a:rPr>
              <a:t>1</a:t>
            </a:r>
            <a:r>
              <a:rPr lang="zh-CN" altLang="en-US" sz="2600" b="1">
                <a:latin typeface="宋体" panose="02010600030101010101" pitchFamily="2" charset="-122"/>
              </a:rPr>
              <a:t>）通过口头作文训练提高学生的口语表达能力和书面作文能力。 </a:t>
            </a:r>
          </a:p>
          <a:p>
            <a:pPr defTabSz="914400">
              <a:lnSpc>
                <a:spcPts val="3000"/>
              </a:lnSpc>
            </a:pPr>
            <a:r>
              <a:rPr lang="zh-CN" altLang="en-US" sz="2600" b="1">
                <a:latin typeface="宋体" panose="02010600030101010101" pitchFamily="2" charset="-122"/>
              </a:rPr>
              <a:t>  （</a:t>
            </a:r>
            <a:r>
              <a:rPr lang="en-US" altLang="zh-CN" sz="2600" b="1">
                <a:latin typeface="宋体" panose="02010600030101010101" pitchFamily="2" charset="-122"/>
              </a:rPr>
              <a:t>2</a:t>
            </a:r>
            <a:r>
              <a:rPr lang="zh-CN" altLang="en-US" sz="2600" b="1">
                <a:latin typeface="宋体" panose="02010600030101010101" pitchFamily="2" charset="-122"/>
              </a:rPr>
              <a:t>）探索口头作文教学的一般规律（原则、途径、方法等策略</a:t>
            </a:r>
            <a:r>
              <a:rPr lang="zh-CN" altLang="en-US" sz="2600" b="1">
                <a:latin typeface="宋体" panose="02010600030101010101" pitchFamily="2" charset="-122"/>
                <a:sym typeface="Arial" panose="020B0604020202020204" pitchFamily="34" charset="0"/>
              </a:rPr>
              <a:t>）</a:t>
            </a:r>
            <a:r>
              <a:rPr lang="zh-CN" altLang="en-US" sz="2600" b="1">
                <a:latin typeface="宋体" panose="02010600030101010101" pitchFamily="2" charset="-122"/>
              </a:rPr>
              <a:t>。</a:t>
            </a:r>
          </a:p>
          <a:p>
            <a:pPr defTabSz="914400">
              <a:lnSpc>
                <a:spcPts val="3000"/>
              </a:lnSpc>
            </a:pPr>
            <a:r>
              <a:rPr lang="zh-CN" altLang="en-US" sz="2400" b="1">
                <a:latin typeface="宋体" panose="02010600030101010101" pitchFamily="2" charset="-122"/>
              </a:rPr>
              <a:t> </a:t>
            </a:r>
            <a:r>
              <a:rPr lang="zh-CN" altLang="en-US" sz="2800" b="1">
                <a:latin typeface="宋体" panose="02010600030101010101" pitchFamily="2" charset="-122"/>
              </a:rPr>
              <a:t> </a:t>
            </a:r>
            <a:r>
              <a:rPr lang="zh-CN" altLang="en-US" sz="2800" b="1">
                <a:solidFill>
                  <a:srgbClr val="C00000"/>
                </a:solidFill>
                <a:latin typeface="宋体" panose="02010600030101010101" pitchFamily="2" charset="-122"/>
              </a:rPr>
              <a:t>2.育人目标</a:t>
            </a:r>
          </a:p>
          <a:p>
            <a:pPr defTabSz="914400">
              <a:lnSpc>
                <a:spcPts val="3000"/>
              </a:lnSpc>
            </a:pPr>
            <a:r>
              <a:rPr lang="zh-CN" altLang="en-US" sz="2400" b="1">
                <a:latin typeface="宋体" panose="02010600030101010101" pitchFamily="2" charset="-122"/>
              </a:rPr>
              <a:t>  </a:t>
            </a:r>
            <a:r>
              <a:rPr lang="zh-CN" altLang="en-US" sz="2600" b="1">
                <a:latin typeface="宋体" panose="02010600030101010101" pitchFamily="2" charset="-122"/>
              </a:rPr>
              <a:t>（</a:t>
            </a:r>
            <a:r>
              <a:rPr lang="en-US" altLang="zh-CN" sz="2600" b="1">
                <a:latin typeface="宋体" panose="02010600030101010101" pitchFamily="2" charset="-122"/>
              </a:rPr>
              <a:t>1</a:t>
            </a:r>
            <a:r>
              <a:rPr lang="zh-CN" altLang="en-US" sz="2600" b="1">
                <a:latin typeface="宋体" panose="02010600030101010101" pitchFamily="2" charset="-122"/>
              </a:rPr>
              <a:t>）培养学生的交往能力、规范的口头表达和书面表达的能力。</a:t>
            </a:r>
          </a:p>
          <a:p>
            <a:pPr defTabSz="914400">
              <a:lnSpc>
                <a:spcPts val="3000"/>
              </a:lnSpc>
            </a:pPr>
            <a:r>
              <a:rPr lang="zh-CN" altLang="en-US" sz="2600" b="1">
                <a:latin typeface="宋体" panose="02010600030101010101" pitchFamily="2" charset="-122"/>
              </a:rPr>
              <a:t>  （</a:t>
            </a:r>
            <a:r>
              <a:rPr lang="en-US" altLang="zh-CN" sz="2600" b="1">
                <a:latin typeface="宋体" panose="02010600030101010101" pitchFamily="2" charset="-122"/>
              </a:rPr>
              <a:t>2</a:t>
            </a:r>
            <a:r>
              <a:rPr lang="zh-CN" altLang="en-US" sz="2600" b="1">
                <a:latin typeface="宋体" panose="02010600030101010101" pitchFamily="2" charset="-122"/>
              </a:rPr>
              <a:t>）培养学生热爱国语的情感和学习、运用语文的能力，提高学生的语文素养。</a:t>
            </a:r>
          </a:p>
        </p:txBody>
      </p:sp>
      <p:sp>
        <p:nvSpPr>
          <p:cNvPr id="54281" name="日期占位符 1"/>
          <p:cNvSpPr txBox="1">
            <a:spLocks noGrp="1" noChangeArrowheads="1"/>
          </p:cNvSpPr>
          <p:nvPr>
            <p:ph type="dt" sz="half" idx="10"/>
          </p:nvPr>
        </p:nvSpPr>
        <p:spPr bwMode="auto">
          <a:ln>
            <a:miter lim="800000"/>
          </a:ln>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smtClean="0">
                <a:ln>
                  <a:noFill/>
                </a:ln>
                <a:solidFill>
                  <a:schemeClr val="tx1"/>
                </a:solidFill>
                <a:effectLst/>
                <a:uLnTx/>
                <a:uFillTx/>
                <a:latin typeface="Verdana" panose="020B0604030504040204" pitchFamily="34" charset="0"/>
                <a:ea typeface="+mn-ea"/>
                <a:cs typeface="+mn-cs"/>
              </a:rPr>
              <a:t>http://www.thxsyxx.com</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Left)">
                                      <p:cBhvr>
                                        <p:cTn id="7" dur="500"/>
                                        <p:tgtEl>
                                          <p:spTgt spid="2"/>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9225"/>
                                        </p:tgtEl>
                                        <p:attrNameLst>
                                          <p:attrName>style.visibility</p:attrName>
                                        </p:attrNameLst>
                                      </p:cBhvr>
                                      <p:to>
                                        <p:strVal val="visible"/>
                                      </p:to>
                                    </p:set>
                                    <p:animEffect transition="in" filter="slide(fromBottom)">
                                      <p:cBhvr>
                                        <p:cTn id="11" dur="500"/>
                                        <p:tgtEl>
                                          <p:spTgt spid="92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5" grpId="0" bldLvl="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标题 10241"/>
          <p:cNvSpPr>
            <a:spLocks noGrp="1"/>
          </p:cNvSpPr>
          <p:nvPr>
            <p:ph type="title"/>
          </p:nvPr>
        </p:nvSpPr>
        <p:spPr/>
        <p:txBody>
          <a:bodyPr wrap="square" lIns="91440" tIns="45720" rIns="91440" bIns="45720" anchor="ctr"/>
          <a:lstStyle/>
          <a:p>
            <a:pPr eaLnBrk="1" hangingPunct="1"/>
            <a:r>
              <a:rPr lang="zh-CN" altLang="en-US" sz="4000" dirty="0"/>
              <a:t>一、课题研究的基本情况</a:t>
            </a:r>
          </a:p>
        </p:txBody>
      </p:sp>
      <p:grpSp>
        <p:nvGrpSpPr>
          <p:cNvPr id="2" name="组合 10242"/>
          <p:cNvGrpSpPr/>
          <p:nvPr/>
        </p:nvGrpSpPr>
        <p:grpSpPr>
          <a:xfrm>
            <a:off x="-107950" y="1403350"/>
            <a:ext cx="4724400" cy="673100"/>
            <a:chOff x="0" y="0"/>
            <a:chExt cx="1008" cy="356"/>
          </a:xfrm>
        </p:grpSpPr>
        <p:grpSp>
          <p:nvGrpSpPr>
            <p:cNvPr id="100355" name="组合 10243"/>
            <p:cNvGrpSpPr/>
            <p:nvPr/>
          </p:nvGrpSpPr>
          <p:grpSpPr>
            <a:xfrm>
              <a:off x="42" y="0"/>
              <a:ext cx="966" cy="356"/>
              <a:chOff x="0" y="0"/>
              <a:chExt cx="589" cy="353"/>
            </a:xfrm>
          </p:grpSpPr>
          <p:sp>
            <p:nvSpPr>
              <p:cNvPr id="100356" name="圆角矩形 10244"/>
              <p:cNvSpPr/>
              <p:nvPr/>
            </p:nvSpPr>
            <p:spPr>
              <a:xfrm>
                <a:off x="0" y="0"/>
                <a:ext cx="589" cy="353"/>
              </a:xfrm>
              <a:prstGeom prst="roundRect">
                <a:avLst>
                  <a:gd name="adj" fmla="val 11921"/>
                </a:avLst>
              </a:prstGeom>
              <a:gradFill rotWithShape="1">
                <a:gsLst>
                  <a:gs pos="0">
                    <a:schemeClr val="accent1"/>
                  </a:gs>
                  <a:gs pos="100000">
                    <a:srgbClr val="2C7E46"/>
                  </a:gs>
                </a:gsLst>
                <a:lin ang="5400000" scaled="1"/>
                <a:tileRect/>
              </a:gradFill>
              <a:ln w="38100" cap="flat" cmpd="sng">
                <a:solidFill>
                  <a:schemeClr val="bg1"/>
                </a:solidFill>
                <a:prstDash val="solid"/>
                <a:round/>
                <a:headEnd type="none" w="med" len="med"/>
                <a:tailEnd type="none" w="med" len="med"/>
              </a:ln>
            </p:spPr>
            <p:txBody>
              <a:bodyPr anchor="t"/>
              <a:lstStyle/>
              <a:p>
                <a:pPr algn="r"/>
                <a:endParaRPr lang="zh-CN" altLang="en-US" b="1" dirty="0">
                  <a:latin typeface="Arial" panose="020B0604020202020204" pitchFamily="34" charset="0"/>
                  <a:ea typeface="Arial" panose="020B0604020202020204" pitchFamily="34" charset="0"/>
                </a:endParaRPr>
              </a:p>
            </p:txBody>
          </p:sp>
          <p:sp>
            <p:nvSpPr>
              <p:cNvPr id="20485" name="任意多边形 10245"/>
              <p:cNvSpPr>
                <a:spLocks noChangeArrowheads="1"/>
              </p:cNvSpPr>
              <p:nvPr/>
            </p:nvSpPr>
            <p:spPr bwMode="auto">
              <a:xfrm>
                <a:off x="37" y="23"/>
                <a:ext cx="294" cy="176"/>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rgbClr val="96D7AB"/>
                  </a:gs>
                  <a:gs pos="50000">
                    <a:schemeClr val="accent1">
                      <a:alpha val="0"/>
                    </a:schemeClr>
                  </a:gs>
                  <a:gs pos="100000">
                    <a:srgbClr val="96D7AB"/>
                  </a:gs>
                </a:gsLst>
                <a:lin ang="2700000" scaled="1"/>
              </a:gra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grpSp>
        <p:sp>
          <p:nvSpPr>
            <p:cNvPr id="100358" name="文本框 10246"/>
            <p:cNvSpPr txBox="1"/>
            <p:nvPr/>
          </p:nvSpPr>
          <p:spPr>
            <a:xfrm>
              <a:off x="0" y="0"/>
              <a:ext cx="998" cy="288"/>
            </a:xfrm>
            <a:prstGeom prst="rect">
              <a:avLst/>
            </a:prstGeom>
            <a:noFill/>
            <a:ln w="9525">
              <a:noFill/>
            </a:ln>
          </p:spPr>
          <p:txBody>
            <a:bodyPr anchor="t"/>
            <a:lstStyle/>
            <a:p>
              <a:pPr algn="ctr" eaLnBrk="0" hangingPunct="0"/>
              <a:r>
                <a:rPr lang="zh-CN" altLang="en-US" sz="3600" b="1" dirty="0">
                  <a:solidFill>
                    <a:schemeClr val="bg1"/>
                  </a:solidFill>
                  <a:latin typeface="Arial" panose="020B0604020202020204" pitchFamily="34" charset="0"/>
                  <a:ea typeface="黑体" panose="02010600030101010101" pitchFamily="2" charset="-122"/>
                </a:rPr>
                <a:t>（四）课题研究内容</a:t>
              </a:r>
              <a:r>
                <a:rPr lang="zh-CN" altLang="en-US" sz="3200" b="1" dirty="0">
                  <a:solidFill>
                    <a:schemeClr val="bg1"/>
                  </a:solidFill>
                  <a:latin typeface="Arial" panose="020B0604020202020204" pitchFamily="34" charset="0"/>
                  <a:ea typeface="黑体" panose="02010600030101010101" pitchFamily="2" charset="-122"/>
                </a:rPr>
                <a:t> </a:t>
              </a:r>
              <a:r>
                <a:rPr lang="zh-CN" altLang="en-US" sz="2400" b="1" dirty="0">
                  <a:solidFill>
                    <a:schemeClr val="bg1"/>
                  </a:solidFill>
                  <a:latin typeface="Arial" panose="020B0604020202020204" pitchFamily="34" charset="0"/>
                  <a:ea typeface="黑体" panose="02010600030101010101" pitchFamily="2" charset="-122"/>
                </a:rPr>
                <a:t>  </a:t>
              </a:r>
              <a:endParaRPr lang="zh-CN" altLang="en-US" dirty="0">
                <a:latin typeface="Arial" panose="020B0604020202020204" pitchFamily="34" charset="0"/>
              </a:endParaRPr>
            </a:p>
          </p:txBody>
        </p:sp>
      </p:grpSp>
      <p:sp>
        <p:nvSpPr>
          <p:cNvPr id="100359" name="矩形 10247"/>
          <p:cNvSpPr>
            <a:spLocks noGrp="1"/>
          </p:cNvSpPr>
          <p:nvPr/>
        </p:nvSpPr>
        <p:spPr>
          <a:xfrm>
            <a:off x="657225" y="3024188"/>
            <a:ext cx="8235950" cy="360362"/>
          </a:xfrm>
          <a:prstGeom prst="rect">
            <a:avLst/>
          </a:prstGeom>
          <a:noFill/>
          <a:ln w="9525">
            <a:noFill/>
          </a:ln>
        </p:spPr>
        <p:txBody>
          <a:bodyPr anchor="t"/>
          <a:lstStyle/>
          <a:p>
            <a:pPr marL="342900" indent="-342900">
              <a:lnSpc>
                <a:spcPct val="80000"/>
              </a:lnSpc>
              <a:spcBef>
                <a:spcPct val="20000"/>
              </a:spcBef>
              <a:buClr>
                <a:schemeClr val="hlink"/>
              </a:buClr>
              <a:buFont typeface="Wingdings" panose="05000000000000000000" pitchFamily="2" charset="2"/>
              <a:buNone/>
            </a:pPr>
            <a:endParaRPr lang="en-US" altLang="zh-CN" sz="2400" b="1" dirty="0">
              <a:solidFill>
                <a:schemeClr val="accent2"/>
              </a:solidFill>
              <a:latin typeface="Verdana" panose="020B0604030504040204" pitchFamily="34" charset="0"/>
            </a:endParaRPr>
          </a:p>
          <a:p>
            <a:pPr marL="342900" indent="-342900">
              <a:lnSpc>
                <a:spcPct val="80000"/>
              </a:lnSpc>
              <a:spcBef>
                <a:spcPct val="20000"/>
              </a:spcBef>
              <a:buClr>
                <a:schemeClr val="hlink"/>
              </a:buClr>
              <a:buFont typeface="Wingdings" panose="05000000000000000000" pitchFamily="2" charset="2"/>
              <a:buNone/>
            </a:pPr>
            <a:endParaRPr lang="en-US" altLang="zh-CN" b="1" dirty="0">
              <a:solidFill>
                <a:schemeClr val="accent2"/>
              </a:solidFill>
              <a:latin typeface="Verdana" panose="020B0604030504040204" pitchFamily="34" charset="0"/>
            </a:endParaRPr>
          </a:p>
          <a:p>
            <a:pPr marL="342900" indent="-342900">
              <a:lnSpc>
                <a:spcPct val="80000"/>
              </a:lnSpc>
              <a:spcBef>
                <a:spcPct val="20000"/>
              </a:spcBef>
              <a:buClr>
                <a:schemeClr val="hlink"/>
              </a:buClr>
              <a:buFont typeface="Wingdings" panose="05000000000000000000" pitchFamily="2" charset="2"/>
              <a:buNone/>
            </a:pPr>
            <a:r>
              <a:rPr lang="en-US" altLang="zh-CN" b="1" dirty="0">
                <a:solidFill>
                  <a:schemeClr val="accent2"/>
                </a:solidFill>
                <a:latin typeface="Verdana" panose="020B0604030504040204" pitchFamily="34" charset="0"/>
              </a:rPr>
              <a:t>    </a:t>
            </a:r>
            <a:r>
              <a:rPr lang="en-US" altLang="zh-CN" b="1" dirty="0">
                <a:latin typeface="Verdana" panose="020B0604030504040204" pitchFamily="34" charset="0"/>
              </a:rPr>
              <a:t>       </a:t>
            </a:r>
            <a:endParaRPr lang="en-US" altLang="zh-CN" sz="2800" b="1" dirty="0">
              <a:latin typeface="Verdana" panose="020B0604030504040204" pitchFamily="34" charset="0"/>
            </a:endParaRPr>
          </a:p>
        </p:txBody>
      </p:sp>
      <p:sp>
        <p:nvSpPr>
          <p:cNvPr id="10249" name="文本框 10248"/>
          <p:cNvSpPr txBox="1"/>
          <p:nvPr/>
        </p:nvSpPr>
        <p:spPr>
          <a:xfrm>
            <a:off x="522288" y="2212975"/>
            <a:ext cx="8189912" cy="3521075"/>
          </a:xfrm>
          <a:prstGeom prst="rect">
            <a:avLst/>
          </a:prstGeom>
          <a:noFill/>
          <a:ln w="9525">
            <a:noFill/>
          </a:ln>
        </p:spPr>
        <p:txBody>
          <a:bodyPr anchor="t">
            <a:spAutoFit/>
          </a:bodyPr>
          <a:lstStyle/>
          <a:p>
            <a:pPr>
              <a:lnSpc>
                <a:spcPts val="4500"/>
              </a:lnSpc>
            </a:pPr>
            <a:r>
              <a:rPr lang="zh-CN" altLang="en-US" sz="3200" b="1" dirty="0">
                <a:latin typeface="宋体" panose="02010600030101010101" pitchFamily="2" charset="-122"/>
              </a:rPr>
              <a:t>1.小学口头作文教学的现状及成因研究。</a:t>
            </a:r>
          </a:p>
          <a:p>
            <a:pPr>
              <a:lnSpc>
                <a:spcPts val="4500"/>
              </a:lnSpc>
            </a:pPr>
            <a:r>
              <a:rPr lang="zh-CN" altLang="en-US" sz="3200" b="1" dirty="0">
                <a:latin typeface="宋体" panose="02010600030101010101" pitchFamily="2" charset="-122"/>
              </a:rPr>
              <a:t>2.小学口头作文教学的一般规律（原则、途径、训练方法等策略）</a:t>
            </a:r>
            <a:r>
              <a:rPr lang="zh-CN" altLang="en-US" sz="3200" b="1" dirty="0">
                <a:latin typeface="宋体" panose="02010600030101010101" pitchFamily="2" charset="-122"/>
                <a:sym typeface="Arial" panose="020B0604020202020204" pitchFamily="34" charset="0"/>
              </a:rPr>
              <a:t>的研究</a:t>
            </a:r>
            <a:r>
              <a:rPr lang="zh-CN" altLang="en-US" sz="3200" b="1" dirty="0">
                <a:latin typeface="宋体" panose="02010600030101010101" pitchFamily="2" charset="-122"/>
              </a:rPr>
              <a:t>。</a:t>
            </a:r>
          </a:p>
          <a:p>
            <a:pPr>
              <a:lnSpc>
                <a:spcPts val="4500"/>
              </a:lnSpc>
            </a:pPr>
            <a:r>
              <a:rPr lang="zh-CN" altLang="en-US" sz="3200" b="1" dirty="0">
                <a:latin typeface="宋体" panose="02010600030101010101" pitchFamily="2" charset="-122"/>
              </a:rPr>
              <a:t>3.小学口头作文教学评价策略的研究。</a:t>
            </a:r>
          </a:p>
          <a:p>
            <a:pPr>
              <a:lnSpc>
                <a:spcPts val="4500"/>
              </a:lnSpc>
            </a:pPr>
            <a:r>
              <a:rPr lang="zh-CN" altLang="en-US" sz="3200" b="1" dirty="0">
                <a:latin typeface="宋体" panose="02010600030101010101" pitchFamily="2" charset="-122"/>
              </a:rPr>
              <a:t>4.小学口头作文的校本课程开发研究。</a:t>
            </a:r>
          </a:p>
          <a:p>
            <a:pPr>
              <a:lnSpc>
                <a:spcPts val="4500"/>
              </a:lnSpc>
            </a:pPr>
            <a:endParaRPr lang="zh-CN" altLang="en-US" sz="3200" b="1" dirty="0">
              <a:latin typeface="宋体" panose="02010600030101010101" pitchFamily="2" charset="-122"/>
            </a:endParaRPr>
          </a:p>
        </p:txBody>
      </p:sp>
      <p:sp>
        <p:nvSpPr>
          <p:cNvPr id="55305" name="日期占位符 1"/>
          <p:cNvSpPr txBox="1">
            <a:spLocks noGrp="1" noChangeArrowheads="1"/>
          </p:cNvSpPr>
          <p:nvPr>
            <p:ph type="dt" sz="half" idx="10"/>
          </p:nvPr>
        </p:nvSpPr>
        <p:spPr bwMode="auto">
          <a:ln>
            <a:miter lim="800000"/>
          </a:ln>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smtClean="0">
                <a:ln>
                  <a:noFill/>
                </a:ln>
                <a:solidFill>
                  <a:schemeClr val="tx1"/>
                </a:solidFill>
                <a:effectLst/>
                <a:uLnTx/>
                <a:uFillTx/>
                <a:latin typeface="Verdana" panose="020B0604030504040204" pitchFamily="34" charset="0"/>
                <a:ea typeface="+mn-ea"/>
                <a:cs typeface="+mn-cs"/>
              </a:rPr>
              <a:t>http://www.thxsyxx.com</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Left)">
                                      <p:cBhvr>
                                        <p:cTn id="7" dur="500"/>
                                        <p:tgtEl>
                                          <p:spTgt spid="2"/>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10249"/>
                                        </p:tgtEl>
                                        <p:attrNameLst>
                                          <p:attrName>style.visibility</p:attrName>
                                        </p:attrNameLst>
                                      </p:cBhvr>
                                      <p:to>
                                        <p:strVal val="visible"/>
                                      </p:to>
                                    </p:set>
                                    <p:animEffect transition="in" filter="slide(fromBottom)">
                                      <p:cBhvr>
                                        <p:cTn id="11" dur="500"/>
                                        <p:tgtEl>
                                          <p:spTgt spid="102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9" grpId="0" bldLvl="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标题 11265"/>
          <p:cNvSpPr>
            <a:spLocks noGrp="1"/>
          </p:cNvSpPr>
          <p:nvPr>
            <p:ph type="title"/>
          </p:nvPr>
        </p:nvSpPr>
        <p:spPr>
          <a:xfrm>
            <a:off x="1295400" y="765175"/>
            <a:ext cx="7848600" cy="503238"/>
          </a:xfrm>
        </p:spPr>
        <p:txBody>
          <a:bodyPr wrap="square" lIns="91440" tIns="45720" rIns="91440" bIns="45720" anchor="ctr"/>
          <a:lstStyle/>
          <a:p>
            <a:pPr eaLnBrk="1" hangingPunct="1"/>
            <a:r>
              <a:rPr lang="zh-CN" altLang="en-US" sz="4000" dirty="0"/>
              <a:t>一、课题研究的基本情况</a:t>
            </a:r>
          </a:p>
        </p:txBody>
      </p:sp>
      <p:sp>
        <p:nvSpPr>
          <p:cNvPr id="56340" name="日期占位符 1"/>
          <p:cNvSpPr txBox="1">
            <a:spLocks noGrp="1" noChangeArrowheads="1"/>
          </p:cNvSpPr>
          <p:nvPr>
            <p:ph type="dt" sz="half" idx="10"/>
          </p:nvPr>
        </p:nvSpPr>
        <p:spPr bwMode="auto">
          <a:ln>
            <a:miter lim="800000"/>
          </a:ln>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smtClean="0">
                <a:ln>
                  <a:noFill/>
                </a:ln>
                <a:solidFill>
                  <a:schemeClr val="tx1"/>
                </a:solidFill>
                <a:effectLst/>
                <a:uLnTx/>
                <a:uFillTx/>
                <a:latin typeface="Verdana" panose="020B0604030504040204" pitchFamily="34" charset="0"/>
                <a:ea typeface="+mn-ea"/>
                <a:cs typeface="+mn-cs"/>
              </a:rPr>
              <a:t>http://www.thxsyxx.com</a:t>
            </a:r>
          </a:p>
        </p:txBody>
      </p:sp>
      <p:sp>
        <p:nvSpPr>
          <p:cNvPr id="101379" name="圆角矩形 10244"/>
          <p:cNvSpPr/>
          <p:nvPr/>
        </p:nvSpPr>
        <p:spPr>
          <a:xfrm>
            <a:off x="88900" y="1403350"/>
            <a:ext cx="4873625" cy="673100"/>
          </a:xfrm>
          <a:prstGeom prst="roundRect">
            <a:avLst>
              <a:gd name="adj" fmla="val 11921"/>
            </a:avLst>
          </a:prstGeom>
          <a:gradFill rotWithShape="1">
            <a:gsLst>
              <a:gs pos="0">
                <a:schemeClr val="accent1"/>
              </a:gs>
              <a:gs pos="100000">
                <a:srgbClr val="2C7E46"/>
              </a:gs>
            </a:gsLst>
            <a:lin ang="5400000" scaled="1"/>
            <a:tileRect/>
          </a:gradFill>
          <a:ln w="38100" cap="flat" cmpd="sng">
            <a:solidFill>
              <a:schemeClr val="bg1"/>
            </a:solidFill>
            <a:prstDash val="solid"/>
            <a:round/>
            <a:headEnd type="none" w="med" len="med"/>
            <a:tailEnd type="none" w="med" len="med"/>
          </a:ln>
        </p:spPr>
        <p:txBody>
          <a:bodyPr anchor="t"/>
          <a:lstStyle/>
          <a:p>
            <a:pPr algn="r"/>
            <a:endParaRPr lang="zh-CN" altLang="en-US" b="1" dirty="0">
              <a:latin typeface="Arial" panose="020B0604020202020204" pitchFamily="34" charset="0"/>
              <a:ea typeface="Arial" panose="020B0604020202020204" pitchFamily="34" charset="0"/>
            </a:endParaRPr>
          </a:p>
        </p:txBody>
      </p:sp>
      <p:sp>
        <p:nvSpPr>
          <p:cNvPr id="101380" name="文本框 10246"/>
          <p:cNvSpPr txBox="1"/>
          <p:nvPr/>
        </p:nvSpPr>
        <p:spPr>
          <a:xfrm>
            <a:off x="-107950" y="1403350"/>
            <a:ext cx="5254625" cy="544513"/>
          </a:xfrm>
          <a:prstGeom prst="rect">
            <a:avLst/>
          </a:prstGeom>
          <a:noFill/>
          <a:ln w="9525">
            <a:noFill/>
          </a:ln>
        </p:spPr>
        <p:txBody>
          <a:bodyPr anchor="t"/>
          <a:lstStyle/>
          <a:p>
            <a:pPr algn="ctr" eaLnBrk="0" hangingPunct="0"/>
            <a:r>
              <a:rPr lang="zh-CN" altLang="en-US" sz="3600" b="1" dirty="0">
                <a:solidFill>
                  <a:schemeClr val="bg1"/>
                </a:solidFill>
                <a:latin typeface="Arial" panose="020B0604020202020204" pitchFamily="34" charset="0"/>
                <a:ea typeface="黑体" panose="02010600030101010101" pitchFamily="2" charset="-122"/>
              </a:rPr>
              <a:t>（五）课题研究思路 </a:t>
            </a:r>
            <a:r>
              <a:rPr lang="zh-CN" altLang="en-US" sz="3200" b="1" dirty="0">
                <a:solidFill>
                  <a:schemeClr val="bg1"/>
                </a:solidFill>
                <a:latin typeface="Arial" panose="020B0604020202020204" pitchFamily="34" charset="0"/>
                <a:ea typeface="黑体" panose="02010600030101010101" pitchFamily="2" charset="-122"/>
              </a:rPr>
              <a:t> </a:t>
            </a:r>
            <a:r>
              <a:rPr lang="zh-CN" altLang="en-US" sz="2400" b="1" dirty="0">
                <a:solidFill>
                  <a:schemeClr val="bg1"/>
                </a:solidFill>
                <a:latin typeface="Arial" panose="020B0604020202020204" pitchFamily="34" charset="0"/>
                <a:ea typeface="黑体" panose="02010600030101010101" pitchFamily="2" charset="-122"/>
              </a:rPr>
              <a:t>  </a:t>
            </a:r>
            <a:endParaRPr lang="zh-CN" altLang="en-US" dirty="0">
              <a:latin typeface="Arial" panose="020B0604020202020204" pitchFamily="34" charset="0"/>
            </a:endParaRPr>
          </a:p>
        </p:txBody>
      </p:sp>
      <p:sp>
        <p:nvSpPr>
          <p:cNvPr id="7171" name="文本框 13314"/>
          <p:cNvSpPr txBox="1"/>
          <p:nvPr/>
        </p:nvSpPr>
        <p:spPr>
          <a:xfrm>
            <a:off x="338455" y="2658110"/>
            <a:ext cx="8329295" cy="2651760"/>
          </a:xfrm>
          <a:prstGeom prst="rect">
            <a:avLst/>
          </a:prstGeom>
          <a:noFill/>
          <a:ln w="9525">
            <a:noFill/>
          </a:ln>
        </p:spPr>
        <p:txBody>
          <a:bodyPr wrap="square" anchor="t">
            <a:spAutoFit/>
          </a:bodyPr>
          <a:lstStyle/>
          <a:p>
            <a:pPr>
              <a:spcBef>
                <a:spcPct val="50000"/>
              </a:spcBef>
            </a:pPr>
            <a:r>
              <a:rPr lang="zh-CN" altLang="en-US" dirty="0">
                <a:latin typeface="Arial" panose="020B0604020202020204" pitchFamily="34" charset="0"/>
              </a:rPr>
              <a:t>      </a:t>
            </a:r>
            <a:r>
              <a:rPr lang="zh-CN" altLang="en-US" dirty="0">
                <a:solidFill>
                  <a:srgbClr val="C00000"/>
                </a:solidFill>
                <a:latin typeface="Arial" panose="020B0604020202020204" pitchFamily="34" charset="0"/>
              </a:rPr>
              <a:t>   </a:t>
            </a:r>
            <a:r>
              <a:rPr lang="zh-CN" altLang="en-US" sz="2400" dirty="0">
                <a:solidFill>
                  <a:srgbClr val="333399"/>
                </a:solidFill>
                <a:latin typeface="宋体" panose="02010600030101010101" pitchFamily="2" charset="-122"/>
              </a:rPr>
              <a:t> </a:t>
            </a:r>
            <a:r>
              <a:rPr lang="zh-CN" altLang="en-US" sz="2800" b="1" dirty="0">
                <a:latin typeface="宋体" panose="02010600030101010101" pitchFamily="2" charset="-122"/>
              </a:rPr>
              <a:t>对学校学生口语表达和书面作文现状进行</a:t>
            </a:r>
            <a:r>
              <a:rPr lang="zh-CN" altLang="en-US" sz="2800" b="1" dirty="0">
                <a:solidFill>
                  <a:schemeClr val="tx1"/>
                </a:solidFill>
                <a:latin typeface="宋体" panose="02010600030101010101" pitchFamily="2" charset="-122"/>
              </a:rPr>
              <a:t>调查分析，</a:t>
            </a:r>
            <a:r>
              <a:rPr lang="zh-CN" altLang="en-US" sz="2800" b="1" dirty="0">
                <a:latin typeface="宋体" panose="02010600030101010101" pitchFamily="2" charset="-122"/>
              </a:rPr>
              <a:t>理清和明确研究的问题；以培养学生口语表达能力和书面作文能力为主线，结合语文课堂教学进行口头作文教学实践，重点探索“口头作文”教学策略和评价策略；</a:t>
            </a:r>
            <a:r>
              <a:rPr lang="zh-CN" altLang="en-US" sz="2800" b="1" dirty="0">
                <a:latin typeface="宋体" panose="02010600030101010101" pitchFamily="2" charset="-122"/>
                <a:sym typeface="宋体" panose="02010600030101010101" pitchFamily="2" charset="-122"/>
              </a:rPr>
              <a:t>利用“绘画”与“作文”的结合点，进行“图配文”校本课程开发的探索。 </a:t>
            </a:r>
            <a:r>
              <a:rPr lang="zh-CN" altLang="en-US" sz="2800" b="1" dirty="0">
                <a:latin typeface="宋体" panose="02010600030101010101" pitchFamily="2" charset="-122"/>
              </a:rPr>
              <a:t>   </a:t>
            </a:r>
            <a:r>
              <a:rPr lang="zh-CN" altLang="en-US" sz="2400" dirty="0">
                <a:latin typeface="宋体" panose="02010600030101010101" pitchFamily="2" charset="-122"/>
              </a:rPr>
              <a:t> </a:t>
            </a:r>
          </a:p>
        </p:txBody>
      </p:sp>
      <p:sp>
        <p:nvSpPr>
          <p:cNvPr id="5" name="文本框 13314"/>
          <p:cNvSpPr txBox="1"/>
          <p:nvPr/>
        </p:nvSpPr>
        <p:spPr>
          <a:xfrm>
            <a:off x="338138" y="4527550"/>
            <a:ext cx="9010650" cy="522288"/>
          </a:xfrm>
          <a:prstGeom prst="rect">
            <a:avLst/>
          </a:prstGeom>
          <a:noFill/>
          <a:ln w="9525">
            <a:noFill/>
          </a:ln>
        </p:spPr>
        <p:txBody>
          <a:bodyPr wrap="square" anchor="t">
            <a:spAutoFit/>
          </a:bodyPr>
          <a:lstStyle/>
          <a:p>
            <a:pPr>
              <a:spcBef>
                <a:spcPct val="50000"/>
              </a:spcBef>
            </a:pPr>
            <a:r>
              <a:rPr lang="zh-CN" altLang="en-US" dirty="0">
                <a:latin typeface="Arial" panose="020B0604020202020204" pitchFamily="34" charset="0"/>
              </a:rPr>
              <a:t>          </a:t>
            </a:r>
            <a:r>
              <a:rPr lang="zh-CN" altLang="en-US" sz="2800" b="1" dirty="0">
                <a:latin typeface="宋体" panose="02010600030101010101" pitchFamily="2" charset="-122"/>
              </a:rPr>
              <a:t> </a:t>
            </a:r>
            <a:r>
              <a:rPr lang="zh-CN" altLang="en-US" sz="2800" dirty="0">
                <a:latin typeface="Arial" panose="020B0604020202020204" pitchFamily="34" charset="0"/>
              </a:rPr>
              <a:t>  </a:t>
            </a:r>
            <a:r>
              <a:rPr lang="zh-CN" altLang="en-US" sz="2800" b="1" dirty="0">
                <a:latin typeface="宋体" panose="02010600030101010101" pitchFamily="2" charset="-122"/>
              </a:rPr>
              <a:t>  </a:t>
            </a:r>
            <a:endParaRPr lang="zh-CN" altLang="en-US" sz="2800" dirty="0">
              <a:latin typeface="宋体" panose="02010600030101010101"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grpId="3" nodeType="clickEffect">
                                  <p:stCondLst>
                                    <p:cond delay="0"/>
                                  </p:stCondLst>
                                  <p:childTnLst>
                                    <p:set>
                                      <p:cBhvr>
                                        <p:cTn id="6" dur="1" fill="hold">
                                          <p:stCondLst>
                                            <p:cond delay="0"/>
                                          </p:stCondLst>
                                        </p:cTn>
                                        <p:tgtEl>
                                          <p:spTgt spid="7171"/>
                                        </p:tgtEl>
                                        <p:attrNameLst>
                                          <p:attrName>style.visibility</p:attrName>
                                        </p:attrNameLst>
                                      </p:cBhvr>
                                      <p:to>
                                        <p:strVal val="visible"/>
                                      </p:to>
                                    </p:set>
                                    <p:animEffect transition="in" filter="strips(downRight)">
                                      <p:cBhvr>
                                        <p:cTn id="7" dur="500"/>
                                        <p:tgtEl>
                                          <p:spTgt spid="7171"/>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6" fill="hold" grpId="3"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trips(downRight)">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bldLvl="0"/>
      <p:bldP spid="7171" grpId="1" bldLvl="0"/>
      <p:bldP spid="7171" grpId="2" bldLvl="0"/>
      <p:bldP spid="7171" grpId="3" bldLvl="0"/>
      <p:bldP spid="5" grpId="0" bldLvl="0"/>
      <p:bldP spid="5" grpId="1" bldLvl="0"/>
      <p:bldP spid="5" grpId="2" bldLvl="0"/>
      <p:bldP spid="5" grpId="3" bldLvl="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标题 11265"/>
          <p:cNvSpPr>
            <a:spLocks noGrp="1"/>
          </p:cNvSpPr>
          <p:nvPr>
            <p:ph type="title"/>
          </p:nvPr>
        </p:nvSpPr>
        <p:spPr>
          <a:xfrm>
            <a:off x="1295400" y="765175"/>
            <a:ext cx="7848600" cy="503238"/>
          </a:xfrm>
        </p:spPr>
        <p:txBody>
          <a:bodyPr wrap="square" lIns="91440" tIns="45720" rIns="91440" bIns="45720" anchor="ctr"/>
          <a:lstStyle/>
          <a:p>
            <a:pPr eaLnBrk="1" hangingPunct="1"/>
            <a:r>
              <a:rPr lang="zh-CN" altLang="en-US" sz="4000" dirty="0"/>
              <a:t>一、课题研究的基本情况</a:t>
            </a:r>
          </a:p>
        </p:txBody>
      </p:sp>
      <p:grpSp>
        <p:nvGrpSpPr>
          <p:cNvPr id="2" name="组合 11266"/>
          <p:cNvGrpSpPr/>
          <p:nvPr/>
        </p:nvGrpSpPr>
        <p:grpSpPr>
          <a:xfrm>
            <a:off x="1219200" y="2214563"/>
            <a:ext cx="6667500" cy="1127125"/>
            <a:chOff x="0" y="0"/>
            <a:chExt cx="3600" cy="630"/>
          </a:xfrm>
        </p:grpSpPr>
        <p:sp>
          <p:nvSpPr>
            <p:cNvPr id="21507" name="圆角矩形 11267"/>
            <p:cNvSpPr>
              <a:spLocks noChangeArrowheads="1"/>
            </p:cNvSpPr>
            <p:nvPr/>
          </p:nvSpPr>
          <p:spPr bwMode="auto">
            <a:xfrm>
              <a:off x="0" y="0"/>
              <a:ext cx="3600" cy="630"/>
            </a:xfrm>
            <a:prstGeom prst="roundRect">
              <a:avLst>
                <a:gd name="adj" fmla="val 10889"/>
              </a:avLst>
            </a:prstGeom>
            <a:gradFill rotWithShape="1">
              <a:gsLst>
                <a:gs pos="0">
                  <a:srgbClr val="DDDDDD"/>
                </a:gs>
                <a:gs pos="50000">
                  <a:srgbClr val="F3F3F3"/>
                </a:gs>
                <a:gs pos="100000">
                  <a:srgbClr val="DDDDDD"/>
                </a:gs>
              </a:gsLst>
              <a:lin ang="2700000" scaled="1"/>
            </a:gradFill>
            <a:ln w="38100">
              <a:solidFill>
                <a:srgbClr val="FFFFFF"/>
              </a:solidFill>
              <a:round/>
            </a:ln>
            <a:effectLst>
              <a:outerShdw dist="135001" dir="2928847" algn="ctr" rotWithShape="0">
                <a:srgbClr val="000000">
                  <a:alpha val="50000"/>
                </a:srgbClr>
              </a:outerShdw>
            </a:effectLst>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102404" name="圆角矩形 11268"/>
            <p:cNvSpPr/>
            <p:nvPr/>
          </p:nvSpPr>
          <p:spPr>
            <a:xfrm>
              <a:off x="113" y="51"/>
              <a:ext cx="454" cy="515"/>
            </a:xfrm>
            <a:prstGeom prst="roundRect">
              <a:avLst>
                <a:gd name="adj" fmla="val 11921"/>
              </a:avLst>
            </a:prstGeom>
            <a:gradFill rotWithShape="1">
              <a:gsLst>
                <a:gs pos="0">
                  <a:schemeClr val="accent1"/>
                </a:gs>
                <a:gs pos="100000">
                  <a:srgbClr val="2C7E46"/>
                </a:gs>
              </a:gsLst>
              <a:lin ang="5400000" scaled="1"/>
              <a:tileRect/>
            </a:gradFill>
            <a:ln w="38100" cap="flat" cmpd="sng">
              <a:solidFill>
                <a:schemeClr val="bg1"/>
              </a:solidFill>
              <a:prstDash val="solid"/>
              <a:round/>
              <a:headEnd type="none" w="med" len="med"/>
              <a:tailEnd type="none" w="med" len="med"/>
            </a:ln>
          </p:spPr>
          <p:txBody>
            <a:bodyPr anchor="t"/>
            <a:lstStyle/>
            <a:p>
              <a:pPr algn="r"/>
              <a:endParaRPr lang="zh-CN" altLang="en-US" b="1" dirty="0">
                <a:latin typeface="Arial" panose="020B0604020202020204" pitchFamily="34" charset="0"/>
                <a:ea typeface="Arial" panose="020B0604020202020204" pitchFamily="34" charset="0"/>
              </a:endParaRPr>
            </a:p>
          </p:txBody>
        </p:sp>
        <p:sp>
          <p:nvSpPr>
            <p:cNvPr id="21509" name="任意多边形 11269"/>
            <p:cNvSpPr>
              <a:spLocks noChangeArrowheads="1"/>
            </p:cNvSpPr>
            <p:nvPr/>
          </p:nvSpPr>
          <p:spPr bwMode="auto">
            <a:xfrm>
              <a:off x="141" y="84"/>
              <a:ext cx="225" cy="256"/>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rgbClr val="96D7AB"/>
                </a:gs>
                <a:gs pos="50000">
                  <a:schemeClr val="accent1">
                    <a:alpha val="0"/>
                  </a:schemeClr>
                </a:gs>
                <a:gs pos="100000">
                  <a:srgbClr val="96D7AB"/>
                </a:gs>
              </a:gsLst>
              <a:lin ang="2700000" scaled="1"/>
            </a:gra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1271" name="文本框 11270"/>
            <p:cNvSpPr txBox="1"/>
            <p:nvPr/>
          </p:nvSpPr>
          <p:spPr>
            <a:xfrm>
              <a:off x="211" y="138"/>
              <a:ext cx="157" cy="287"/>
            </a:xfrm>
            <a:prstGeom prst="rect">
              <a:avLst/>
            </a:prstGeom>
            <a:noFill/>
            <a:ln w="9525">
              <a:noFill/>
              <a:miter/>
            </a:ln>
          </p:spPr>
          <p:txBody>
            <a:bodyPr>
              <a:spAutoFit/>
            </a:bodyPr>
            <a:lstStyle/>
            <a:p>
              <a:pPr algn="ctr"/>
              <a:r>
                <a:rPr lang="en-US" altLang="zh-CN" sz="2800" noProof="1">
                  <a:solidFill>
                    <a:srgbClr val="FFFFFF"/>
                  </a:solidFill>
                  <a:effectLst>
                    <a:outerShdw blurRad="38100" dist="38100" dir="2700000">
                      <a:srgbClr val="C0C0C0"/>
                    </a:outerShdw>
                  </a:effectLst>
                  <a:latin typeface="Arial" panose="020B0604020202020204" pitchFamily="34" charset="0"/>
                  <a:ea typeface="宋体" panose="02010600030101010101" pitchFamily="2" charset="-122"/>
                  <a:cs typeface="+mn-ea"/>
                </a:rPr>
                <a:t>1</a:t>
              </a:r>
              <a:endParaRPr lang="en-US" altLang="zh-CN" sz="2800" noProof="1">
                <a:solidFill>
                  <a:srgbClr val="FFFFFF"/>
                </a:solidFill>
                <a:effectLst>
                  <a:outerShdw blurRad="38100" dist="38100" dir="2700000">
                    <a:srgbClr val="C0C0C0"/>
                  </a:outerShdw>
                </a:effectLst>
                <a:latin typeface="Arial" panose="020B0604020202020204" pitchFamily="34" charset="0"/>
                <a:ea typeface="宋体" panose="02010600030101010101" pitchFamily="2" charset="-122"/>
              </a:endParaRPr>
            </a:p>
          </p:txBody>
        </p:sp>
        <p:sp>
          <p:nvSpPr>
            <p:cNvPr id="102407" name="文本框 11271"/>
            <p:cNvSpPr txBox="1"/>
            <p:nvPr/>
          </p:nvSpPr>
          <p:spPr>
            <a:xfrm>
              <a:off x="595" y="50"/>
              <a:ext cx="2913" cy="563"/>
            </a:xfrm>
            <a:prstGeom prst="rect">
              <a:avLst/>
            </a:prstGeom>
            <a:noFill/>
            <a:ln w="9525">
              <a:noFill/>
            </a:ln>
          </p:spPr>
          <p:txBody>
            <a:bodyPr anchor="t">
              <a:spAutoFit/>
            </a:bodyPr>
            <a:lstStyle/>
            <a:p>
              <a:pPr defTabSz="914400" eaLnBrk="0" hangingPunct="0"/>
              <a:r>
                <a:rPr lang="zh-CN" altLang="en-US" b="1">
                  <a:latin typeface="宋体" panose="02010600030101010101" pitchFamily="2" charset="-122"/>
                  <a:ea typeface="宋体" panose="02010600030101010101" pitchFamily="2" charset="-122"/>
                </a:rPr>
                <a:t> </a:t>
              </a:r>
              <a:r>
                <a:rPr lang="zh-CN" altLang="en-US" sz="2000" b="1">
                  <a:solidFill>
                    <a:srgbClr val="333399"/>
                  </a:solidFill>
                  <a:latin typeface="宋体" panose="02010600030101010101" pitchFamily="2" charset="-122"/>
                  <a:ea typeface="宋体" panose="02010600030101010101" pitchFamily="2" charset="-122"/>
                </a:rPr>
                <a:t>文献研究法</a:t>
              </a:r>
              <a:r>
                <a:rPr lang="zh-CN" altLang="en-US" sz="2000" b="1">
                  <a:latin typeface="宋体" panose="02010600030101010101" pitchFamily="2" charset="-122"/>
                  <a:ea typeface="宋体" panose="02010600030101010101" pitchFamily="2" charset="-122"/>
                </a:rPr>
                <a:t>。</a:t>
              </a:r>
              <a:r>
                <a:rPr lang="zh-CN" altLang="en-US" sz="2000">
                  <a:latin typeface="Arial" panose="020B0604020202020204" pitchFamily="34" charset="0"/>
                  <a:ea typeface="宋体" panose="02010600030101010101" pitchFamily="2" charset="-122"/>
                </a:rPr>
                <a:t>搜集整理国内外关于口头作文方面的文献资料，并加以分析、归纳和研究，为课题提供科学的理论指导和借鉴。</a:t>
              </a:r>
            </a:p>
          </p:txBody>
        </p:sp>
      </p:grpSp>
      <p:grpSp>
        <p:nvGrpSpPr>
          <p:cNvPr id="3" name="组合 11272"/>
          <p:cNvGrpSpPr/>
          <p:nvPr/>
        </p:nvGrpSpPr>
        <p:grpSpPr>
          <a:xfrm>
            <a:off x="1228725" y="3657600"/>
            <a:ext cx="6616700" cy="1123950"/>
            <a:chOff x="0" y="0"/>
            <a:chExt cx="3600" cy="630"/>
          </a:xfrm>
        </p:grpSpPr>
        <p:sp>
          <p:nvSpPr>
            <p:cNvPr id="21513" name="圆角矩形 11273"/>
            <p:cNvSpPr>
              <a:spLocks noChangeArrowheads="1"/>
            </p:cNvSpPr>
            <p:nvPr/>
          </p:nvSpPr>
          <p:spPr bwMode="auto">
            <a:xfrm>
              <a:off x="0" y="0"/>
              <a:ext cx="3600" cy="630"/>
            </a:xfrm>
            <a:prstGeom prst="roundRect">
              <a:avLst>
                <a:gd name="adj" fmla="val 10889"/>
              </a:avLst>
            </a:prstGeom>
            <a:gradFill rotWithShape="1">
              <a:gsLst>
                <a:gs pos="0">
                  <a:srgbClr val="DDDDDD"/>
                </a:gs>
                <a:gs pos="50000">
                  <a:srgbClr val="F2F2F2"/>
                </a:gs>
                <a:gs pos="100000">
                  <a:srgbClr val="DDDDDD"/>
                </a:gs>
              </a:gsLst>
              <a:lin ang="2700000" scaled="1"/>
            </a:gradFill>
            <a:ln w="38100">
              <a:solidFill>
                <a:srgbClr val="FFFFFF"/>
              </a:solidFill>
              <a:round/>
            </a:ln>
            <a:effectLst>
              <a:outerShdw dist="135001" dir="2928847" algn="ctr" rotWithShape="0">
                <a:srgbClr val="000000">
                  <a:alpha val="50000"/>
                </a:srgbClr>
              </a:outerShdw>
            </a:effectLst>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102410" name="圆角矩形 11274"/>
            <p:cNvSpPr/>
            <p:nvPr/>
          </p:nvSpPr>
          <p:spPr>
            <a:xfrm>
              <a:off x="130" y="74"/>
              <a:ext cx="437" cy="515"/>
            </a:xfrm>
            <a:prstGeom prst="roundRect">
              <a:avLst>
                <a:gd name="adj" fmla="val 11921"/>
              </a:avLst>
            </a:prstGeom>
            <a:gradFill rotWithShape="1">
              <a:gsLst>
                <a:gs pos="0">
                  <a:srgbClr val="F8CB5E"/>
                </a:gs>
                <a:gs pos="100000">
                  <a:schemeClr val="hlink"/>
                </a:gs>
              </a:gsLst>
              <a:lin ang="5400000" scaled="1"/>
              <a:tileRect/>
            </a:gradFill>
            <a:ln w="38100" cap="flat" cmpd="sng">
              <a:solidFill>
                <a:schemeClr val="bg1"/>
              </a:solidFill>
              <a:prstDash val="solid"/>
              <a:round/>
              <a:headEnd type="none" w="med" len="med"/>
              <a:tailEnd type="none" w="med" len="med"/>
            </a:ln>
          </p:spPr>
          <p:txBody>
            <a:bodyPr anchor="t"/>
            <a:lstStyle/>
            <a:p>
              <a:pPr algn="r"/>
              <a:endParaRPr lang="zh-CN" altLang="en-US" b="1" dirty="0">
                <a:latin typeface="Arial" panose="020B0604020202020204" pitchFamily="34" charset="0"/>
                <a:ea typeface="Arial" panose="020B0604020202020204" pitchFamily="34" charset="0"/>
              </a:endParaRPr>
            </a:p>
          </p:txBody>
        </p:sp>
        <p:sp>
          <p:nvSpPr>
            <p:cNvPr id="102411" name="任意多边形 11275"/>
            <p:cNvSpPr/>
            <p:nvPr/>
          </p:nvSpPr>
          <p:spPr>
            <a:xfrm>
              <a:off x="157" y="107"/>
              <a:ext cx="218" cy="258"/>
            </a:xfrm>
            <a:custGeom>
              <a:avLst/>
              <a:gdLst/>
              <a:ahLst/>
              <a:cxnLst>
                <a:cxn ang="0">
                  <a:pos x="43" y="0"/>
                </a:cxn>
                <a:cxn ang="0">
                  <a:pos x="0" y="51"/>
                </a:cxn>
                <a:cxn ang="0">
                  <a:pos x="0" y="254"/>
                </a:cxn>
                <a:cxn ang="0">
                  <a:pos x="59" y="75"/>
                </a:cxn>
                <a:cxn ang="0">
                  <a:pos x="215" y="0"/>
                </a:cxn>
                <a:cxn ang="0">
                  <a:pos x="43" y="0"/>
                </a:cxn>
              </a:cxnLst>
              <a:rect l="0" t="0" r="0" b="0"/>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rgbClr val="FBE1A1"/>
                </a:gs>
                <a:gs pos="100000">
                  <a:schemeClr val="hlink">
                    <a:alpha val="0"/>
                  </a:schemeClr>
                </a:gs>
              </a:gsLst>
              <a:lin ang="2700000" scaled="1"/>
              <a:tileRect/>
            </a:gradFill>
            <a:ln w="9525">
              <a:noFill/>
            </a:ln>
          </p:spPr>
          <p:txBody>
            <a:bodyPr/>
            <a:lstStyle/>
            <a:p>
              <a:endParaRPr lang="zh-CN" altLang="en-US"/>
            </a:p>
          </p:txBody>
        </p:sp>
        <p:sp>
          <p:nvSpPr>
            <p:cNvPr id="11277" name="文本框 11276"/>
            <p:cNvSpPr txBox="1"/>
            <p:nvPr/>
          </p:nvSpPr>
          <p:spPr>
            <a:xfrm>
              <a:off x="209" y="164"/>
              <a:ext cx="271" cy="290"/>
            </a:xfrm>
            <a:prstGeom prst="rect">
              <a:avLst/>
            </a:prstGeom>
            <a:noFill/>
            <a:ln w="9525">
              <a:noFill/>
              <a:miter/>
            </a:ln>
          </p:spPr>
          <p:txBody>
            <a:bodyPr>
              <a:spAutoFit/>
            </a:bodyPr>
            <a:lstStyle/>
            <a:p>
              <a:pPr algn="ctr"/>
              <a:r>
                <a:rPr lang="en-US" altLang="zh-CN" sz="2800" noProof="1">
                  <a:solidFill>
                    <a:srgbClr val="FFFFFF"/>
                  </a:solidFill>
                  <a:effectLst>
                    <a:outerShdw blurRad="38100" dist="38100" dir="2700000">
                      <a:srgbClr val="C0C0C0"/>
                    </a:outerShdw>
                  </a:effectLst>
                  <a:latin typeface="Arial" panose="020B0604020202020204" pitchFamily="34" charset="0"/>
                  <a:ea typeface="宋体" panose="02010600030101010101" pitchFamily="2" charset="-122"/>
                  <a:cs typeface="+mn-ea"/>
                </a:rPr>
                <a:t>2</a:t>
              </a:r>
              <a:endParaRPr lang="en-US" altLang="zh-CN" sz="2800" noProof="1">
                <a:solidFill>
                  <a:srgbClr val="FFFFFF"/>
                </a:solidFill>
                <a:effectLst>
                  <a:outerShdw blurRad="38100" dist="38100" dir="2700000">
                    <a:srgbClr val="C0C0C0"/>
                  </a:outerShdw>
                </a:effectLst>
                <a:latin typeface="Arial" panose="020B0604020202020204" pitchFamily="34" charset="0"/>
                <a:ea typeface="宋体" panose="02010600030101010101" pitchFamily="2" charset="-122"/>
              </a:endParaRPr>
            </a:p>
          </p:txBody>
        </p:sp>
        <p:sp>
          <p:nvSpPr>
            <p:cNvPr id="102413" name="文本框 11277"/>
            <p:cNvSpPr txBox="1"/>
            <p:nvPr/>
          </p:nvSpPr>
          <p:spPr>
            <a:xfrm>
              <a:off x="572" y="25"/>
              <a:ext cx="3009" cy="564"/>
            </a:xfrm>
            <a:prstGeom prst="rect">
              <a:avLst/>
            </a:prstGeom>
            <a:noFill/>
            <a:ln w="9525">
              <a:noFill/>
            </a:ln>
          </p:spPr>
          <p:txBody>
            <a:bodyPr anchor="t">
              <a:spAutoFit/>
            </a:bodyPr>
            <a:lstStyle/>
            <a:p>
              <a:pPr eaLnBrk="0" hangingPunct="0"/>
              <a:r>
                <a:rPr lang="en-US" altLang="en-US" sz="1400" b="1" dirty="0">
                  <a:latin typeface="宋体" panose="02010600030101010101" pitchFamily="2" charset="-122"/>
                </a:rPr>
                <a:t> </a:t>
              </a:r>
              <a:r>
                <a:rPr lang="en-US" altLang="en-US" sz="2000" b="1" dirty="0">
                  <a:solidFill>
                    <a:srgbClr val="333399"/>
                  </a:solidFill>
                  <a:latin typeface="宋体" panose="02010600030101010101" pitchFamily="2" charset="-122"/>
                </a:rPr>
                <a:t>调查研究法。</a:t>
              </a:r>
              <a:r>
                <a:rPr lang="en-US" altLang="en-US" sz="2000" dirty="0">
                  <a:latin typeface="宋体" panose="02010600030101010101" pitchFamily="2" charset="-122"/>
                </a:rPr>
                <a:t>调查我校学生口语表达的现状，收集各种事实资料并分析</a:t>
              </a:r>
              <a:r>
                <a:rPr lang="zh-CN" altLang="en-US" sz="2000" dirty="0">
                  <a:latin typeface="宋体" panose="02010600030101010101" pitchFamily="2" charset="-122"/>
                  <a:ea typeface="宋体" panose="02010600030101010101" pitchFamily="2" charset="-122"/>
                </a:rPr>
                <a:t>整</a:t>
              </a:r>
              <a:r>
                <a:rPr lang="en-US" altLang="en-US" sz="2000" dirty="0">
                  <a:latin typeface="宋体" panose="02010600030101010101" pitchFamily="2" charset="-122"/>
                </a:rPr>
                <a:t>理、归纳出目前口头作文教学方面的优势、不足及存在的问题。</a:t>
              </a:r>
              <a:r>
                <a:rPr lang="en-US" altLang="en-US" sz="2000" dirty="0">
                  <a:latin typeface="宋体" panose="02010600030101010101" pitchFamily="2" charset="-122"/>
                  <a:ea typeface="黑体" panose="02010600030101010101" pitchFamily="2" charset="-122"/>
                </a:rPr>
                <a:t> </a:t>
              </a:r>
            </a:p>
          </p:txBody>
        </p:sp>
      </p:grpSp>
      <p:grpSp>
        <p:nvGrpSpPr>
          <p:cNvPr id="4" name="组合 11278"/>
          <p:cNvGrpSpPr/>
          <p:nvPr/>
        </p:nvGrpSpPr>
        <p:grpSpPr>
          <a:xfrm>
            <a:off x="1289050" y="5180013"/>
            <a:ext cx="6545263" cy="1149350"/>
            <a:chOff x="0" y="0"/>
            <a:chExt cx="3600" cy="629"/>
          </a:xfrm>
        </p:grpSpPr>
        <p:sp>
          <p:nvSpPr>
            <p:cNvPr id="21519" name="圆角矩形 11279"/>
            <p:cNvSpPr>
              <a:spLocks noChangeArrowheads="1"/>
            </p:cNvSpPr>
            <p:nvPr/>
          </p:nvSpPr>
          <p:spPr bwMode="auto">
            <a:xfrm>
              <a:off x="0" y="0"/>
              <a:ext cx="3600" cy="629"/>
            </a:xfrm>
            <a:prstGeom prst="roundRect">
              <a:avLst>
                <a:gd name="adj" fmla="val 10889"/>
              </a:avLst>
            </a:prstGeom>
            <a:gradFill rotWithShape="1">
              <a:gsLst>
                <a:gs pos="0">
                  <a:srgbClr val="DDDDDD"/>
                </a:gs>
                <a:gs pos="50000">
                  <a:srgbClr val="F3F3F3"/>
                </a:gs>
                <a:gs pos="100000">
                  <a:srgbClr val="DDDDDD"/>
                </a:gs>
              </a:gsLst>
              <a:lin ang="2700000" scaled="1"/>
            </a:gradFill>
            <a:ln w="38100">
              <a:solidFill>
                <a:srgbClr val="FFFFFF"/>
              </a:solidFill>
              <a:round/>
            </a:ln>
            <a:effectLst>
              <a:outerShdw dist="135001" dir="2928847" algn="ctr" rotWithShape="0">
                <a:srgbClr val="000000">
                  <a:alpha val="50000"/>
                </a:srgbClr>
              </a:outerShdw>
            </a:effectLst>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102416" name="圆角矩形 11280"/>
            <p:cNvSpPr/>
            <p:nvPr/>
          </p:nvSpPr>
          <p:spPr>
            <a:xfrm>
              <a:off x="123" y="51"/>
              <a:ext cx="444" cy="515"/>
            </a:xfrm>
            <a:prstGeom prst="roundRect">
              <a:avLst>
                <a:gd name="adj" fmla="val 11921"/>
              </a:avLst>
            </a:prstGeom>
            <a:gradFill rotWithShape="1">
              <a:gsLst>
                <a:gs pos="0">
                  <a:schemeClr val="accent1"/>
                </a:gs>
                <a:gs pos="100000">
                  <a:srgbClr val="2C7E46"/>
                </a:gs>
              </a:gsLst>
              <a:lin ang="5400000" scaled="1"/>
              <a:tileRect/>
            </a:gradFill>
            <a:ln w="38100" cap="flat" cmpd="sng">
              <a:solidFill>
                <a:schemeClr val="bg1"/>
              </a:solidFill>
              <a:prstDash val="solid"/>
              <a:round/>
              <a:headEnd type="none" w="med" len="med"/>
              <a:tailEnd type="none" w="med" len="med"/>
            </a:ln>
          </p:spPr>
          <p:txBody>
            <a:bodyPr anchor="t"/>
            <a:lstStyle/>
            <a:p>
              <a:pPr algn="r"/>
              <a:endParaRPr lang="zh-CN" altLang="en-US" b="1" dirty="0">
                <a:latin typeface="Arial" panose="020B0604020202020204" pitchFamily="34" charset="0"/>
                <a:ea typeface="Arial" panose="020B0604020202020204" pitchFamily="34" charset="0"/>
              </a:endParaRPr>
            </a:p>
          </p:txBody>
        </p:sp>
        <p:sp>
          <p:nvSpPr>
            <p:cNvPr id="21521" name="任意多边形 11281"/>
            <p:cNvSpPr>
              <a:spLocks noChangeArrowheads="1"/>
            </p:cNvSpPr>
            <p:nvPr/>
          </p:nvSpPr>
          <p:spPr bwMode="auto">
            <a:xfrm>
              <a:off x="151" y="84"/>
              <a:ext cx="222" cy="258"/>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rgbClr val="96D7AB"/>
                </a:gs>
                <a:gs pos="50000">
                  <a:schemeClr val="accent1">
                    <a:alpha val="0"/>
                  </a:schemeClr>
                </a:gs>
                <a:gs pos="100000">
                  <a:srgbClr val="96D7AB"/>
                </a:gs>
              </a:gsLst>
              <a:lin ang="2700000" scaled="1"/>
            </a:gra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1283" name="文本框 11282"/>
            <p:cNvSpPr txBox="1"/>
            <p:nvPr/>
          </p:nvSpPr>
          <p:spPr>
            <a:xfrm>
              <a:off x="218" y="159"/>
              <a:ext cx="242" cy="284"/>
            </a:xfrm>
            <a:prstGeom prst="rect">
              <a:avLst/>
            </a:prstGeom>
            <a:noFill/>
            <a:ln w="9525">
              <a:noFill/>
              <a:miter/>
            </a:ln>
          </p:spPr>
          <p:txBody>
            <a:bodyPr>
              <a:spAutoFit/>
            </a:bodyPr>
            <a:lstStyle/>
            <a:p>
              <a:pPr algn="ctr"/>
              <a:r>
                <a:rPr lang="en-US" altLang="zh-CN" sz="2800" noProof="1">
                  <a:solidFill>
                    <a:srgbClr val="FFFFFF"/>
                  </a:solidFill>
                  <a:effectLst>
                    <a:outerShdw blurRad="38100" dist="38100" dir="2700000">
                      <a:srgbClr val="C0C0C0"/>
                    </a:outerShdw>
                  </a:effectLst>
                  <a:latin typeface="Arial" panose="020B0604020202020204" pitchFamily="34" charset="0"/>
                  <a:ea typeface="宋体" panose="02010600030101010101" pitchFamily="2" charset="-122"/>
                  <a:cs typeface="+mn-ea"/>
                </a:rPr>
                <a:t>3</a:t>
              </a:r>
              <a:endParaRPr lang="en-US" altLang="zh-CN" sz="2800" noProof="1">
                <a:solidFill>
                  <a:srgbClr val="FFFFFF"/>
                </a:solidFill>
                <a:effectLst>
                  <a:outerShdw blurRad="38100" dist="38100" dir="2700000">
                    <a:srgbClr val="C0C0C0"/>
                  </a:outerShdw>
                </a:effectLst>
                <a:latin typeface="Arial" panose="020B0604020202020204" pitchFamily="34" charset="0"/>
                <a:ea typeface="宋体" panose="02010600030101010101" pitchFamily="2" charset="-122"/>
              </a:endParaRPr>
            </a:p>
          </p:txBody>
        </p:sp>
        <p:sp>
          <p:nvSpPr>
            <p:cNvPr id="102419" name="文本框 11283"/>
            <p:cNvSpPr txBox="1"/>
            <p:nvPr/>
          </p:nvSpPr>
          <p:spPr>
            <a:xfrm>
              <a:off x="595" y="46"/>
              <a:ext cx="2975" cy="550"/>
            </a:xfrm>
            <a:prstGeom prst="rect">
              <a:avLst/>
            </a:prstGeom>
            <a:noFill/>
            <a:ln w="9525">
              <a:noFill/>
            </a:ln>
          </p:spPr>
          <p:txBody>
            <a:bodyPr anchor="t">
              <a:spAutoFit/>
            </a:bodyPr>
            <a:lstStyle/>
            <a:p>
              <a:pPr eaLnBrk="0" hangingPunct="0"/>
              <a:r>
                <a:rPr lang="en-US" altLang="en-US" sz="1400" b="1" dirty="0">
                  <a:latin typeface="Arial" panose="020B0604020202020204" pitchFamily="34" charset="0"/>
                  <a:ea typeface="黑体" panose="02010600030101010101" pitchFamily="2" charset="-122"/>
                </a:rPr>
                <a:t>    </a:t>
              </a:r>
              <a:r>
                <a:rPr lang="en-US" altLang="en-US" sz="2000" dirty="0">
                  <a:latin typeface="宋体" panose="02010600030101010101" pitchFamily="2" charset="-122"/>
                </a:rPr>
                <a:t>本课题研究主要采用</a:t>
              </a:r>
              <a:r>
                <a:rPr lang="en-US" altLang="en-US" sz="2000" b="1" dirty="0">
                  <a:solidFill>
                    <a:srgbClr val="333399"/>
                  </a:solidFill>
                  <a:latin typeface="宋体" panose="02010600030101010101" pitchFamily="2" charset="-122"/>
                </a:rPr>
                <a:t>行动研究法、观察法、经验总结法，</a:t>
              </a:r>
              <a:r>
                <a:rPr lang="en-US" altLang="en-US" sz="2000" dirty="0">
                  <a:latin typeface="宋体" panose="02010600030101010101" pitchFamily="2" charset="-122"/>
                </a:rPr>
                <a:t>在实践和研究过程中，不断发</a:t>
              </a:r>
            </a:p>
            <a:p>
              <a:pPr eaLnBrk="0" hangingPunct="0"/>
              <a:r>
                <a:rPr lang="en-US" altLang="en-US" sz="2000" dirty="0">
                  <a:latin typeface="宋体" panose="02010600030101010101" pitchFamily="2" charset="-122"/>
                </a:rPr>
                <a:t>现问题，解决问题，总结经验。</a:t>
              </a:r>
            </a:p>
          </p:txBody>
        </p:sp>
      </p:grpSp>
      <p:sp>
        <p:nvSpPr>
          <p:cNvPr id="56340" name="日期占位符 1"/>
          <p:cNvSpPr txBox="1">
            <a:spLocks noGrp="1" noChangeArrowheads="1"/>
          </p:cNvSpPr>
          <p:nvPr>
            <p:ph type="dt" sz="half" idx="10"/>
          </p:nvPr>
        </p:nvSpPr>
        <p:spPr bwMode="auto">
          <a:ln>
            <a:miter lim="800000"/>
          </a:ln>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smtClean="0">
                <a:ln>
                  <a:noFill/>
                </a:ln>
                <a:solidFill>
                  <a:schemeClr val="tx1"/>
                </a:solidFill>
                <a:effectLst/>
                <a:uLnTx/>
                <a:uFillTx/>
                <a:latin typeface="Verdana" panose="020B0604030504040204" pitchFamily="34" charset="0"/>
                <a:ea typeface="+mn-ea"/>
                <a:cs typeface="+mn-cs"/>
              </a:rPr>
              <a:t>http://www.thxsyxx.com</a:t>
            </a:r>
          </a:p>
        </p:txBody>
      </p:sp>
      <p:sp>
        <p:nvSpPr>
          <p:cNvPr id="102421" name="圆角矩形 10244"/>
          <p:cNvSpPr/>
          <p:nvPr/>
        </p:nvSpPr>
        <p:spPr>
          <a:xfrm>
            <a:off x="88900" y="1403350"/>
            <a:ext cx="4852988" cy="673100"/>
          </a:xfrm>
          <a:prstGeom prst="roundRect">
            <a:avLst>
              <a:gd name="adj" fmla="val 11921"/>
            </a:avLst>
          </a:prstGeom>
          <a:gradFill rotWithShape="1">
            <a:gsLst>
              <a:gs pos="0">
                <a:schemeClr val="accent1"/>
              </a:gs>
              <a:gs pos="100000">
                <a:srgbClr val="2C7E46"/>
              </a:gs>
            </a:gsLst>
            <a:lin ang="5400000" scaled="1"/>
            <a:tileRect/>
          </a:gradFill>
          <a:ln w="38100" cap="flat" cmpd="sng">
            <a:solidFill>
              <a:schemeClr val="bg1"/>
            </a:solidFill>
            <a:prstDash val="solid"/>
            <a:round/>
            <a:headEnd type="none" w="med" len="med"/>
            <a:tailEnd type="none" w="med" len="med"/>
          </a:ln>
        </p:spPr>
        <p:txBody>
          <a:bodyPr anchor="t"/>
          <a:lstStyle/>
          <a:p>
            <a:pPr algn="r"/>
            <a:endParaRPr lang="zh-CN" altLang="en-US" b="1" dirty="0">
              <a:latin typeface="Arial" panose="020B0604020202020204" pitchFamily="34" charset="0"/>
              <a:ea typeface="Arial" panose="020B0604020202020204" pitchFamily="34" charset="0"/>
            </a:endParaRPr>
          </a:p>
        </p:txBody>
      </p:sp>
      <p:sp>
        <p:nvSpPr>
          <p:cNvPr id="102422" name="文本框 10246"/>
          <p:cNvSpPr txBox="1"/>
          <p:nvPr/>
        </p:nvSpPr>
        <p:spPr>
          <a:xfrm>
            <a:off x="-107950" y="1403350"/>
            <a:ext cx="5443538" cy="544513"/>
          </a:xfrm>
          <a:prstGeom prst="rect">
            <a:avLst/>
          </a:prstGeom>
          <a:noFill/>
          <a:ln w="9525">
            <a:noFill/>
          </a:ln>
        </p:spPr>
        <p:txBody>
          <a:bodyPr anchor="t"/>
          <a:lstStyle/>
          <a:p>
            <a:pPr algn="ctr" eaLnBrk="0" hangingPunct="0"/>
            <a:r>
              <a:rPr lang="zh-CN" altLang="en-US" sz="3600" b="1" dirty="0">
                <a:solidFill>
                  <a:schemeClr val="bg1"/>
                </a:solidFill>
                <a:latin typeface="Arial" panose="020B0604020202020204" pitchFamily="34" charset="0"/>
                <a:ea typeface="黑体" panose="02010600030101010101" pitchFamily="2" charset="-122"/>
              </a:rPr>
              <a:t>（六）课题研究方法</a:t>
            </a:r>
            <a:r>
              <a:rPr lang="zh-CN" altLang="en-US" sz="3200" b="1" dirty="0">
                <a:solidFill>
                  <a:schemeClr val="bg1"/>
                </a:solidFill>
                <a:latin typeface="Arial" panose="020B0604020202020204" pitchFamily="34" charset="0"/>
                <a:ea typeface="黑体" panose="02010600030101010101" pitchFamily="2" charset="-122"/>
              </a:rPr>
              <a:t> </a:t>
            </a:r>
            <a:r>
              <a:rPr lang="zh-CN" altLang="en-US" sz="2400" b="1" dirty="0">
                <a:solidFill>
                  <a:schemeClr val="bg1"/>
                </a:solidFill>
                <a:latin typeface="Arial" panose="020B0604020202020204" pitchFamily="34" charset="0"/>
                <a:ea typeface="黑体" panose="02010600030101010101" pitchFamily="2" charset="-122"/>
              </a:rPr>
              <a:t>  </a:t>
            </a:r>
            <a:endParaRPr lang="zh-CN" altLang="en-US" dirty="0">
              <a:latin typeface="Arial" panose="020B0604020202020204" pitchFamily="34" charset="0"/>
              <a:ea typeface="宋体" panose="02010600030101010101"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Left)">
                                      <p:cBhvr>
                                        <p:cTn id="7" dur="1000"/>
                                        <p:tgtEl>
                                          <p:spTgt spid="2"/>
                                        </p:tgtEl>
                                      </p:cBhvr>
                                    </p:animEffect>
                                  </p:childTnLst>
                                </p:cTn>
                              </p:par>
                            </p:childTnLst>
                          </p:cTn>
                        </p:par>
                        <p:par>
                          <p:cTn id="8" fill="hold">
                            <p:stCondLst>
                              <p:cond delay="1000"/>
                            </p:stCondLst>
                            <p:childTnLst>
                              <p:par>
                                <p:cTn id="9" presetID="1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slide(fromLeft)">
                                      <p:cBhvr>
                                        <p:cTn id="11" dur="1000"/>
                                        <p:tgtEl>
                                          <p:spTgt spid="3"/>
                                        </p:tgtEl>
                                      </p:cBhvr>
                                    </p:animEffect>
                                  </p:childTnLst>
                                </p:cTn>
                              </p:par>
                            </p:childTnLst>
                          </p:cTn>
                        </p:par>
                        <p:par>
                          <p:cTn id="12" fill="hold">
                            <p:stCondLst>
                              <p:cond delay="2000"/>
                            </p:stCondLst>
                            <p:childTnLst>
                              <p:par>
                                <p:cTn id="13" presetID="12" presetClass="entr" presetSubtype="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slide(fromLeft)">
                                      <p:cBhvr>
                                        <p:cTn id="15"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标题 13313"/>
          <p:cNvSpPr>
            <a:spLocks noGrp="1"/>
          </p:cNvSpPr>
          <p:nvPr>
            <p:ph type="title" idx="4294967295"/>
          </p:nvPr>
        </p:nvSpPr>
        <p:spPr>
          <a:ln>
            <a:miter lim="800000"/>
          </a:ln>
          <a:effectLst>
            <a:outerShdw dist="35921" dir="2699999" algn="ctr" rotWithShape="0">
              <a:schemeClr val="tx1"/>
            </a:outerShdw>
          </a:effectLst>
        </p:spPr>
        <p:txBody>
          <a:bodyPr vert="horz" wrap="square" lIns="91440" tIns="45720" rIns="91440" bIns="45720" numCol="1" anchor="ctr"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4000" b="1" i="0" u="none" strike="noStrike" kern="1200" cap="none" spc="0" normalizeH="0" baseline="0" noProof="1">
                <a:ln>
                  <a:noFill/>
                </a:ln>
                <a:solidFill>
                  <a:schemeClr val="bg1"/>
                </a:solidFill>
                <a:effectLst/>
                <a:uLnTx/>
                <a:uFillTx/>
                <a:latin typeface="黑体" panose="02010600030101010101" pitchFamily="2" charset="-122"/>
                <a:ea typeface="黑体" panose="02010600030101010101" pitchFamily="2" charset="-122"/>
                <a:cs typeface="+mj-cs"/>
              </a:rPr>
              <a:t>二、课题研究过程</a:t>
            </a:r>
            <a:r>
              <a:rPr kumimoji="0" lang="zh-CN" altLang="en-US" sz="3600" b="1" i="0" u="none" strike="noStrike" kern="1200" cap="none" spc="0" normalizeH="0" baseline="0" noProof="1">
                <a:ln>
                  <a:noFill/>
                </a:ln>
                <a:solidFill>
                  <a:schemeClr val="bg1"/>
                </a:solidFill>
                <a:effectLst>
                  <a:outerShdw blurRad="38100" dist="38100" dir="2700000">
                    <a:srgbClr val="C0C0C0"/>
                  </a:outerShdw>
                </a:effectLst>
                <a:uLnTx/>
                <a:uFillTx/>
                <a:latin typeface="黑体" panose="02010600030101010101" pitchFamily="2" charset="-122"/>
                <a:ea typeface="黑体" panose="02010600030101010101" pitchFamily="2" charset="-122"/>
                <a:cs typeface="+mj-cs"/>
              </a:rPr>
              <a:t> </a:t>
            </a:r>
          </a:p>
        </p:txBody>
      </p:sp>
      <p:sp>
        <p:nvSpPr>
          <p:cNvPr id="7171" name="文本框 13314"/>
          <p:cNvSpPr txBox="1"/>
          <p:nvPr/>
        </p:nvSpPr>
        <p:spPr>
          <a:xfrm>
            <a:off x="207963" y="1854200"/>
            <a:ext cx="8467725" cy="1066800"/>
          </a:xfrm>
          <a:prstGeom prst="rect">
            <a:avLst/>
          </a:prstGeom>
          <a:noFill/>
          <a:ln w="9525">
            <a:noFill/>
          </a:ln>
        </p:spPr>
        <p:txBody>
          <a:bodyPr anchor="t">
            <a:spAutoFit/>
          </a:bodyPr>
          <a:lstStyle/>
          <a:p>
            <a:pPr>
              <a:spcBef>
                <a:spcPct val="50000"/>
              </a:spcBef>
            </a:pPr>
            <a:r>
              <a:rPr lang="zh-CN" altLang="en-US" dirty="0">
                <a:latin typeface="Arial" panose="020B0604020202020204" pitchFamily="34" charset="0"/>
              </a:rPr>
              <a:t>      </a:t>
            </a:r>
            <a:r>
              <a:rPr lang="zh-CN" altLang="en-US" dirty="0">
                <a:solidFill>
                  <a:srgbClr val="C00000"/>
                </a:solidFill>
                <a:latin typeface="Arial" panose="020B0604020202020204" pitchFamily="34" charset="0"/>
              </a:rPr>
              <a:t>   </a:t>
            </a:r>
            <a:r>
              <a:rPr lang="en-US" altLang="zh-CN" sz="3200" b="1" dirty="0">
                <a:solidFill>
                  <a:srgbClr val="333399"/>
                </a:solidFill>
                <a:latin typeface="宋体" panose="02010600030101010101" pitchFamily="2" charset="-122"/>
                <a:sym typeface="宋体" panose="02010600030101010101" pitchFamily="2" charset="-122"/>
              </a:rPr>
              <a:t>1.</a:t>
            </a:r>
            <a:r>
              <a:rPr lang="en-US" altLang="zh-CN" sz="3200" b="1" dirty="0">
                <a:solidFill>
                  <a:srgbClr val="333399"/>
                </a:solidFill>
                <a:latin typeface="宋体" panose="02010600030101010101" pitchFamily="2" charset="-122"/>
              </a:rPr>
              <a:t>查阅</a:t>
            </a:r>
            <a:r>
              <a:rPr lang="zh-CN" altLang="zh-CN" sz="3200" b="1" dirty="0">
                <a:solidFill>
                  <a:srgbClr val="333399"/>
                </a:solidFill>
                <a:latin typeface="宋体" panose="02010600030101010101" pitchFamily="2" charset="-122"/>
              </a:rPr>
              <a:t>了大量的</a:t>
            </a:r>
            <a:r>
              <a:rPr lang="en-US" altLang="zh-CN" sz="3200" b="1" dirty="0">
                <a:solidFill>
                  <a:srgbClr val="333399"/>
                </a:solidFill>
                <a:latin typeface="宋体" panose="02010600030101010101" pitchFamily="2" charset="-122"/>
              </a:rPr>
              <a:t>文献</a:t>
            </a:r>
            <a:r>
              <a:rPr lang="zh-CN" altLang="en-US" sz="3200" b="1" dirty="0">
                <a:solidFill>
                  <a:srgbClr val="333399"/>
                </a:solidFill>
                <a:latin typeface="宋体" panose="02010600030101010101" pitchFamily="2" charset="-122"/>
              </a:rPr>
              <a:t>资料</a:t>
            </a:r>
            <a:r>
              <a:rPr lang="en-US" altLang="zh-CN" sz="3200" b="1" dirty="0">
                <a:solidFill>
                  <a:srgbClr val="333399"/>
                </a:solidFill>
                <a:latin typeface="宋体" panose="02010600030101010101" pitchFamily="2" charset="-122"/>
              </a:rPr>
              <a:t>了解和总结“小学口头作文</a:t>
            </a:r>
            <a:r>
              <a:rPr lang="zh-CN" altLang="en-US" sz="3200" b="1" dirty="0">
                <a:solidFill>
                  <a:srgbClr val="333399"/>
                </a:solidFill>
                <a:latin typeface="宋体" panose="02010600030101010101" pitchFamily="2" charset="-122"/>
              </a:rPr>
              <a:t>教学</a:t>
            </a:r>
            <a:r>
              <a:rPr lang="en-US" altLang="zh-CN" sz="3200" b="1" dirty="0">
                <a:solidFill>
                  <a:srgbClr val="333399"/>
                </a:solidFill>
                <a:latin typeface="宋体" panose="02010600030101010101" pitchFamily="2" charset="-122"/>
              </a:rPr>
              <a:t>”研究的背景情况。</a:t>
            </a:r>
            <a:r>
              <a:rPr lang="zh-CN" altLang="en-US" sz="3200" dirty="0">
                <a:solidFill>
                  <a:srgbClr val="333399"/>
                </a:solidFill>
                <a:latin typeface="宋体" panose="02010600030101010101" pitchFamily="2" charset="-122"/>
              </a:rPr>
              <a:t> </a:t>
            </a:r>
            <a:r>
              <a:rPr lang="zh-CN" altLang="en-US" sz="2400" dirty="0">
                <a:solidFill>
                  <a:srgbClr val="333399"/>
                </a:solidFill>
                <a:latin typeface="宋体" panose="02010600030101010101" pitchFamily="2" charset="-122"/>
              </a:rPr>
              <a:t> </a:t>
            </a:r>
            <a:r>
              <a:rPr lang="zh-CN" altLang="en-US" sz="2400" dirty="0">
                <a:latin typeface="宋体" panose="02010600030101010101" pitchFamily="2" charset="-122"/>
              </a:rPr>
              <a:t>  </a:t>
            </a:r>
          </a:p>
        </p:txBody>
      </p:sp>
      <p:sp>
        <p:nvSpPr>
          <p:cNvPr id="7172" name="AutoShape 14"/>
          <p:cNvSpPr/>
          <p:nvPr/>
        </p:nvSpPr>
        <p:spPr>
          <a:xfrm>
            <a:off x="161925" y="1358900"/>
            <a:ext cx="7629525" cy="495300"/>
          </a:xfrm>
          <a:prstGeom prst="roundRect">
            <a:avLst>
              <a:gd name="adj" fmla="val 16667"/>
            </a:avLst>
          </a:prstGeom>
          <a:solidFill>
            <a:schemeClr val="hlink"/>
          </a:solidFill>
          <a:ln w="38100" cap="flat" cmpd="sng">
            <a:solidFill>
              <a:srgbClr val="FFFFFF">
                <a:alpha val="50195"/>
              </a:srgbClr>
            </a:solidFill>
            <a:prstDash val="solid"/>
            <a:miter/>
            <a:headEnd type="none" w="med" len="med"/>
            <a:tailEnd type="none" w="med" len="med"/>
          </a:ln>
        </p:spPr>
        <p:txBody>
          <a:bodyPr wrap="none" anchor="ctr"/>
          <a:lstStyle/>
          <a:p>
            <a:r>
              <a:rPr lang="zh-CN" altLang="en-US" sz="3200" b="1" dirty="0">
                <a:latin typeface="Arial" panose="020B0604020202020204" pitchFamily="34" charset="0"/>
              </a:rPr>
              <a:t>（一）实验前期阶段</a:t>
            </a:r>
            <a:r>
              <a:rPr lang="zh-CN" altLang="en-US" sz="2400" b="1" dirty="0">
                <a:latin typeface="Arial" panose="020B0604020202020204" pitchFamily="34" charset="0"/>
                <a:sym typeface="Arial" panose="020B0604020202020204" pitchFamily="34" charset="0"/>
              </a:rPr>
              <a:t> </a:t>
            </a:r>
            <a:r>
              <a:rPr lang="zh-CN" altLang="en-US" sz="3200" b="1" dirty="0">
                <a:latin typeface="Arial" panose="020B0604020202020204" pitchFamily="34" charset="0"/>
              </a:rPr>
              <a:t> </a:t>
            </a:r>
          </a:p>
        </p:txBody>
      </p:sp>
      <p:sp>
        <p:nvSpPr>
          <p:cNvPr id="7174" name="文本框 13317">
            <a:hlinkClick r:id="rId2" action="ppaction://hlinkfile"/>
          </p:cNvPr>
          <p:cNvSpPr txBox="1"/>
          <p:nvPr/>
        </p:nvSpPr>
        <p:spPr>
          <a:xfrm>
            <a:off x="390525" y="4065588"/>
            <a:ext cx="8370888" cy="1066800"/>
          </a:xfrm>
          <a:prstGeom prst="rect">
            <a:avLst/>
          </a:prstGeom>
          <a:noFill/>
          <a:ln w="9525">
            <a:noFill/>
          </a:ln>
        </p:spPr>
        <p:txBody>
          <a:bodyPr anchor="t">
            <a:spAutoFit/>
          </a:bodyPr>
          <a:lstStyle/>
          <a:p>
            <a:pPr>
              <a:spcBef>
                <a:spcPct val="50000"/>
              </a:spcBef>
              <a:buClr>
                <a:schemeClr val="accent2"/>
              </a:buClr>
            </a:pPr>
            <a:r>
              <a:rPr lang="en-US" altLang="zh-CN" sz="2400" b="1" dirty="0">
                <a:latin typeface="宋体" panose="02010600030101010101" pitchFamily="2" charset="-122"/>
              </a:rPr>
              <a:t>   </a:t>
            </a:r>
            <a:r>
              <a:rPr lang="en-US" altLang="zh-CN" sz="2400" b="1" dirty="0">
                <a:solidFill>
                  <a:srgbClr val="333399"/>
                </a:solidFill>
                <a:latin typeface="宋体" panose="02010600030101010101" pitchFamily="2" charset="-122"/>
              </a:rPr>
              <a:t>  </a:t>
            </a:r>
            <a:r>
              <a:rPr lang="zh-CN" altLang="en-US" sz="3200" b="1" dirty="0">
                <a:latin typeface="宋体" panose="02010600030101010101" pitchFamily="2" charset="-122"/>
              </a:rPr>
              <a:t>对学校口头作文教学开展情况，学生书面作文现状及学生说写情况进行调查分析。 </a:t>
            </a:r>
            <a:r>
              <a:rPr lang="zh-CN" altLang="en-US" sz="2800" b="1" dirty="0">
                <a:latin typeface="宋体" panose="02010600030101010101" pitchFamily="2" charset="-122"/>
              </a:rPr>
              <a:t>       </a:t>
            </a:r>
            <a:endParaRPr lang="zh-CN" altLang="en-US" sz="2800" b="1" dirty="0">
              <a:solidFill>
                <a:srgbClr val="333399"/>
              </a:solidFill>
              <a:latin typeface="宋体" panose="02010600030101010101" pitchFamily="2" charset="-122"/>
            </a:endParaRPr>
          </a:p>
        </p:txBody>
      </p:sp>
      <p:sp>
        <p:nvSpPr>
          <p:cNvPr id="103429" name="日期占位符 1"/>
          <p:cNvSpPr/>
          <p:nvPr/>
        </p:nvSpPr>
        <p:spPr>
          <a:xfrm>
            <a:off x="5508625" y="333375"/>
            <a:ext cx="3167063" cy="215900"/>
          </a:xfrm>
          <a:prstGeom prst="rect">
            <a:avLst/>
          </a:prstGeom>
          <a:solidFill>
            <a:srgbClr val="FFFFFF"/>
          </a:solidFill>
          <a:ln w="9525" cap="flat" cmpd="sng">
            <a:solidFill>
              <a:srgbClr val="000000"/>
            </a:solidFill>
            <a:prstDash val="solid"/>
            <a:miter/>
            <a:headEnd type="none" w="med" len="med"/>
            <a:tailEnd type="none" w="med" len="med"/>
          </a:ln>
        </p:spPr>
        <p:txBody>
          <a:bodyPr anchor="t"/>
          <a:lstStyle/>
          <a:p>
            <a:pPr algn="r"/>
            <a:r>
              <a:rPr lang="en-US" altLang="zh-CN" sz="1400" b="1" dirty="0">
                <a:latin typeface="Verdana" panose="020B0604030504040204" pitchFamily="34" charset="0"/>
              </a:rPr>
              <a:t>http://www.thxsyxx.com</a:t>
            </a:r>
            <a:endParaRPr lang="en-US" altLang="zh-CN" sz="1400" b="1" dirty="0">
              <a:latin typeface="Verdana" panose="020B0604030504040204" pitchFamily="34" charset="0"/>
              <a:ea typeface="Arial" panose="020B0604020202020204" pitchFamily="34" charset="0"/>
            </a:endParaRPr>
          </a:p>
        </p:txBody>
      </p:sp>
      <p:sp>
        <p:nvSpPr>
          <p:cNvPr id="3" name="文本框 13314"/>
          <p:cNvSpPr txBox="1"/>
          <p:nvPr/>
        </p:nvSpPr>
        <p:spPr>
          <a:xfrm>
            <a:off x="293688" y="3108325"/>
            <a:ext cx="8564562" cy="577850"/>
          </a:xfrm>
          <a:prstGeom prst="rect">
            <a:avLst/>
          </a:prstGeom>
          <a:noFill/>
          <a:ln w="9525">
            <a:noFill/>
          </a:ln>
        </p:spPr>
        <p:txBody>
          <a:bodyPr anchor="t">
            <a:spAutoFit/>
          </a:bodyPr>
          <a:lstStyle/>
          <a:p>
            <a:pPr>
              <a:spcBef>
                <a:spcPct val="50000"/>
              </a:spcBef>
            </a:pPr>
            <a:r>
              <a:rPr lang="zh-CN" altLang="en-US" dirty="0">
                <a:latin typeface="Arial" panose="020B0604020202020204" pitchFamily="34" charset="0"/>
              </a:rPr>
              <a:t> </a:t>
            </a:r>
            <a:r>
              <a:rPr lang="zh-CN" altLang="en-US" dirty="0">
                <a:solidFill>
                  <a:srgbClr val="CC0000"/>
                </a:solidFill>
                <a:latin typeface="Arial" panose="020B0604020202020204" pitchFamily="34" charset="0"/>
              </a:rPr>
              <a:t>  </a:t>
            </a:r>
            <a:r>
              <a:rPr lang="zh-CN" altLang="en-US" dirty="0">
                <a:solidFill>
                  <a:srgbClr val="C00000"/>
                </a:solidFill>
                <a:latin typeface="Arial" panose="020B0604020202020204" pitchFamily="34" charset="0"/>
              </a:rPr>
              <a:t>     </a:t>
            </a:r>
            <a:r>
              <a:rPr lang="en-US" altLang="zh-CN" sz="3200" b="1" dirty="0">
                <a:solidFill>
                  <a:srgbClr val="333399"/>
                </a:solidFill>
                <a:latin typeface="Arial" panose="020B0604020202020204" pitchFamily="34" charset="0"/>
                <a:sym typeface="Arial" panose="020B0604020202020204" pitchFamily="34" charset="0"/>
              </a:rPr>
              <a:t>2.</a:t>
            </a:r>
            <a:r>
              <a:rPr lang="zh-CN" altLang="en-US" sz="3200" b="1" dirty="0">
                <a:solidFill>
                  <a:srgbClr val="333399"/>
                </a:solidFill>
                <a:latin typeface="Arial" panose="020B0604020202020204" pitchFamily="34" charset="0"/>
                <a:sym typeface="Arial" panose="020B0604020202020204" pitchFamily="34" charset="0"/>
              </a:rPr>
              <a:t>对小学口头作文教学现状及成因进行研究。</a:t>
            </a:r>
            <a:r>
              <a:rPr lang="zh-CN" altLang="en-US" sz="3200" b="1" dirty="0">
                <a:solidFill>
                  <a:srgbClr val="C00000"/>
                </a:solidFill>
                <a:latin typeface="Arial" panose="020B0604020202020204" pitchFamily="34" charset="0"/>
                <a:sym typeface="Arial" panose="020B0604020202020204" pitchFamily="34" charset="0"/>
              </a:rPr>
              <a:t> </a:t>
            </a:r>
            <a:r>
              <a:rPr lang="zh-CN" altLang="en-US" sz="3200" b="1" dirty="0">
                <a:solidFill>
                  <a:srgbClr val="C00000"/>
                </a:solidFill>
                <a:latin typeface="宋体" panose="02010600030101010101" pitchFamily="2" charset="-122"/>
              </a:rPr>
              <a:t> </a:t>
            </a:r>
            <a:r>
              <a:rPr lang="zh-CN" altLang="en-US" sz="2400" dirty="0">
                <a:solidFill>
                  <a:srgbClr val="C00000"/>
                </a:solidFill>
                <a:latin typeface="宋体" panose="02010600030101010101" pitchFamily="2" charset="-122"/>
              </a:rPr>
              <a:t>  </a:t>
            </a:r>
            <a:r>
              <a:rPr lang="zh-CN" altLang="en-US" sz="2400" dirty="0">
                <a:latin typeface="宋体" panose="02010600030101010101" pitchFamily="2" charset="-122"/>
              </a:rPr>
              <a:t> </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7170"/>
                                        </p:tgtEl>
                                        <p:attrNameLst>
                                          <p:attrName>style.visibility</p:attrName>
                                        </p:attrNameLst>
                                      </p:cBhvr>
                                      <p:to>
                                        <p:strVal val="visible"/>
                                      </p:to>
                                    </p:set>
                                    <p:anim calcmode="lin" valueType="num">
                                      <p:cBhvr>
                                        <p:cTn id="7" dur="500" fill="hold"/>
                                        <p:tgtEl>
                                          <p:spTgt spid="7170"/>
                                        </p:tgtEl>
                                        <p:attrNameLst>
                                          <p:attrName>ppt_x</p:attrName>
                                        </p:attrNameLst>
                                      </p:cBhvr>
                                      <p:tavLst>
                                        <p:tav tm="0">
                                          <p:val>
                                            <p:strVal val="#ppt_x"/>
                                          </p:val>
                                        </p:tav>
                                        <p:tav tm="100000">
                                          <p:val>
                                            <p:strVal val="#ppt_x"/>
                                          </p:val>
                                        </p:tav>
                                      </p:tavLst>
                                    </p:anim>
                                    <p:anim calcmode="lin" valueType="num">
                                      <p:cBhvr>
                                        <p:cTn id="8" dur="500" fill="hold"/>
                                        <p:tgtEl>
                                          <p:spTgt spid="7170"/>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8" fill="hold" grpId="0" nodeType="clickEffect">
                                  <p:stCondLst>
                                    <p:cond delay="0"/>
                                  </p:stCondLst>
                                  <p:childTnLst>
                                    <p:set>
                                      <p:cBhvr>
                                        <p:cTn id="12" dur="1" fill="hold">
                                          <p:stCondLst>
                                            <p:cond delay="0"/>
                                          </p:stCondLst>
                                        </p:cTn>
                                        <p:tgtEl>
                                          <p:spTgt spid="7172"/>
                                        </p:tgtEl>
                                        <p:attrNameLst>
                                          <p:attrName>style.visibility</p:attrName>
                                        </p:attrNameLst>
                                      </p:cBhvr>
                                      <p:to>
                                        <p:strVal val="visible"/>
                                      </p:to>
                                    </p:set>
                                    <p:animEffect transition="in" filter="slide(fromLeft)">
                                      <p:cBhvr>
                                        <p:cTn id="13" dur="500"/>
                                        <p:tgtEl>
                                          <p:spTgt spid="7172"/>
                                        </p:tgtEl>
                                      </p:cBhvr>
                                    </p:animEffect>
                                  </p:childTnLst>
                                </p:cTn>
                              </p:par>
                            </p:childTnLst>
                          </p:cTn>
                        </p:par>
                      </p:childTnLst>
                    </p:cTn>
                  </p:par>
                  <p:par>
                    <p:cTn id="14" fill="hold">
                      <p:stCondLst>
                        <p:cond delay="indefinite"/>
                      </p:stCondLst>
                      <p:childTnLst>
                        <p:par>
                          <p:cTn id="15" fill="hold">
                            <p:stCondLst>
                              <p:cond delay="0"/>
                            </p:stCondLst>
                            <p:childTnLst>
                              <p:par>
                                <p:cTn id="16" presetID="18" presetClass="entr" presetSubtype="6" fill="hold" grpId="3" nodeType="clickEffect">
                                  <p:stCondLst>
                                    <p:cond delay="0"/>
                                  </p:stCondLst>
                                  <p:childTnLst>
                                    <p:set>
                                      <p:cBhvr>
                                        <p:cTn id="17" dur="1" fill="hold">
                                          <p:stCondLst>
                                            <p:cond delay="0"/>
                                          </p:stCondLst>
                                        </p:cTn>
                                        <p:tgtEl>
                                          <p:spTgt spid="7171"/>
                                        </p:tgtEl>
                                        <p:attrNameLst>
                                          <p:attrName>style.visibility</p:attrName>
                                        </p:attrNameLst>
                                      </p:cBhvr>
                                      <p:to>
                                        <p:strVal val="visible"/>
                                      </p:to>
                                    </p:set>
                                    <p:animEffect transition="in" filter="strips(downRight)">
                                      <p:cBhvr>
                                        <p:cTn id="18" dur="500"/>
                                        <p:tgtEl>
                                          <p:spTgt spid="7171"/>
                                        </p:tgtEl>
                                      </p:cBhvr>
                                    </p:animEffect>
                                  </p:childTnLst>
                                </p:cTn>
                              </p:par>
                            </p:childTnLst>
                          </p:cTn>
                        </p:par>
                      </p:childTnLst>
                    </p:cTn>
                  </p:par>
                  <p:par>
                    <p:cTn id="19" fill="hold">
                      <p:stCondLst>
                        <p:cond delay="indefinite"/>
                      </p:stCondLst>
                      <p:childTnLst>
                        <p:par>
                          <p:cTn id="20" fill="hold">
                            <p:stCondLst>
                              <p:cond delay="0"/>
                            </p:stCondLst>
                            <p:childTnLst>
                              <p:par>
                                <p:cTn id="21" presetID="18" presetClass="entr" presetSubtype="6" fill="hold" grpId="3"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strips(downRight)">
                                      <p:cBhvr>
                                        <p:cTn id="23" dur="500"/>
                                        <p:tgtEl>
                                          <p:spTgt spid="3"/>
                                        </p:tgtEl>
                                      </p:cBhvr>
                                    </p:animEffect>
                                  </p:childTnLst>
                                </p:cTn>
                              </p:par>
                            </p:childTnLst>
                          </p:cTn>
                        </p:par>
                      </p:childTnLst>
                    </p:cTn>
                  </p:par>
                  <p:par>
                    <p:cTn id="24" fill="hold">
                      <p:stCondLst>
                        <p:cond delay="indefinite"/>
                      </p:stCondLst>
                      <p:childTnLst>
                        <p:par>
                          <p:cTn id="25" fill="hold">
                            <p:stCondLst>
                              <p:cond delay="0"/>
                            </p:stCondLst>
                            <p:childTnLst>
                              <p:par>
                                <p:cTn id="26" presetID="18" presetClass="entr" presetSubtype="6" fill="hold" grpId="3" nodeType="clickEffect">
                                  <p:stCondLst>
                                    <p:cond delay="0"/>
                                  </p:stCondLst>
                                  <p:childTnLst>
                                    <p:set>
                                      <p:cBhvr>
                                        <p:cTn id="27" dur="1" fill="hold">
                                          <p:stCondLst>
                                            <p:cond delay="0"/>
                                          </p:stCondLst>
                                        </p:cTn>
                                        <p:tgtEl>
                                          <p:spTgt spid="7174"/>
                                        </p:tgtEl>
                                        <p:attrNameLst>
                                          <p:attrName>style.visibility</p:attrName>
                                        </p:attrNameLst>
                                      </p:cBhvr>
                                      <p:to>
                                        <p:strVal val="visible"/>
                                      </p:to>
                                    </p:set>
                                    <p:animEffect transition="in" filter="strips(downRight)">
                                      <p:cBhvr>
                                        <p:cTn id="28" dur="500"/>
                                        <p:tgtEl>
                                          <p:spTgt spid="71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bldLvl="0" animBg="1"/>
      <p:bldP spid="7171" grpId="0" bldLvl="0"/>
      <p:bldP spid="7171" grpId="1" bldLvl="0"/>
      <p:bldP spid="7171" grpId="2" bldLvl="0"/>
      <p:bldP spid="7171" grpId="3" bldLvl="0"/>
      <p:bldP spid="7172" grpId="0" bldLvl="0" animBg="1"/>
      <p:bldP spid="7174" grpId="0" bldLvl="0"/>
      <p:bldP spid="7174" grpId="1" bldLvl="0"/>
      <p:bldP spid="7174" grpId="2" bldLvl="0"/>
      <p:bldP spid="7174" grpId="3" bldLvl="0"/>
      <p:bldP spid="3" grpId="0" bldLvl="0"/>
      <p:bldP spid="3" grpId="1" bldLvl="0"/>
      <p:bldP spid="3" grpId="2" bldLvl="0"/>
      <p:bldP spid="3" grpId="3" bldLvl="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标题 13313"/>
          <p:cNvSpPr>
            <a:spLocks noGrp="1"/>
          </p:cNvSpPr>
          <p:nvPr>
            <p:ph type="title" idx="4294967295"/>
          </p:nvPr>
        </p:nvSpPr>
        <p:spPr>
          <a:ln>
            <a:miter lim="800000"/>
          </a:ln>
          <a:effectLst>
            <a:outerShdw dist="35921" dir="2699999" algn="ctr" rotWithShape="0">
              <a:schemeClr val="tx1"/>
            </a:outerShdw>
          </a:effectLst>
        </p:spPr>
        <p:txBody>
          <a:bodyPr vert="horz" wrap="square" lIns="91440" tIns="45720" rIns="91440" bIns="45720" numCol="1" anchor="ctr"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4000" b="1" i="0" u="none" strike="noStrike" kern="1200" cap="none" spc="0" normalizeH="0" baseline="0" noProof="1">
                <a:ln>
                  <a:noFill/>
                </a:ln>
                <a:solidFill>
                  <a:schemeClr val="bg1"/>
                </a:solidFill>
                <a:effectLst/>
                <a:uLnTx/>
                <a:uFillTx/>
                <a:latin typeface="黑体" panose="02010600030101010101" pitchFamily="2" charset="-122"/>
                <a:ea typeface="黑体" panose="02010600030101010101" pitchFamily="2" charset="-122"/>
                <a:cs typeface="+mj-cs"/>
              </a:rPr>
              <a:t>二、课题研究过程</a:t>
            </a:r>
            <a:r>
              <a:rPr kumimoji="0" lang="zh-CN" altLang="en-US" sz="3600" b="1" i="0" u="none" strike="noStrike" kern="1200" cap="none" spc="0" normalizeH="0" baseline="0" noProof="1">
                <a:ln>
                  <a:noFill/>
                </a:ln>
                <a:solidFill>
                  <a:schemeClr val="bg1"/>
                </a:solidFill>
                <a:effectLst>
                  <a:outerShdw blurRad="38100" dist="38100" dir="2700000">
                    <a:srgbClr val="C0C0C0"/>
                  </a:outerShdw>
                </a:effectLst>
                <a:uLnTx/>
                <a:uFillTx/>
                <a:latin typeface="黑体" panose="02010600030101010101" pitchFamily="2" charset="-122"/>
                <a:ea typeface="黑体" panose="02010600030101010101" pitchFamily="2" charset="-122"/>
                <a:cs typeface="+mj-cs"/>
              </a:rPr>
              <a:t> </a:t>
            </a:r>
          </a:p>
        </p:txBody>
      </p:sp>
      <p:sp>
        <p:nvSpPr>
          <p:cNvPr id="7171" name="文本框 13314"/>
          <p:cNvSpPr txBox="1"/>
          <p:nvPr/>
        </p:nvSpPr>
        <p:spPr>
          <a:xfrm>
            <a:off x="296863" y="3249613"/>
            <a:ext cx="8505825" cy="519112"/>
          </a:xfrm>
          <a:prstGeom prst="rect">
            <a:avLst/>
          </a:prstGeom>
          <a:noFill/>
          <a:ln w="9525">
            <a:noFill/>
          </a:ln>
        </p:spPr>
        <p:txBody>
          <a:bodyPr anchor="t">
            <a:spAutoFit/>
          </a:bodyPr>
          <a:lstStyle/>
          <a:p>
            <a:pPr>
              <a:spcBef>
                <a:spcPct val="50000"/>
              </a:spcBef>
            </a:pPr>
            <a:r>
              <a:rPr lang="zh-CN" altLang="en-US" dirty="0">
                <a:latin typeface="Arial" panose="020B0604020202020204" pitchFamily="34" charset="0"/>
                <a:ea typeface="宋体" panose="02010600030101010101" pitchFamily="2" charset="-122"/>
              </a:rPr>
              <a:t>    </a:t>
            </a:r>
            <a:r>
              <a:rPr lang="zh-CN" altLang="en-US" sz="2800" b="1" dirty="0">
                <a:solidFill>
                  <a:srgbClr val="333399"/>
                </a:solidFill>
                <a:latin typeface="宋体" panose="02010600030101010101" pitchFamily="2" charset="-122"/>
                <a:ea typeface="宋体" panose="02010600030101010101" pitchFamily="2" charset="-122"/>
              </a:rPr>
              <a:t>第一，通过访谈，了解我校口头作文课开展情况。</a:t>
            </a:r>
            <a:r>
              <a:rPr lang="zh-CN" altLang="en-US" sz="2400" dirty="0">
                <a:latin typeface="宋体" panose="02010600030101010101" pitchFamily="2" charset="-122"/>
                <a:ea typeface="宋体" panose="02010600030101010101" pitchFamily="2" charset="-122"/>
              </a:rPr>
              <a:t>    </a:t>
            </a:r>
          </a:p>
        </p:txBody>
      </p:sp>
      <p:sp>
        <p:nvSpPr>
          <p:cNvPr id="104451" name="AutoShape 14"/>
          <p:cNvSpPr/>
          <p:nvPr/>
        </p:nvSpPr>
        <p:spPr>
          <a:xfrm>
            <a:off x="161925" y="1358900"/>
            <a:ext cx="7629525" cy="495300"/>
          </a:xfrm>
          <a:prstGeom prst="roundRect">
            <a:avLst>
              <a:gd name="adj" fmla="val 16667"/>
            </a:avLst>
          </a:prstGeom>
          <a:solidFill>
            <a:schemeClr val="hlink"/>
          </a:solidFill>
          <a:ln w="38100" cap="flat" cmpd="sng">
            <a:solidFill>
              <a:srgbClr val="FFFFFF">
                <a:alpha val="50195"/>
              </a:srgbClr>
            </a:solidFill>
            <a:prstDash val="solid"/>
            <a:miter/>
            <a:headEnd type="none" w="med" len="med"/>
            <a:tailEnd type="none" w="med" len="med"/>
          </a:ln>
        </p:spPr>
        <p:txBody>
          <a:bodyPr wrap="none" anchor="ctr"/>
          <a:lstStyle/>
          <a:p>
            <a:r>
              <a:rPr lang="zh-CN" altLang="en-US" sz="3200" b="1" dirty="0">
                <a:latin typeface="Arial" panose="020B0604020202020204" pitchFamily="34" charset="0"/>
                <a:ea typeface="宋体" panose="02010600030101010101" pitchFamily="2" charset="-122"/>
              </a:rPr>
              <a:t>（一）实验前期阶段</a:t>
            </a:r>
            <a:r>
              <a:rPr lang="zh-CN" altLang="en-US" sz="2400" b="1" dirty="0">
                <a:latin typeface="Arial" panose="020B0604020202020204" pitchFamily="34" charset="0"/>
                <a:ea typeface="宋体" panose="02010600030101010101" pitchFamily="2" charset="-122"/>
                <a:sym typeface="Arial" panose="020B0604020202020204" pitchFamily="34" charset="0"/>
              </a:rPr>
              <a:t> </a:t>
            </a:r>
            <a:r>
              <a:rPr lang="zh-CN" altLang="en-US" sz="3200" dirty="0">
                <a:latin typeface="Arial" panose="020B0604020202020204" pitchFamily="34" charset="0"/>
                <a:ea typeface="宋体" panose="02010600030101010101" pitchFamily="2" charset="-122"/>
                <a:sym typeface="Arial" panose="020B0604020202020204" pitchFamily="34" charset="0"/>
              </a:rPr>
              <a:t> </a:t>
            </a:r>
            <a:r>
              <a:rPr lang="zh-CN" altLang="en-US" sz="3200" dirty="0">
                <a:latin typeface="Arial" panose="020B0604020202020204" pitchFamily="34" charset="0"/>
                <a:ea typeface="宋体" panose="02010600030101010101" pitchFamily="2" charset="-122"/>
              </a:rPr>
              <a:t> </a:t>
            </a:r>
          </a:p>
        </p:txBody>
      </p:sp>
      <p:sp>
        <p:nvSpPr>
          <p:cNvPr id="7174" name="文本框 13317">
            <a:hlinkClick r:id="rId2" action="ppaction://hlinkfile"/>
          </p:cNvPr>
          <p:cNvSpPr txBox="1"/>
          <p:nvPr/>
        </p:nvSpPr>
        <p:spPr>
          <a:xfrm>
            <a:off x="250825" y="3833813"/>
            <a:ext cx="8370888" cy="1524000"/>
          </a:xfrm>
          <a:prstGeom prst="rect">
            <a:avLst/>
          </a:prstGeom>
          <a:noFill/>
          <a:ln w="9525">
            <a:noFill/>
          </a:ln>
        </p:spPr>
        <p:txBody>
          <a:bodyPr anchor="t">
            <a:spAutoFit/>
          </a:bodyPr>
          <a:lstStyle/>
          <a:p>
            <a:pPr>
              <a:spcBef>
                <a:spcPct val="50000"/>
              </a:spcBef>
              <a:buClr>
                <a:schemeClr val="accent2"/>
              </a:buClr>
            </a:pPr>
            <a:r>
              <a:rPr lang="en-US" altLang="zh-CN" sz="2400" dirty="0">
                <a:latin typeface="宋体" panose="02010600030101010101" pitchFamily="2" charset="-122"/>
              </a:rPr>
              <a:t>   </a:t>
            </a:r>
            <a:r>
              <a:rPr lang="en-US" altLang="zh-CN" sz="2400" dirty="0">
                <a:solidFill>
                  <a:srgbClr val="333399"/>
                </a:solidFill>
                <a:latin typeface="宋体" panose="02010600030101010101" pitchFamily="2" charset="-122"/>
              </a:rPr>
              <a:t> </a:t>
            </a:r>
            <a:r>
              <a:rPr lang="zh-CN" altLang="en-US" sz="2600" b="1" dirty="0">
                <a:solidFill>
                  <a:srgbClr val="C00000"/>
                </a:solidFill>
                <a:latin typeface="宋体" panose="02010600030101010101" pitchFamily="2" charset="-122"/>
                <a:ea typeface="宋体" panose="02010600030101010101" pitchFamily="2" charset="-122"/>
              </a:rPr>
              <a:t>一年级和二年级利用连环画或单幅图画、口语交际课进行说话练习，组织讲故事。</a:t>
            </a:r>
          </a:p>
          <a:p>
            <a:pPr>
              <a:spcBef>
                <a:spcPct val="50000"/>
              </a:spcBef>
              <a:buClr>
                <a:schemeClr val="accent2"/>
              </a:buClr>
            </a:pPr>
            <a:r>
              <a:rPr lang="en-US" altLang="zh-CN" sz="2600" b="1" dirty="0">
                <a:solidFill>
                  <a:srgbClr val="C00000"/>
                </a:solidFill>
                <a:latin typeface="宋体" panose="02010600030101010101" pitchFamily="2" charset="-122"/>
              </a:rPr>
              <a:t>    </a:t>
            </a:r>
            <a:r>
              <a:rPr lang="zh-CN" altLang="en-US" sz="2600" b="1" dirty="0">
                <a:solidFill>
                  <a:srgbClr val="C00000"/>
                </a:solidFill>
                <a:latin typeface="宋体" panose="02010600030101010101" pitchFamily="2" charset="-122"/>
                <a:ea typeface="宋体" panose="02010600030101010101" pitchFamily="2" charset="-122"/>
              </a:rPr>
              <a:t>高年级则通过口语交际课进行口头作文训练。</a:t>
            </a:r>
            <a:r>
              <a:rPr lang="zh-CN" altLang="en-US" sz="2600" dirty="0">
                <a:solidFill>
                  <a:srgbClr val="C00000"/>
                </a:solidFill>
                <a:latin typeface="宋体" panose="02010600030101010101" pitchFamily="2" charset="-122"/>
                <a:ea typeface="宋体" panose="02010600030101010101" pitchFamily="2" charset="-122"/>
              </a:rPr>
              <a:t> </a:t>
            </a:r>
            <a:r>
              <a:rPr lang="zh-CN" altLang="en-US" sz="2800" dirty="0">
                <a:latin typeface="宋体" panose="02010600030101010101" pitchFamily="2" charset="-122"/>
                <a:ea typeface="宋体" panose="02010600030101010101" pitchFamily="2" charset="-122"/>
              </a:rPr>
              <a:t>       </a:t>
            </a:r>
          </a:p>
        </p:txBody>
      </p:sp>
      <p:sp>
        <p:nvSpPr>
          <p:cNvPr id="104453" name="日期占位符 1"/>
          <p:cNvSpPr/>
          <p:nvPr/>
        </p:nvSpPr>
        <p:spPr>
          <a:xfrm>
            <a:off x="5508625" y="333375"/>
            <a:ext cx="3167063" cy="215900"/>
          </a:xfrm>
          <a:prstGeom prst="rect">
            <a:avLst/>
          </a:prstGeom>
          <a:solidFill>
            <a:srgbClr val="FFFFFF"/>
          </a:solidFill>
          <a:ln w="9525" cap="flat" cmpd="sng">
            <a:solidFill>
              <a:srgbClr val="000000"/>
            </a:solidFill>
            <a:prstDash val="solid"/>
            <a:miter/>
            <a:headEnd type="none" w="med" len="med"/>
            <a:tailEnd type="none" w="med" len="med"/>
          </a:ln>
        </p:spPr>
        <p:txBody>
          <a:bodyPr anchor="t"/>
          <a:lstStyle/>
          <a:p>
            <a:pPr algn="r"/>
            <a:r>
              <a:rPr lang="en-US" altLang="zh-CN" sz="1400" dirty="0">
                <a:latin typeface="Verdana" panose="020B0604030504040204" pitchFamily="34" charset="0"/>
              </a:rPr>
              <a:t>http://www.thxsyxx.com</a:t>
            </a:r>
            <a:endParaRPr lang="en-US" altLang="zh-CN" sz="1400" dirty="0">
              <a:latin typeface="Verdana" panose="020B0604030504040204" pitchFamily="34" charset="0"/>
              <a:ea typeface="Arial" panose="020B0604020202020204" pitchFamily="34" charset="0"/>
            </a:endParaRPr>
          </a:p>
        </p:txBody>
      </p:sp>
      <p:sp>
        <p:nvSpPr>
          <p:cNvPr id="104454" name="文本框 13314"/>
          <p:cNvSpPr txBox="1"/>
          <p:nvPr/>
        </p:nvSpPr>
        <p:spPr>
          <a:xfrm>
            <a:off x="296863" y="1989138"/>
            <a:ext cx="8572500" cy="1066800"/>
          </a:xfrm>
          <a:prstGeom prst="rect">
            <a:avLst/>
          </a:prstGeom>
          <a:noFill/>
          <a:ln w="9525">
            <a:noFill/>
          </a:ln>
        </p:spPr>
        <p:txBody>
          <a:bodyPr anchor="t">
            <a:spAutoFit/>
          </a:bodyPr>
          <a:lstStyle/>
          <a:p>
            <a:pPr>
              <a:spcBef>
                <a:spcPct val="50000"/>
              </a:spcBef>
            </a:pPr>
            <a:r>
              <a:rPr lang="zh-CN" altLang="en-US" dirty="0">
                <a:latin typeface="Arial" panose="020B0604020202020204" pitchFamily="34" charset="0"/>
                <a:ea typeface="宋体" panose="02010600030101010101" pitchFamily="2" charset="-122"/>
              </a:rPr>
              <a:t> </a:t>
            </a:r>
            <a:r>
              <a:rPr lang="zh-CN" altLang="en-US" dirty="0">
                <a:solidFill>
                  <a:srgbClr val="CC0000"/>
                </a:solidFill>
                <a:latin typeface="Arial" panose="020B0604020202020204" pitchFamily="34" charset="0"/>
                <a:ea typeface="宋体" panose="02010600030101010101" pitchFamily="2" charset="-122"/>
              </a:rPr>
              <a:t>        </a:t>
            </a:r>
            <a:r>
              <a:rPr lang="en-US" altLang="zh-CN" sz="3200" b="1" dirty="0">
                <a:latin typeface="宋体" panose="02010600030101010101" pitchFamily="2" charset="-122"/>
                <a:sym typeface="Arial" panose="020B0604020202020204" pitchFamily="34" charset="0"/>
              </a:rPr>
              <a:t> </a:t>
            </a:r>
            <a:r>
              <a:rPr lang="zh-CN" altLang="en-US" sz="3200" b="1" dirty="0">
                <a:latin typeface="宋体" panose="02010600030101010101" pitchFamily="2" charset="-122"/>
                <a:ea typeface="宋体" panose="02010600030101010101" pitchFamily="2" charset="-122"/>
                <a:sym typeface="Arial" panose="020B0604020202020204" pitchFamily="34" charset="0"/>
              </a:rPr>
              <a:t>对我校口头作文教学开展情况，学生书面作文现状及学生说写情况进行调查分析。</a:t>
            </a:r>
            <a:r>
              <a:rPr lang="zh-CN" altLang="en-US" sz="3200" dirty="0">
                <a:latin typeface="宋体" panose="02010600030101010101" pitchFamily="2" charset="-122"/>
                <a:ea typeface="宋体" panose="02010600030101010101" pitchFamily="2" charset="-122"/>
                <a:sym typeface="Arial" panose="020B0604020202020204" pitchFamily="34" charset="0"/>
              </a:rPr>
              <a:t>  </a:t>
            </a:r>
            <a:r>
              <a:rPr lang="zh-CN" altLang="en-US" sz="3200" dirty="0">
                <a:latin typeface="宋体" panose="02010600030101010101" pitchFamily="2" charset="-122"/>
                <a:ea typeface="宋体" panose="02010600030101010101" pitchFamily="2" charset="-122"/>
              </a:rPr>
              <a:t> </a:t>
            </a:r>
            <a:r>
              <a:rPr lang="zh-CN" altLang="en-US" sz="2400" dirty="0">
                <a:latin typeface="宋体" panose="02010600030101010101" pitchFamily="2" charset="-122"/>
                <a:ea typeface="宋体" panose="02010600030101010101" pitchFamily="2" charset="-122"/>
              </a:rPr>
              <a:t>   </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grpId="3" nodeType="clickEffect">
                                  <p:stCondLst>
                                    <p:cond delay="0"/>
                                  </p:stCondLst>
                                  <p:childTnLst>
                                    <p:set>
                                      <p:cBhvr>
                                        <p:cTn id="6" dur="1" fill="hold">
                                          <p:stCondLst>
                                            <p:cond delay="0"/>
                                          </p:stCondLst>
                                        </p:cTn>
                                        <p:tgtEl>
                                          <p:spTgt spid="7171"/>
                                        </p:tgtEl>
                                        <p:attrNameLst>
                                          <p:attrName>style.visibility</p:attrName>
                                        </p:attrNameLst>
                                      </p:cBhvr>
                                      <p:to>
                                        <p:strVal val="visible"/>
                                      </p:to>
                                    </p:set>
                                    <p:animEffect transition="in" filter="strips(downRight)">
                                      <p:cBhvr>
                                        <p:cTn id="7" dur="500"/>
                                        <p:tgtEl>
                                          <p:spTgt spid="7171"/>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6" fill="hold" grpId="3" nodeType="clickEffect">
                                  <p:stCondLst>
                                    <p:cond delay="0"/>
                                  </p:stCondLst>
                                  <p:childTnLst>
                                    <p:set>
                                      <p:cBhvr>
                                        <p:cTn id="11" dur="1" fill="hold">
                                          <p:stCondLst>
                                            <p:cond delay="0"/>
                                          </p:stCondLst>
                                        </p:cTn>
                                        <p:tgtEl>
                                          <p:spTgt spid="7174"/>
                                        </p:tgtEl>
                                        <p:attrNameLst>
                                          <p:attrName>style.visibility</p:attrName>
                                        </p:attrNameLst>
                                      </p:cBhvr>
                                      <p:to>
                                        <p:strVal val="visible"/>
                                      </p:to>
                                    </p:set>
                                    <p:animEffect transition="in" filter="strips(downRight)">
                                      <p:cBhvr>
                                        <p:cTn id="12" dur="500"/>
                                        <p:tgtEl>
                                          <p:spTgt spid="71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bldLvl="0"/>
      <p:bldP spid="7171" grpId="1" bldLvl="0"/>
      <p:bldP spid="7171" grpId="2" bldLvl="0"/>
      <p:bldP spid="7171" grpId="3" bldLvl="0"/>
      <p:bldP spid="7174" grpId="0" bldLvl="0"/>
      <p:bldP spid="7174" grpId="1" bldLvl="0"/>
      <p:bldP spid="7174" grpId="2" bldLvl="0"/>
      <p:bldP spid="7174" grpId="3" bldLvl="0"/>
      <p:bldP spid="104454" grpId="0" bldLvl="0"/>
      <p:bldP spid="104454" grpId="1" bldLvl="0"/>
      <p:bldP spid="104454" grpId="2" bldLvl="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标题 13313"/>
          <p:cNvSpPr>
            <a:spLocks noGrp="1"/>
          </p:cNvSpPr>
          <p:nvPr>
            <p:ph type="title" idx="4294967295"/>
          </p:nvPr>
        </p:nvSpPr>
        <p:spPr>
          <a:ln>
            <a:miter lim="800000"/>
          </a:ln>
          <a:effectLst>
            <a:outerShdw dist="35921" dir="2699999" algn="ctr" rotWithShape="0">
              <a:schemeClr val="tx1"/>
            </a:outerShdw>
          </a:effectLst>
        </p:spPr>
        <p:txBody>
          <a:bodyPr vert="horz" wrap="square" lIns="91440" tIns="45720" rIns="91440" bIns="45720" numCol="1" anchor="ctr"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4000" b="1" i="0" u="none" strike="noStrike" kern="1200" cap="none" spc="0" normalizeH="0" baseline="0" noProof="1">
                <a:ln>
                  <a:noFill/>
                </a:ln>
                <a:solidFill>
                  <a:schemeClr val="bg1"/>
                </a:solidFill>
                <a:effectLst/>
                <a:uLnTx/>
                <a:uFillTx/>
                <a:latin typeface="黑体" panose="02010600030101010101" pitchFamily="2" charset="-122"/>
                <a:ea typeface="黑体" panose="02010600030101010101" pitchFamily="2" charset="-122"/>
                <a:cs typeface="+mj-cs"/>
              </a:rPr>
              <a:t>二、课题研究过程</a:t>
            </a:r>
            <a:r>
              <a:rPr kumimoji="0" lang="zh-CN" altLang="en-US" sz="3600" b="1" i="0" u="none" strike="noStrike" kern="1200" cap="none" spc="0" normalizeH="0" baseline="0" noProof="1">
                <a:ln>
                  <a:noFill/>
                </a:ln>
                <a:solidFill>
                  <a:schemeClr val="bg1"/>
                </a:solidFill>
                <a:effectLst>
                  <a:outerShdw blurRad="38100" dist="38100" dir="2700000">
                    <a:srgbClr val="C0C0C0"/>
                  </a:outerShdw>
                </a:effectLst>
                <a:uLnTx/>
                <a:uFillTx/>
                <a:latin typeface="黑体" panose="02010600030101010101" pitchFamily="2" charset="-122"/>
                <a:ea typeface="黑体" panose="02010600030101010101" pitchFamily="2" charset="-122"/>
                <a:cs typeface="+mj-cs"/>
              </a:rPr>
              <a:t> </a:t>
            </a:r>
          </a:p>
        </p:txBody>
      </p:sp>
      <p:sp>
        <p:nvSpPr>
          <p:cNvPr id="105474" name="AutoShape 14"/>
          <p:cNvSpPr/>
          <p:nvPr/>
        </p:nvSpPr>
        <p:spPr>
          <a:xfrm>
            <a:off x="161925" y="1358900"/>
            <a:ext cx="7708900" cy="495300"/>
          </a:xfrm>
          <a:prstGeom prst="roundRect">
            <a:avLst>
              <a:gd name="adj" fmla="val 16667"/>
            </a:avLst>
          </a:prstGeom>
          <a:solidFill>
            <a:schemeClr val="hlink"/>
          </a:solidFill>
          <a:ln w="38100" cap="flat" cmpd="sng">
            <a:solidFill>
              <a:srgbClr val="FFFFFF">
                <a:alpha val="50195"/>
              </a:srgbClr>
            </a:solidFill>
            <a:prstDash val="solid"/>
            <a:miter/>
            <a:headEnd type="none" w="med" len="med"/>
            <a:tailEnd type="none" w="med" len="med"/>
          </a:ln>
        </p:spPr>
        <p:txBody>
          <a:bodyPr wrap="none" anchor="ctr"/>
          <a:lstStyle/>
          <a:p>
            <a:r>
              <a:rPr lang="zh-CN" altLang="en-US" sz="3200" b="1" dirty="0">
                <a:latin typeface="Arial" panose="020B0604020202020204" pitchFamily="34" charset="0"/>
                <a:ea typeface="宋体" panose="02010600030101010101" pitchFamily="2" charset="-122"/>
              </a:rPr>
              <a:t>（一）实验前期阶段 </a:t>
            </a:r>
          </a:p>
        </p:txBody>
      </p:sp>
      <p:sp>
        <p:nvSpPr>
          <p:cNvPr id="105475" name="日期占位符 1"/>
          <p:cNvSpPr/>
          <p:nvPr/>
        </p:nvSpPr>
        <p:spPr>
          <a:xfrm>
            <a:off x="5508625" y="333375"/>
            <a:ext cx="3167063" cy="215900"/>
          </a:xfrm>
          <a:prstGeom prst="rect">
            <a:avLst/>
          </a:prstGeom>
          <a:solidFill>
            <a:srgbClr val="FFFFFF"/>
          </a:solidFill>
          <a:ln w="9525" cap="flat" cmpd="sng">
            <a:solidFill>
              <a:srgbClr val="000000"/>
            </a:solidFill>
            <a:prstDash val="solid"/>
            <a:miter/>
            <a:headEnd type="none" w="med" len="med"/>
            <a:tailEnd type="none" w="med" len="med"/>
          </a:ln>
        </p:spPr>
        <p:txBody>
          <a:bodyPr anchor="t"/>
          <a:lstStyle/>
          <a:p>
            <a:pPr algn="r"/>
            <a:r>
              <a:rPr lang="en-US" altLang="zh-CN" sz="1400" dirty="0">
                <a:latin typeface="Verdana" panose="020B0604030504040204" pitchFamily="34" charset="0"/>
              </a:rPr>
              <a:t>http://www.thxsyxx.com</a:t>
            </a:r>
            <a:endParaRPr lang="en-US" altLang="zh-CN" sz="1400" dirty="0">
              <a:latin typeface="Verdana" panose="020B0604030504040204" pitchFamily="34" charset="0"/>
              <a:ea typeface="Arial" panose="020B0604020202020204" pitchFamily="34" charset="0"/>
            </a:endParaRPr>
          </a:p>
        </p:txBody>
      </p:sp>
      <p:sp>
        <p:nvSpPr>
          <p:cNvPr id="8196" name="文本框 13317">
            <a:hlinkClick r:id="rId2" action="ppaction://hlinkfile"/>
          </p:cNvPr>
          <p:cNvSpPr txBox="1"/>
          <p:nvPr/>
        </p:nvSpPr>
        <p:spPr>
          <a:xfrm>
            <a:off x="296863" y="3340100"/>
            <a:ext cx="8505825" cy="519113"/>
          </a:xfrm>
          <a:prstGeom prst="rect">
            <a:avLst/>
          </a:prstGeom>
          <a:noFill/>
          <a:ln w="9525">
            <a:noFill/>
          </a:ln>
        </p:spPr>
        <p:txBody>
          <a:bodyPr anchor="t">
            <a:spAutoFit/>
          </a:bodyPr>
          <a:lstStyle/>
          <a:p>
            <a:pPr>
              <a:spcBef>
                <a:spcPct val="50000"/>
              </a:spcBef>
              <a:buClr>
                <a:schemeClr val="accent2"/>
              </a:buClr>
            </a:pPr>
            <a:r>
              <a:rPr lang="zh-CN" altLang="en-US" sz="2800" b="1" dirty="0">
                <a:solidFill>
                  <a:srgbClr val="333399"/>
                </a:solidFill>
                <a:latin typeface="宋体" panose="02010600030101010101" pitchFamily="2" charset="-122"/>
                <a:ea typeface="宋体" panose="02010600030101010101" pitchFamily="2" charset="-122"/>
              </a:rPr>
              <a:t>第二，对学生的口语表达能力现状进行了调查。</a:t>
            </a:r>
            <a:r>
              <a:rPr lang="zh-CN" altLang="en-US" sz="2800" b="1" dirty="0">
                <a:solidFill>
                  <a:srgbClr val="C00000"/>
                </a:solidFill>
                <a:latin typeface="宋体" panose="02010600030101010101" pitchFamily="2" charset="-122"/>
                <a:ea typeface="宋体" panose="02010600030101010101" pitchFamily="2" charset="-122"/>
              </a:rPr>
              <a:t>.</a:t>
            </a:r>
            <a:r>
              <a:rPr lang="zh-CN" altLang="en-US" sz="2800" b="1" dirty="0">
                <a:solidFill>
                  <a:srgbClr val="C00000"/>
                </a:solidFill>
                <a:latin typeface="宋体" panose="02010600030101010101" pitchFamily="2" charset="-122"/>
                <a:ea typeface="宋体" panose="02010600030101010101" pitchFamily="2" charset="-122"/>
                <a:hlinkClick r:id="rId2" action="ppaction://hlinkfile"/>
              </a:rPr>
              <a:t>doc</a:t>
            </a:r>
            <a:r>
              <a:rPr lang="zh-CN" altLang="en-US" sz="2800" dirty="0">
                <a:solidFill>
                  <a:srgbClr val="C00000"/>
                </a:solidFill>
                <a:latin typeface="宋体" panose="02010600030101010101" pitchFamily="2" charset="-122"/>
                <a:ea typeface="宋体" panose="02010600030101010101" pitchFamily="2" charset="-122"/>
              </a:rPr>
              <a:t> </a:t>
            </a:r>
            <a:r>
              <a:rPr lang="zh-CN" altLang="en-US" sz="2800" dirty="0">
                <a:solidFill>
                  <a:srgbClr val="333399"/>
                </a:solidFill>
                <a:latin typeface="宋体" panose="02010600030101010101" pitchFamily="2" charset="-122"/>
                <a:ea typeface="宋体" panose="02010600030101010101" pitchFamily="2" charset="-122"/>
              </a:rPr>
              <a:t> </a:t>
            </a:r>
            <a:r>
              <a:rPr lang="zh-CN" altLang="en-US" sz="2800" dirty="0">
                <a:latin typeface="宋体" panose="02010600030101010101" pitchFamily="2" charset="-122"/>
                <a:ea typeface="宋体" panose="02010600030101010101" pitchFamily="2" charset="-122"/>
              </a:rPr>
              <a:t>                                     </a:t>
            </a:r>
            <a:endParaRPr lang="zh-CN" altLang="en-US" sz="2800" dirty="0">
              <a:solidFill>
                <a:srgbClr val="333399"/>
              </a:solidFill>
              <a:latin typeface="宋体" panose="02010600030101010101" pitchFamily="2" charset="-122"/>
              <a:ea typeface="宋体" panose="02010600030101010101" pitchFamily="2" charset="-122"/>
            </a:endParaRPr>
          </a:p>
        </p:txBody>
      </p:sp>
      <p:sp>
        <p:nvSpPr>
          <p:cNvPr id="105477" name="文本框 13314"/>
          <p:cNvSpPr txBox="1"/>
          <p:nvPr/>
        </p:nvSpPr>
        <p:spPr>
          <a:xfrm>
            <a:off x="296863" y="1989138"/>
            <a:ext cx="8572500" cy="1066800"/>
          </a:xfrm>
          <a:prstGeom prst="rect">
            <a:avLst/>
          </a:prstGeom>
          <a:noFill/>
          <a:ln w="9525">
            <a:noFill/>
          </a:ln>
        </p:spPr>
        <p:txBody>
          <a:bodyPr anchor="t">
            <a:spAutoFit/>
          </a:bodyPr>
          <a:lstStyle/>
          <a:p>
            <a:pPr>
              <a:spcBef>
                <a:spcPct val="50000"/>
              </a:spcBef>
            </a:pPr>
            <a:r>
              <a:rPr lang="zh-CN" altLang="en-US" dirty="0">
                <a:latin typeface="Arial" panose="020B0604020202020204" pitchFamily="34" charset="0"/>
                <a:ea typeface="宋体" panose="02010600030101010101" pitchFamily="2" charset="-122"/>
              </a:rPr>
              <a:t> </a:t>
            </a:r>
            <a:r>
              <a:rPr lang="zh-CN" altLang="en-US" dirty="0">
                <a:solidFill>
                  <a:srgbClr val="CC0000"/>
                </a:solidFill>
                <a:latin typeface="Arial" panose="020B0604020202020204" pitchFamily="34" charset="0"/>
                <a:ea typeface="宋体" panose="02010600030101010101" pitchFamily="2" charset="-122"/>
              </a:rPr>
              <a:t>        </a:t>
            </a:r>
            <a:r>
              <a:rPr lang="en-US" altLang="zh-CN" sz="3200" b="1" dirty="0">
                <a:latin typeface="宋体" panose="02010600030101010101" pitchFamily="2" charset="-122"/>
                <a:sym typeface="宋体" panose="02010600030101010101" pitchFamily="2" charset="-122"/>
              </a:rPr>
              <a:t> </a:t>
            </a:r>
            <a:r>
              <a:rPr lang="zh-CN" altLang="en-US" sz="3200" b="1" dirty="0">
                <a:latin typeface="宋体" panose="02010600030101010101" pitchFamily="2" charset="-122"/>
                <a:ea typeface="宋体" panose="02010600030101010101" pitchFamily="2" charset="-122"/>
                <a:sym typeface="宋体" panose="02010600030101010101" pitchFamily="2" charset="-122"/>
              </a:rPr>
              <a:t>对我校口头作文教学开展情况，学生书面作文现状及学生说写情况进行调查分析。</a:t>
            </a:r>
            <a:r>
              <a:rPr lang="zh-CN" altLang="en-US" sz="3200" dirty="0">
                <a:latin typeface="宋体" panose="02010600030101010101" pitchFamily="2" charset="-122"/>
                <a:ea typeface="宋体" panose="02010600030101010101" pitchFamily="2" charset="-122"/>
                <a:sym typeface="宋体" panose="02010600030101010101" pitchFamily="2" charset="-122"/>
              </a:rPr>
              <a:t>  </a:t>
            </a:r>
            <a:r>
              <a:rPr lang="zh-CN" altLang="en-US" sz="3200" dirty="0">
                <a:latin typeface="宋体" panose="02010600030101010101" pitchFamily="2" charset="-122"/>
                <a:ea typeface="宋体" panose="02010600030101010101" pitchFamily="2" charset="-122"/>
              </a:rPr>
              <a:t> </a:t>
            </a:r>
            <a:r>
              <a:rPr lang="zh-CN" altLang="en-US" sz="2400" dirty="0">
                <a:latin typeface="宋体" panose="02010600030101010101" pitchFamily="2" charset="-122"/>
                <a:ea typeface="宋体" panose="02010600030101010101" pitchFamily="2" charset="-122"/>
              </a:rPr>
              <a:t>   </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grpId="3" nodeType="clickEffect">
                                  <p:stCondLst>
                                    <p:cond delay="0"/>
                                  </p:stCondLst>
                                  <p:childTnLst>
                                    <p:set>
                                      <p:cBhvr>
                                        <p:cTn id="6" dur="1" fill="hold">
                                          <p:stCondLst>
                                            <p:cond delay="0"/>
                                          </p:stCondLst>
                                        </p:cTn>
                                        <p:tgtEl>
                                          <p:spTgt spid="8196"/>
                                        </p:tgtEl>
                                        <p:attrNameLst>
                                          <p:attrName>style.visibility</p:attrName>
                                        </p:attrNameLst>
                                      </p:cBhvr>
                                      <p:to>
                                        <p:strVal val="visible"/>
                                      </p:to>
                                    </p:set>
                                    <p:animEffect transition="in" filter="strips(downRight)">
                                      <p:cBhvr>
                                        <p:cTn id="7" dur="500"/>
                                        <p:tgtEl>
                                          <p:spTgt spid="81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6" grpId="0" bldLvl="0"/>
      <p:bldP spid="8196" grpId="1" bldLvl="0"/>
      <p:bldP spid="8196" grpId="2" bldLvl="0"/>
      <p:bldP spid="8196" grpId="3" bldLvl="0"/>
      <p:bldP spid="105477" grpId="0" bldLvl="0"/>
      <p:bldP spid="105477" grpId="1" bldLvl="0"/>
      <p:bldP spid="105477" grpId="2" bldLvl="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标题 13313"/>
          <p:cNvSpPr>
            <a:spLocks noGrp="1"/>
          </p:cNvSpPr>
          <p:nvPr>
            <p:ph type="title" idx="4294967295"/>
          </p:nvPr>
        </p:nvSpPr>
        <p:spPr>
          <a:ln>
            <a:miter lim="800000"/>
          </a:ln>
          <a:effectLst>
            <a:outerShdw dist="35921" dir="2699999" algn="ctr" rotWithShape="0">
              <a:schemeClr val="tx1"/>
            </a:outerShdw>
          </a:effectLst>
        </p:spPr>
        <p:txBody>
          <a:bodyPr vert="horz" wrap="square" lIns="91440" tIns="45720" rIns="91440" bIns="45720" numCol="1" anchor="ctr"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4000" b="1" i="0" u="none" strike="noStrike" kern="1200" cap="none" spc="0" normalizeH="0" baseline="0" noProof="1">
                <a:ln>
                  <a:noFill/>
                </a:ln>
                <a:solidFill>
                  <a:schemeClr val="bg1"/>
                </a:solidFill>
                <a:effectLst/>
                <a:uLnTx/>
                <a:uFillTx/>
                <a:latin typeface="黑体" panose="02010600030101010101" pitchFamily="2" charset="-122"/>
                <a:ea typeface="黑体" panose="02010600030101010101" pitchFamily="2" charset="-122"/>
                <a:cs typeface="+mj-cs"/>
              </a:rPr>
              <a:t>二、课题研究过程</a:t>
            </a:r>
            <a:r>
              <a:rPr kumimoji="0" lang="zh-CN" altLang="en-US" sz="3600" b="1" i="0" u="none" strike="noStrike" kern="1200" cap="none" spc="0" normalizeH="0" baseline="0" noProof="1">
                <a:ln>
                  <a:noFill/>
                </a:ln>
                <a:solidFill>
                  <a:schemeClr val="bg1"/>
                </a:solidFill>
                <a:effectLst>
                  <a:outerShdw blurRad="38100" dist="38100" dir="2700000">
                    <a:srgbClr val="C0C0C0"/>
                  </a:outerShdw>
                </a:effectLst>
                <a:uLnTx/>
                <a:uFillTx/>
                <a:latin typeface="黑体" panose="02010600030101010101" pitchFamily="2" charset="-122"/>
                <a:ea typeface="黑体" panose="02010600030101010101" pitchFamily="2" charset="-122"/>
                <a:cs typeface="+mj-cs"/>
              </a:rPr>
              <a:t> </a:t>
            </a:r>
          </a:p>
        </p:txBody>
      </p:sp>
      <p:sp>
        <p:nvSpPr>
          <p:cNvPr id="106498" name="AutoShape 14"/>
          <p:cNvSpPr/>
          <p:nvPr/>
        </p:nvSpPr>
        <p:spPr>
          <a:xfrm>
            <a:off x="161925" y="1358900"/>
            <a:ext cx="7629525" cy="495300"/>
          </a:xfrm>
          <a:prstGeom prst="roundRect">
            <a:avLst>
              <a:gd name="adj" fmla="val 16667"/>
            </a:avLst>
          </a:prstGeom>
          <a:solidFill>
            <a:schemeClr val="hlink"/>
          </a:solidFill>
          <a:ln w="38100" cap="flat" cmpd="sng">
            <a:solidFill>
              <a:srgbClr val="FFFFFF">
                <a:alpha val="50195"/>
              </a:srgbClr>
            </a:solidFill>
            <a:prstDash val="solid"/>
            <a:miter/>
            <a:headEnd type="none" w="med" len="med"/>
            <a:tailEnd type="none" w="med" len="med"/>
          </a:ln>
        </p:spPr>
        <p:txBody>
          <a:bodyPr wrap="none" anchor="ctr"/>
          <a:lstStyle/>
          <a:p>
            <a:r>
              <a:rPr lang="zh-CN" altLang="en-US" sz="3200" b="1" dirty="0">
                <a:latin typeface="Arial" panose="020B0604020202020204" pitchFamily="34" charset="0"/>
                <a:ea typeface="宋体" panose="02010600030101010101" pitchFamily="2" charset="-122"/>
              </a:rPr>
              <a:t>（一）实验前期阶段</a:t>
            </a:r>
            <a:r>
              <a:rPr lang="zh-CN" altLang="en-US" sz="2400" b="1" dirty="0">
                <a:latin typeface="Arial" panose="020B0604020202020204" pitchFamily="34" charset="0"/>
                <a:ea typeface="宋体" panose="02010600030101010101" pitchFamily="2" charset="-122"/>
                <a:sym typeface="Arial" panose="020B0604020202020204" pitchFamily="34" charset="0"/>
              </a:rPr>
              <a:t> </a:t>
            </a:r>
            <a:endParaRPr lang="zh-CN" altLang="en-US" sz="3200" b="1" dirty="0">
              <a:latin typeface="Arial" panose="020B0604020202020204" pitchFamily="34" charset="0"/>
              <a:ea typeface="宋体" panose="02010600030101010101" pitchFamily="2" charset="-122"/>
            </a:endParaRPr>
          </a:p>
        </p:txBody>
      </p:sp>
      <p:sp>
        <p:nvSpPr>
          <p:cNvPr id="7173" name="文本框 13316">
            <a:hlinkClick r:id="rId2" action="ppaction://hlinkfile"/>
          </p:cNvPr>
          <p:cNvSpPr txBox="1"/>
          <p:nvPr/>
        </p:nvSpPr>
        <p:spPr>
          <a:xfrm>
            <a:off x="161925" y="3068638"/>
            <a:ext cx="8594725" cy="946150"/>
          </a:xfrm>
          <a:prstGeom prst="rect">
            <a:avLst/>
          </a:prstGeom>
          <a:noFill/>
          <a:ln w="9525">
            <a:noFill/>
          </a:ln>
        </p:spPr>
        <p:txBody>
          <a:bodyPr anchor="t">
            <a:spAutoFit/>
          </a:bodyPr>
          <a:lstStyle/>
          <a:p>
            <a:pPr>
              <a:spcBef>
                <a:spcPct val="50000"/>
              </a:spcBef>
            </a:pPr>
            <a:r>
              <a:rPr lang="zh-CN" altLang="en-US" dirty="0">
                <a:latin typeface="Arial" panose="020B0604020202020204" pitchFamily="34" charset="0"/>
                <a:ea typeface="宋体" panose="02010600030101010101" pitchFamily="2" charset="-122"/>
              </a:rPr>
              <a:t>     </a:t>
            </a:r>
            <a:r>
              <a:rPr lang="zh-CN" altLang="en-US" sz="2800" b="1" dirty="0">
                <a:solidFill>
                  <a:srgbClr val="333399"/>
                </a:solidFill>
                <a:latin typeface="宋体" panose="02010600030101010101" pitchFamily="2" charset="-122"/>
                <a:ea typeface="宋体" panose="02010600030101010101" pitchFamily="2" charset="-122"/>
              </a:rPr>
              <a:t>第三，对我校中高年级学生作文现状，作文教学中说写情况进行了调查分析。.</a:t>
            </a:r>
            <a:r>
              <a:rPr lang="zh-CN" altLang="en-US" sz="2800" b="1" dirty="0">
                <a:solidFill>
                  <a:srgbClr val="C00000"/>
                </a:solidFill>
                <a:latin typeface="宋体" panose="02010600030101010101" pitchFamily="2" charset="-122"/>
                <a:ea typeface="宋体" panose="02010600030101010101" pitchFamily="2" charset="-122"/>
                <a:hlinkClick r:id="rId3" action="ppaction://hlinkfile"/>
              </a:rPr>
              <a:t>doc</a:t>
            </a:r>
            <a:endParaRPr lang="zh-CN" altLang="en-US" sz="2800" b="1" dirty="0">
              <a:solidFill>
                <a:srgbClr val="C00000"/>
              </a:solidFill>
              <a:latin typeface="宋体" panose="02010600030101010101" pitchFamily="2" charset="-122"/>
              <a:ea typeface="宋体" panose="02010600030101010101" pitchFamily="2" charset="-122"/>
            </a:endParaRPr>
          </a:p>
        </p:txBody>
      </p:sp>
      <p:sp>
        <p:nvSpPr>
          <p:cNvPr id="106500" name="日期占位符 1"/>
          <p:cNvSpPr/>
          <p:nvPr/>
        </p:nvSpPr>
        <p:spPr>
          <a:xfrm>
            <a:off x="5508625" y="333375"/>
            <a:ext cx="3167063" cy="215900"/>
          </a:xfrm>
          <a:prstGeom prst="rect">
            <a:avLst/>
          </a:prstGeom>
          <a:solidFill>
            <a:srgbClr val="FFFFFF"/>
          </a:solidFill>
          <a:ln w="9525" cap="flat" cmpd="sng">
            <a:solidFill>
              <a:srgbClr val="000000"/>
            </a:solidFill>
            <a:prstDash val="solid"/>
            <a:miter/>
            <a:headEnd type="none" w="med" len="med"/>
            <a:tailEnd type="none" w="med" len="med"/>
          </a:ln>
        </p:spPr>
        <p:txBody>
          <a:bodyPr anchor="t"/>
          <a:lstStyle/>
          <a:p>
            <a:pPr algn="r"/>
            <a:r>
              <a:rPr lang="en-US" altLang="zh-CN" sz="1400" dirty="0">
                <a:latin typeface="Verdana" panose="020B0604030504040204" pitchFamily="34" charset="0"/>
              </a:rPr>
              <a:t>http://www.thxsyxx.com</a:t>
            </a:r>
            <a:endParaRPr lang="en-US" altLang="zh-CN" sz="1400" dirty="0">
              <a:latin typeface="Verdana" panose="020B0604030504040204" pitchFamily="34" charset="0"/>
              <a:ea typeface="Arial" panose="020B0604020202020204" pitchFamily="34" charset="0"/>
            </a:endParaRPr>
          </a:p>
        </p:txBody>
      </p:sp>
      <p:sp>
        <p:nvSpPr>
          <p:cNvPr id="106501" name="文本框 13314"/>
          <p:cNvSpPr txBox="1"/>
          <p:nvPr/>
        </p:nvSpPr>
        <p:spPr>
          <a:xfrm>
            <a:off x="296863" y="1989138"/>
            <a:ext cx="8572500" cy="1066800"/>
          </a:xfrm>
          <a:prstGeom prst="rect">
            <a:avLst/>
          </a:prstGeom>
          <a:noFill/>
          <a:ln w="9525">
            <a:noFill/>
          </a:ln>
        </p:spPr>
        <p:txBody>
          <a:bodyPr anchor="t">
            <a:spAutoFit/>
          </a:bodyPr>
          <a:lstStyle/>
          <a:p>
            <a:pPr>
              <a:spcBef>
                <a:spcPct val="50000"/>
              </a:spcBef>
            </a:pPr>
            <a:r>
              <a:rPr lang="zh-CN" altLang="en-US" dirty="0">
                <a:latin typeface="Arial" panose="020B0604020202020204" pitchFamily="34" charset="0"/>
                <a:ea typeface="宋体" panose="02010600030101010101" pitchFamily="2" charset="-122"/>
              </a:rPr>
              <a:t> </a:t>
            </a:r>
            <a:r>
              <a:rPr lang="zh-CN" altLang="en-US" dirty="0">
                <a:solidFill>
                  <a:srgbClr val="CC0000"/>
                </a:solidFill>
                <a:latin typeface="Arial" panose="020B0604020202020204" pitchFamily="34" charset="0"/>
                <a:ea typeface="宋体" panose="02010600030101010101" pitchFamily="2" charset="-122"/>
              </a:rPr>
              <a:t>        </a:t>
            </a:r>
            <a:r>
              <a:rPr lang="en-US" altLang="zh-CN" sz="3200" b="1" dirty="0">
                <a:latin typeface="宋体" panose="02010600030101010101" pitchFamily="2" charset="-122"/>
                <a:sym typeface="Arial" panose="020B0604020202020204" pitchFamily="34" charset="0"/>
              </a:rPr>
              <a:t> </a:t>
            </a:r>
            <a:r>
              <a:rPr lang="zh-CN" altLang="en-US" sz="3200" b="1" dirty="0">
                <a:latin typeface="宋体" panose="02010600030101010101" pitchFamily="2" charset="-122"/>
                <a:ea typeface="宋体" panose="02010600030101010101" pitchFamily="2" charset="-122"/>
                <a:sym typeface="Arial" panose="020B0604020202020204" pitchFamily="34" charset="0"/>
              </a:rPr>
              <a:t>对我校口头作文教学开展情况，学生书面作文现状及学生说写情况进行调查分析。</a:t>
            </a:r>
            <a:r>
              <a:rPr lang="zh-CN" altLang="en-US" sz="3200" dirty="0">
                <a:latin typeface="宋体" panose="02010600030101010101" pitchFamily="2" charset="-122"/>
                <a:ea typeface="宋体" panose="02010600030101010101" pitchFamily="2" charset="-122"/>
                <a:sym typeface="Arial" panose="020B0604020202020204" pitchFamily="34" charset="0"/>
              </a:rPr>
              <a:t>  </a:t>
            </a:r>
            <a:r>
              <a:rPr lang="zh-CN" altLang="en-US" sz="3200" dirty="0">
                <a:latin typeface="宋体" panose="02010600030101010101" pitchFamily="2" charset="-122"/>
                <a:ea typeface="宋体" panose="02010600030101010101" pitchFamily="2" charset="-122"/>
              </a:rPr>
              <a:t> </a:t>
            </a:r>
            <a:r>
              <a:rPr lang="zh-CN" altLang="en-US" sz="2400" dirty="0">
                <a:latin typeface="宋体" panose="02010600030101010101" pitchFamily="2" charset="-122"/>
                <a:ea typeface="宋体" panose="02010600030101010101" pitchFamily="2" charset="-122"/>
              </a:rPr>
              <a:t>   </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grpId="3" nodeType="clickEffect">
                                  <p:stCondLst>
                                    <p:cond delay="0"/>
                                  </p:stCondLst>
                                  <p:childTnLst>
                                    <p:set>
                                      <p:cBhvr>
                                        <p:cTn id="6" dur="1" fill="hold">
                                          <p:stCondLst>
                                            <p:cond delay="0"/>
                                          </p:stCondLst>
                                        </p:cTn>
                                        <p:tgtEl>
                                          <p:spTgt spid="7173"/>
                                        </p:tgtEl>
                                        <p:attrNameLst>
                                          <p:attrName>style.visibility</p:attrName>
                                        </p:attrNameLst>
                                      </p:cBhvr>
                                      <p:to>
                                        <p:strVal val="visible"/>
                                      </p:to>
                                    </p:set>
                                    <p:animEffect transition="in" filter="strips(downRight)">
                                      <p:cBhvr>
                                        <p:cTn id="7" dur="500"/>
                                        <p:tgtEl>
                                          <p:spTgt spid="71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3" grpId="0" bldLvl="0"/>
      <p:bldP spid="7173" grpId="1" bldLvl="0"/>
      <p:bldP spid="7173" grpId="2" bldLvl="0"/>
      <p:bldP spid="7173" grpId="3" bldLvl="0"/>
      <p:bldP spid="106501" grpId="0" bldLvl="0"/>
      <p:bldP spid="106501" grpId="1" bldLvl="0"/>
      <p:bldP spid="106501" grpId="2" bldLvl="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标题 13313"/>
          <p:cNvSpPr>
            <a:spLocks noGrp="1"/>
          </p:cNvSpPr>
          <p:nvPr>
            <p:ph type="title" idx="4294967295"/>
          </p:nvPr>
        </p:nvSpPr>
        <p:spPr>
          <a:ln>
            <a:miter lim="800000"/>
          </a:ln>
          <a:effectLst>
            <a:outerShdw dist="35921" dir="2699999" algn="ctr" rotWithShape="0">
              <a:schemeClr val="tx1"/>
            </a:outerShdw>
          </a:effectLst>
        </p:spPr>
        <p:txBody>
          <a:bodyPr vert="horz" wrap="square" lIns="91440" tIns="45720" rIns="91440" bIns="45720" numCol="1" anchor="ctr"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4000" b="1" i="0" u="none" strike="noStrike" kern="1200" cap="none" spc="0" normalizeH="0" baseline="0" noProof="1">
                <a:ln>
                  <a:noFill/>
                </a:ln>
                <a:solidFill>
                  <a:schemeClr val="bg1"/>
                </a:solidFill>
                <a:effectLst/>
                <a:uLnTx/>
                <a:uFillTx/>
                <a:latin typeface="黑体" panose="02010600030101010101" pitchFamily="2" charset="-122"/>
                <a:ea typeface="黑体" panose="02010600030101010101" pitchFamily="2" charset="-122"/>
                <a:cs typeface="+mj-cs"/>
              </a:rPr>
              <a:t>二、课题研究过程</a:t>
            </a:r>
            <a:r>
              <a:rPr kumimoji="0" lang="zh-CN" altLang="en-US" sz="3600" b="1" i="0" u="none" strike="noStrike" kern="1200" cap="none" spc="0" normalizeH="0" baseline="0" noProof="1">
                <a:ln>
                  <a:noFill/>
                </a:ln>
                <a:solidFill>
                  <a:schemeClr val="bg1"/>
                </a:solidFill>
                <a:effectLst>
                  <a:outerShdw blurRad="38100" dist="38100" dir="2700000">
                    <a:srgbClr val="C0C0C0"/>
                  </a:outerShdw>
                </a:effectLst>
                <a:uLnTx/>
                <a:uFillTx/>
                <a:latin typeface="黑体" panose="02010600030101010101" pitchFamily="2" charset="-122"/>
                <a:ea typeface="黑体" panose="02010600030101010101" pitchFamily="2" charset="-122"/>
                <a:cs typeface="+mj-cs"/>
              </a:rPr>
              <a:t> </a:t>
            </a:r>
          </a:p>
        </p:txBody>
      </p:sp>
      <p:sp>
        <p:nvSpPr>
          <p:cNvPr id="107522" name="AutoShape 14"/>
          <p:cNvSpPr/>
          <p:nvPr/>
        </p:nvSpPr>
        <p:spPr>
          <a:xfrm>
            <a:off x="161925" y="1358900"/>
            <a:ext cx="7708900" cy="495300"/>
          </a:xfrm>
          <a:prstGeom prst="roundRect">
            <a:avLst>
              <a:gd name="adj" fmla="val 16667"/>
            </a:avLst>
          </a:prstGeom>
          <a:solidFill>
            <a:schemeClr val="hlink"/>
          </a:solidFill>
          <a:ln w="38100" cap="flat" cmpd="sng">
            <a:solidFill>
              <a:srgbClr val="FFFFFF">
                <a:alpha val="50195"/>
              </a:srgbClr>
            </a:solidFill>
            <a:prstDash val="solid"/>
            <a:miter/>
            <a:headEnd type="none" w="med" len="med"/>
            <a:tailEnd type="none" w="med" len="med"/>
          </a:ln>
        </p:spPr>
        <p:txBody>
          <a:bodyPr wrap="none" anchor="ctr"/>
          <a:lstStyle/>
          <a:p>
            <a:r>
              <a:rPr lang="zh-CN" altLang="en-US" sz="3200" b="1" dirty="0">
                <a:latin typeface="Arial" panose="020B0604020202020204" pitchFamily="34" charset="0"/>
                <a:ea typeface="宋体" panose="02010600030101010101" pitchFamily="2" charset="-122"/>
              </a:rPr>
              <a:t>（一）实验前期阶段 </a:t>
            </a:r>
            <a:r>
              <a:rPr lang="zh-CN" altLang="en-US" sz="2400" b="1" dirty="0">
                <a:latin typeface="Arial" panose="020B0604020202020204" pitchFamily="34" charset="0"/>
                <a:ea typeface="宋体" panose="02010600030101010101" pitchFamily="2" charset="-122"/>
              </a:rPr>
              <a:t> </a:t>
            </a:r>
            <a:endParaRPr lang="zh-CN" altLang="en-US" sz="3200" b="1" dirty="0">
              <a:latin typeface="Arial" panose="020B0604020202020204" pitchFamily="34" charset="0"/>
              <a:ea typeface="宋体" panose="02010600030101010101" pitchFamily="2" charset="-122"/>
            </a:endParaRPr>
          </a:p>
        </p:txBody>
      </p:sp>
      <p:sp>
        <p:nvSpPr>
          <p:cNvPr id="107523" name="日期占位符 1"/>
          <p:cNvSpPr/>
          <p:nvPr/>
        </p:nvSpPr>
        <p:spPr>
          <a:xfrm>
            <a:off x="5508625" y="333375"/>
            <a:ext cx="3167063" cy="215900"/>
          </a:xfrm>
          <a:prstGeom prst="rect">
            <a:avLst/>
          </a:prstGeom>
          <a:solidFill>
            <a:srgbClr val="FFFFFF"/>
          </a:solidFill>
          <a:ln w="9525" cap="flat" cmpd="sng">
            <a:solidFill>
              <a:srgbClr val="000000"/>
            </a:solidFill>
            <a:prstDash val="solid"/>
            <a:miter/>
            <a:headEnd type="none" w="med" len="med"/>
            <a:tailEnd type="none" w="med" len="med"/>
          </a:ln>
        </p:spPr>
        <p:txBody>
          <a:bodyPr anchor="t"/>
          <a:lstStyle/>
          <a:p>
            <a:pPr algn="r"/>
            <a:r>
              <a:rPr lang="en-US" altLang="zh-CN" sz="1400" dirty="0">
                <a:latin typeface="Verdana" panose="020B0604030504040204" pitchFamily="34" charset="0"/>
              </a:rPr>
              <a:t>http://www.thxsyxx.com</a:t>
            </a:r>
            <a:endParaRPr lang="en-US" altLang="zh-CN" sz="1400" dirty="0">
              <a:latin typeface="Verdana" panose="020B0604030504040204" pitchFamily="34" charset="0"/>
              <a:ea typeface="Arial" panose="020B0604020202020204" pitchFamily="34" charset="0"/>
            </a:endParaRPr>
          </a:p>
        </p:txBody>
      </p:sp>
      <p:sp>
        <p:nvSpPr>
          <p:cNvPr id="8197" name="文本框 13318"/>
          <p:cNvSpPr txBox="1"/>
          <p:nvPr/>
        </p:nvSpPr>
        <p:spPr>
          <a:xfrm>
            <a:off x="387350" y="2033588"/>
            <a:ext cx="8509000" cy="4256087"/>
          </a:xfrm>
          <a:prstGeom prst="rect">
            <a:avLst/>
          </a:prstGeom>
          <a:noFill/>
          <a:ln w="9525">
            <a:noFill/>
          </a:ln>
        </p:spPr>
        <p:txBody>
          <a:bodyPr anchor="t">
            <a:spAutoFit/>
          </a:bodyPr>
          <a:lstStyle/>
          <a:p>
            <a:pPr>
              <a:lnSpc>
                <a:spcPts val="2000"/>
              </a:lnSpc>
              <a:spcBef>
                <a:spcPct val="50000"/>
              </a:spcBef>
              <a:buClr>
                <a:schemeClr val="accent2"/>
              </a:buClr>
            </a:pPr>
            <a:r>
              <a:rPr lang="zh-CN" altLang="en-US" sz="2800" b="1" dirty="0">
                <a:solidFill>
                  <a:srgbClr val="333399"/>
                </a:solidFill>
                <a:latin typeface="宋体" panose="02010600030101010101" pitchFamily="2" charset="-122"/>
                <a:ea typeface="宋体" panose="02010600030101010101" pitchFamily="2" charset="-122"/>
              </a:rPr>
              <a:t>问题分析：</a:t>
            </a:r>
          </a:p>
          <a:p>
            <a:pPr>
              <a:lnSpc>
                <a:spcPts val="3000"/>
              </a:lnSpc>
              <a:spcBef>
                <a:spcPct val="50000"/>
              </a:spcBef>
              <a:buClr>
                <a:schemeClr val="accent2"/>
              </a:buClr>
            </a:pPr>
            <a:r>
              <a:rPr lang="zh-CN" altLang="en-US" sz="2400" b="1" dirty="0">
                <a:latin typeface="宋体" panose="02010600030101010101" pitchFamily="2" charset="-122"/>
                <a:ea typeface="宋体" panose="02010600030101010101" pitchFamily="2" charset="-122"/>
              </a:rPr>
              <a:t>   </a:t>
            </a:r>
            <a:r>
              <a:rPr lang="zh-CN" altLang="en-US" sz="2400" b="1" dirty="0">
                <a:solidFill>
                  <a:srgbClr val="C00000"/>
                </a:solidFill>
                <a:latin typeface="宋体" panose="02010600030101010101" pitchFamily="2" charset="-122"/>
                <a:ea typeface="宋体" panose="02010600030101010101" pitchFamily="2" charset="-122"/>
              </a:rPr>
              <a:t>1.重课堂，轻生活</a:t>
            </a:r>
            <a:endParaRPr lang="en-US" altLang="zh-CN" sz="2400" b="1" dirty="0">
              <a:latin typeface="宋体" panose="02010600030101010101" pitchFamily="2" charset="-122"/>
            </a:endParaRPr>
          </a:p>
          <a:p>
            <a:pPr>
              <a:lnSpc>
                <a:spcPts val="3000"/>
              </a:lnSpc>
              <a:buClr>
                <a:schemeClr val="accent2"/>
              </a:buClr>
            </a:pPr>
            <a:r>
              <a:rPr lang="en-US" altLang="zh-CN" sz="2400" b="1" dirty="0">
                <a:latin typeface="宋体" panose="02010600030101010101" pitchFamily="2" charset="-122"/>
              </a:rPr>
              <a:t>   学生习作的过程，是从生活中汲取必要的素材，经过思维加工，再运用语言表达出来的过程。然而</a:t>
            </a:r>
            <a:r>
              <a:rPr lang="zh-CN" altLang="en-US" sz="2400" b="1" dirty="0">
                <a:latin typeface="宋体" panose="02010600030101010101" pitchFamily="2" charset="-122"/>
                <a:ea typeface="宋体" panose="02010600030101010101" pitchFamily="2" charset="-122"/>
              </a:rPr>
              <a:t>我们</a:t>
            </a:r>
            <a:r>
              <a:rPr lang="en-US" altLang="zh-CN" sz="2400" b="1" dirty="0">
                <a:latin typeface="宋体" panose="02010600030101010101" pitchFamily="2" charset="-122"/>
              </a:rPr>
              <a:t>把学生关在教室，</a:t>
            </a:r>
            <a:r>
              <a:rPr lang="zh-CN" altLang="en-US" sz="2400" b="1" dirty="0">
                <a:latin typeface="Arial" panose="020B0604020202020204" pitchFamily="34" charset="0"/>
                <a:ea typeface="宋体" panose="02010600030101010101" pitchFamily="2" charset="-122"/>
                <a:sym typeface="Arial" panose="020B0604020202020204" pitchFamily="34" charset="0"/>
              </a:rPr>
              <a:t>学生不会观察，书读得少，积累少，只能</a:t>
            </a:r>
            <a:r>
              <a:rPr lang="en-US" altLang="zh-CN" sz="2400" b="1" dirty="0">
                <a:latin typeface="宋体" panose="02010600030101010101" pitchFamily="2" charset="-122"/>
              </a:rPr>
              <a:t>苦思冥想，闭门造车</a:t>
            </a:r>
            <a:r>
              <a:rPr lang="zh-CN" altLang="en-US" sz="2400" b="1" dirty="0">
                <a:latin typeface="宋体" panose="02010600030101010101" pitchFamily="2" charset="-122"/>
                <a:ea typeface="宋体" panose="02010600030101010101" pitchFamily="2" charset="-122"/>
              </a:rPr>
              <a:t>，</a:t>
            </a:r>
            <a:r>
              <a:rPr lang="en-US" altLang="zh-CN" sz="2400" b="1" dirty="0">
                <a:latin typeface="宋体" panose="02010600030101010101" pitchFamily="2" charset="-122"/>
              </a:rPr>
              <a:t>加之缺少科学的训练与指导，导致小学生作文无话可说，学生觉得作文难,</a:t>
            </a:r>
            <a:r>
              <a:rPr lang="zh-CN" altLang="zh-CN" sz="2400" b="1" dirty="0">
                <a:latin typeface="宋体" panose="02010600030101010101" pitchFamily="2" charset="-122"/>
                <a:ea typeface="宋体" panose="02010600030101010101" pitchFamily="2" charset="-122"/>
              </a:rPr>
              <a:t>教师也觉得教得难</a:t>
            </a:r>
            <a:r>
              <a:rPr lang="en-US" altLang="zh-CN" sz="2400" b="1" dirty="0">
                <a:latin typeface="宋体" panose="02010600030101010101" pitchFamily="2" charset="-122"/>
              </a:rPr>
              <a:t>。</a:t>
            </a:r>
            <a:r>
              <a:rPr lang="en-US" altLang="zh-CN" sz="2000" b="1" dirty="0">
                <a:latin typeface="宋体" panose="02010600030101010101" pitchFamily="2" charset="-122"/>
              </a:rPr>
              <a:t> </a:t>
            </a:r>
            <a:r>
              <a:rPr lang="zh-CN" altLang="en-US" sz="2400" b="1" dirty="0">
                <a:latin typeface="宋体" panose="02010600030101010101" pitchFamily="2" charset="-122"/>
                <a:ea typeface="宋体" panose="02010600030101010101" pitchFamily="2" charset="-122"/>
              </a:rPr>
              <a:t> </a:t>
            </a:r>
          </a:p>
          <a:p>
            <a:pPr>
              <a:lnSpc>
                <a:spcPts val="3200"/>
              </a:lnSpc>
              <a:spcBef>
                <a:spcPct val="50000"/>
              </a:spcBef>
              <a:buClr>
                <a:schemeClr val="accent2"/>
              </a:buClr>
            </a:pPr>
            <a:r>
              <a:rPr lang="zh-CN" altLang="en-US" sz="2400" b="1" dirty="0">
                <a:latin typeface="宋体" panose="02010600030101010101" pitchFamily="2" charset="-122"/>
                <a:ea typeface="宋体" panose="02010600030101010101" pitchFamily="2" charset="-122"/>
              </a:rPr>
              <a:t>   </a:t>
            </a:r>
            <a:r>
              <a:rPr lang="zh-CN" altLang="en-US" sz="2400" b="1" dirty="0">
                <a:solidFill>
                  <a:srgbClr val="C00000"/>
                </a:solidFill>
                <a:latin typeface="宋体" panose="02010600030101010101" pitchFamily="2" charset="-122"/>
                <a:ea typeface="宋体" panose="02010600030101010101" pitchFamily="2" charset="-122"/>
              </a:rPr>
              <a:t>2.重书面，轻口头</a:t>
            </a:r>
            <a:endParaRPr lang="zh-CN" altLang="en-US" sz="2400" b="1" dirty="0">
              <a:latin typeface="宋体" panose="02010600030101010101" pitchFamily="2" charset="-122"/>
              <a:ea typeface="宋体" panose="02010600030101010101" pitchFamily="2" charset="-122"/>
            </a:endParaRPr>
          </a:p>
          <a:p>
            <a:pPr>
              <a:lnSpc>
                <a:spcPts val="3200"/>
              </a:lnSpc>
              <a:buClr>
                <a:schemeClr val="accent2"/>
              </a:buClr>
            </a:pPr>
            <a:r>
              <a:rPr lang="zh-CN" altLang="en-US" sz="2400" b="1" dirty="0">
                <a:latin typeface="宋体" panose="02010600030101010101" pitchFamily="2" charset="-122"/>
                <a:ea typeface="宋体" panose="02010600030101010101" pitchFamily="2" charset="-122"/>
              </a:rPr>
              <a:t>   教师只重视书面作文，忽视口头表达能力的训练，导致小学生口头表达能力不强，影响了书面作文能力的提高</a:t>
            </a:r>
            <a:r>
              <a:rPr lang="zh-CN" altLang="en-US" sz="2400" dirty="0">
                <a:latin typeface="宋体" panose="02010600030101010101" pitchFamily="2" charset="-122"/>
                <a:ea typeface="宋体" panose="02010600030101010101" pitchFamily="2" charset="-122"/>
              </a:rPr>
              <a:t>。</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3" nodeType="clickEffect">
                                  <p:stCondLst>
                                    <p:cond delay="0"/>
                                  </p:stCondLst>
                                  <p:childTnLst>
                                    <p:set>
                                      <p:cBhvr>
                                        <p:cTn id="6" dur="1" fill="hold">
                                          <p:stCondLst>
                                            <p:cond delay="0"/>
                                          </p:stCondLst>
                                        </p:cTn>
                                        <p:tgtEl>
                                          <p:spTgt spid="8197"/>
                                        </p:tgtEl>
                                        <p:attrNameLst>
                                          <p:attrName>style.visibility</p:attrName>
                                        </p:attrNameLst>
                                      </p:cBhvr>
                                      <p:to>
                                        <p:strVal val="visible"/>
                                      </p:to>
                                    </p:set>
                                    <p:animEffect transition="in" filter="slide(fromBottom)">
                                      <p:cBhvr>
                                        <p:cTn id="7" dur="1000"/>
                                        <p:tgtEl>
                                          <p:spTgt spid="81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7" grpId="0" bldLvl="0"/>
      <p:bldP spid="8197" grpId="1" bldLvl="0"/>
      <p:bldP spid="8197" grpId="2" bldLvl="0"/>
      <p:bldP spid="8197" grpId="3" bldLvl="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6145"/>
          <p:cNvSpPr>
            <a:spLocks noGrp="1"/>
          </p:cNvSpPr>
          <p:nvPr>
            <p:ph type="title"/>
          </p:nvPr>
        </p:nvSpPr>
        <p:spPr/>
        <p:txBody>
          <a:bodyPr wrap="square" lIns="91440" tIns="45720" rIns="91440" bIns="45720" anchor="ctr"/>
          <a:lstStyle/>
          <a:p>
            <a:r>
              <a:rPr lang="zh-CN" altLang="en-US" sz="4000" dirty="0">
                <a:latin typeface="黑体" panose="02010600030101010101" pitchFamily="2" charset="-122"/>
                <a:ea typeface="黑体" panose="02010600030101010101" pitchFamily="2" charset="-122"/>
              </a:rPr>
              <a:t>一、课题研究的基本情况 </a:t>
            </a:r>
          </a:p>
        </p:txBody>
      </p:sp>
      <p:grpSp>
        <p:nvGrpSpPr>
          <p:cNvPr id="6147" name="组合 6146"/>
          <p:cNvGrpSpPr/>
          <p:nvPr/>
        </p:nvGrpSpPr>
        <p:grpSpPr>
          <a:xfrm>
            <a:off x="26988" y="1358900"/>
            <a:ext cx="4508500" cy="631825"/>
            <a:chOff x="0" y="0"/>
            <a:chExt cx="1008" cy="356"/>
          </a:xfrm>
        </p:grpSpPr>
        <p:grpSp>
          <p:nvGrpSpPr>
            <p:cNvPr id="79875" name="组合 6147"/>
            <p:cNvGrpSpPr/>
            <p:nvPr/>
          </p:nvGrpSpPr>
          <p:grpSpPr>
            <a:xfrm>
              <a:off x="42" y="0"/>
              <a:ext cx="966" cy="356"/>
              <a:chOff x="0" y="0"/>
              <a:chExt cx="589" cy="353"/>
            </a:xfrm>
          </p:grpSpPr>
          <p:sp>
            <p:nvSpPr>
              <p:cNvPr id="79876" name="圆角矩形 6148"/>
              <p:cNvSpPr/>
              <p:nvPr/>
            </p:nvSpPr>
            <p:spPr>
              <a:xfrm>
                <a:off x="0" y="0"/>
                <a:ext cx="589" cy="353"/>
              </a:xfrm>
              <a:prstGeom prst="roundRect">
                <a:avLst>
                  <a:gd name="adj" fmla="val 11921"/>
                </a:avLst>
              </a:prstGeom>
              <a:gradFill rotWithShape="1">
                <a:gsLst>
                  <a:gs pos="0">
                    <a:schemeClr val="accent1"/>
                  </a:gs>
                  <a:gs pos="100000">
                    <a:srgbClr val="2C7E46"/>
                  </a:gs>
                </a:gsLst>
                <a:lin ang="5400000" scaled="1"/>
                <a:tileRect/>
              </a:gradFill>
              <a:ln w="38100" cap="flat" cmpd="sng">
                <a:solidFill>
                  <a:schemeClr val="bg1"/>
                </a:solidFill>
                <a:prstDash val="solid"/>
                <a:round/>
                <a:headEnd type="none" w="med" len="med"/>
                <a:tailEnd type="none" w="med" len="med"/>
              </a:ln>
            </p:spPr>
            <p:txBody>
              <a:bodyPr anchor="t"/>
              <a:lstStyle/>
              <a:p>
                <a:pPr algn="r"/>
                <a:endParaRPr lang="zh-CN" altLang="en-US" dirty="0">
                  <a:latin typeface="Arial" panose="020B0604020202020204" pitchFamily="34" charset="0"/>
                  <a:ea typeface="Arial" panose="020B0604020202020204" pitchFamily="34" charset="0"/>
                </a:endParaRPr>
              </a:p>
            </p:txBody>
          </p:sp>
          <p:sp>
            <p:nvSpPr>
              <p:cNvPr id="67589" name="任意多边形 6149"/>
              <p:cNvSpPr>
                <a:spLocks noChangeArrowheads="1"/>
              </p:cNvSpPr>
              <p:nvPr/>
            </p:nvSpPr>
            <p:spPr bwMode="auto">
              <a:xfrm>
                <a:off x="37" y="23"/>
                <a:ext cx="294" cy="176"/>
              </a:xfrm>
              <a:custGeom>
                <a:avLst/>
                <a:gdLst>
                  <a:gd name="T0" fmla="*/ 118 w 596"/>
                  <a:gd name="T1" fmla="*/ 0 h 598"/>
                  <a:gd name="T2" fmla="*/ 0 w 596"/>
                  <a:gd name="T3" fmla="*/ 118 h 598"/>
                  <a:gd name="T4" fmla="*/ 0 w 596"/>
                  <a:gd name="T5" fmla="*/ 589 h 598"/>
                  <a:gd name="T6" fmla="*/ 161 w 596"/>
                  <a:gd name="T7" fmla="*/ 174 h 598"/>
                  <a:gd name="T8" fmla="*/ 589 w 596"/>
                  <a:gd name="T9" fmla="*/ 0 h 598"/>
                  <a:gd name="T10" fmla="*/ 118 w 596"/>
                  <a:gd name="T11" fmla="*/ 0 h 598"/>
                </a:gdLst>
                <a:ahLst/>
                <a:cxnLst>
                  <a:cxn ang="0">
                    <a:pos x="T0" y="T1"/>
                  </a:cxn>
                  <a:cxn ang="0">
                    <a:pos x="T2" y="T3"/>
                  </a:cxn>
                  <a:cxn ang="0">
                    <a:pos x="T4" y="T5"/>
                  </a:cxn>
                  <a:cxn ang="0">
                    <a:pos x="T6" y="T7"/>
                  </a:cxn>
                  <a:cxn ang="0">
                    <a:pos x="T8" y="T9"/>
                  </a:cxn>
                  <a:cxn ang="0">
                    <a:pos x="T10" y="T11"/>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rgbClr val="96D7AB"/>
                  </a:gs>
                  <a:gs pos="50000">
                    <a:schemeClr val="accent1">
                      <a:alpha val="0"/>
                    </a:schemeClr>
                  </a:gs>
                  <a:gs pos="100000">
                    <a:srgbClr val="96D7AB"/>
                  </a:gs>
                </a:gsLst>
                <a:lin ang="2700000" scaled="1"/>
              </a:gradFill>
              <a:ln>
                <a:noFill/>
              </a:ln>
              <a:extLst>
                <a:ext uri="{91240B29-F687-4F45-9708-019B960494DF}">
                  <a14:hiddenLine xmlns:a14="http://schemas.microsoft.com/office/drawing/2010/main" xmlns="" w="9525">
                    <a:solidFill>
                      <a:srgbClr val="000000"/>
                    </a:solidFill>
                    <a:round/>
                  </a14:hiddenLine>
                </a:ext>
              </a:ex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79878" name="文本框 6150"/>
            <p:cNvSpPr txBox="1"/>
            <p:nvPr/>
          </p:nvSpPr>
          <p:spPr>
            <a:xfrm>
              <a:off x="0" y="0"/>
              <a:ext cx="998" cy="288"/>
            </a:xfrm>
            <a:prstGeom prst="rect">
              <a:avLst/>
            </a:prstGeom>
            <a:noFill/>
            <a:ln w="9525">
              <a:noFill/>
            </a:ln>
          </p:spPr>
          <p:txBody>
            <a:bodyPr anchor="t"/>
            <a:lstStyle/>
            <a:p>
              <a:pPr algn="ctr" eaLnBrk="0" hangingPunct="0"/>
              <a:r>
                <a:rPr lang="zh-CN" altLang="en-US" sz="3600" b="1" dirty="0">
                  <a:solidFill>
                    <a:schemeClr val="bg1"/>
                  </a:solidFill>
                  <a:latin typeface="Arial" panose="020B0604020202020204" pitchFamily="34" charset="0"/>
                  <a:ea typeface="黑体" panose="02010600030101010101" pitchFamily="2" charset="-122"/>
                </a:rPr>
                <a:t>（一）概念的界定</a:t>
              </a:r>
              <a:r>
                <a:rPr lang="zh-CN" altLang="en-US" sz="2400" dirty="0">
                  <a:solidFill>
                    <a:schemeClr val="bg1"/>
                  </a:solidFill>
                  <a:latin typeface="Arial" panose="020B0604020202020204" pitchFamily="34" charset="0"/>
                  <a:ea typeface="黑体" panose="02010600030101010101" pitchFamily="2" charset="-122"/>
                </a:rPr>
                <a:t> </a:t>
              </a:r>
            </a:p>
          </p:txBody>
        </p:sp>
      </p:grpSp>
      <p:sp>
        <p:nvSpPr>
          <p:cNvPr id="6152" name="文本框 6151"/>
          <p:cNvSpPr txBox="1"/>
          <p:nvPr/>
        </p:nvSpPr>
        <p:spPr>
          <a:xfrm>
            <a:off x="341313" y="1989138"/>
            <a:ext cx="8189912" cy="1127125"/>
          </a:xfrm>
          <a:prstGeom prst="rect">
            <a:avLst/>
          </a:prstGeom>
          <a:noFill/>
          <a:ln w="9525">
            <a:noFill/>
          </a:ln>
        </p:spPr>
        <p:txBody>
          <a:bodyPr anchor="t">
            <a:spAutoFit/>
          </a:bodyPr>
          <a:lstStyle/>
          <a:p>
            <a:pPr>
              <a:spcBef>
                <a:spcPct val="50000"/>
              </a:spcBef>
              <a:buClr>
                <a:schemeClr val="accent2"/>
              </a:buClr>
            </a:pPr>
            <a:r>
              <a:rPr lang="zh-CN" altLang="en-US" sz="2000" dirty="0">
                <a:solidFill>
                  <a:schemeClr val="accent2"/>
                </a:solidFill>
                <a:latin typeface="黑体" panose="02010600030101010101" pitchFamily="2" charset="-122"/>
                <a:ea typeface="黑体" panose="02010600030101010101" pitchFamily="2" charset="-122"/>
              </a:rPr>
              <a:t>   </a:t>
            </a:r>
            <a:r>
              <a:rPr lang="zh-CN" altLang="en-US" sz="2000" b="1" dirty="0">
                <a:solidFill>
                  <a:schemeClr val="accent2"/>
                </a:solidFill>
                <a:latin typeface="黑体" panose="02010600030101010101" pitchFamily="2" charset="-122"/>
                <a:ea typeface="黑体" panose="02010600030101010101" pitchFamily="2" charset="-122"/>
              </a:rPr>
              <a:t>  </a:t>
            </a:r>
            <a:r>
              <a:rPr lang="zh-CN" altLang="en-US" sz="3200" b="1" dirty="0">
                <a:solidFill>
                  <a:srgbClr val="333399"/>
                </a:solidFill>
                <a:latin typeface="宋体" panose="02010600030101010101" pitchFamily="2" charset="-122"/>
              </a:rPr>
              <a:t>根据研究，目前对口头作文的定义，常见的有以下两种</a:t>
            </a:r>
            <a:r>
              <a:rPr lang="en-US" altLang="zh-CN" sz="3200" b="1" dirty="0">
                <a:solidFill>
                  <a:srgbClr val="333399"/>
                </a:solidFill>
                <a:latin typeface="宋体" panose="02010600030101010101" pitchFamily="2" charset="-122"/>
              </a:rPr>
              <a:t>:</a:t>
            </a:r>
            <a:r>
              <a:rPr lang="zh-CN" altLang="en-US" sz="3600" b="1" dirty="0">
                <a:solidFill>
                  <a:schemeClr val="accent2"/>
                </a:solidFill>
                <a:latin typeface="黑体" panose="02010600030101010101" pitchFamily="2" charset="-122"/>
                <a:ea typeface="黑体" panose="02010600030101010101" pitchFamily="2" charset="-122"/>
              </a:rPr>
              <a:t> </a:t>
            </a:r>
            <a:r>
              <a:rPr lang="zh-CN" altLang="en-US" sz="3200" b="1" dirty="0">
                <a:solidFill>
                  <a:schemeClr val="accent2"/>
                </a:solidFill>
                <a:latin typeface="黑体" panose="02010600030101010101" pitchFamily="2" charset="-122"/>
                <a:ea typeface="黑体" panose="02010600030101010101" pitchFamily="2" charset="-122"/>
              </a:rPr>
              <a:t>  </a:t>
            </a:r>
            <a:r>
              <a:rPr lang="zh-CN" altLang="en-US" sz="3200" dirty="0">
                <a:solidFill>
                  <a:schemeClr val="accent2"/>
                </a:solidFill>
                <a:latin typeface="黑体" panose="02010600030101010101" pitchFamily="2" charset="-122"/>
                <a:ea typeface="黑体" panose="02010600030101010101" pitchFamily="2" charset="-122"/>
              </a:rPr>
              <a:t> </a:t>
            </a:r>
            <a:r>
              <a:rPr lang="zh-CN" altLang="en-US" sz="3600" dirty="0">
                <a:solidFill>
                  <a:srgbClr val="333399"/>
                </a:solidFill>
                <a:latin typeface="黑体" panose="02010600030101010101" pitchFamily="2" charset="-122"/>
                <a:ea typeface="黑体" panose="02010600030101010101" pitchFamily="2" charset="-122"/>
              </a:rPr>
              <a:t> </a:t>
            </a:r>
            <a:r>
              <a:rPr lang="zh-CN" altLang="en-US" sz="3200" dirty="0">
                <a:solidFill>
                  <a:srgbClr val="333399"/>
                </a:solidFill>
                <a:latin typeface="黑体" panose="02010600030101010101" pitchFamily="2" charset="-122"/>
                <a:ea typeface="黑体" panose="02010600030101010101" pitchFamily="2" charset="-122"/>
              </a:rPr>
              <a:t> </a:t>
            </a:r>
            <a:r>
              <a:rPr lang="zh-CN" altLang="en-US" sz="3200" dirty="0">
                <a:latin typeface="黑体" panose="02010600030101010101" pitchFamily="2" charset="-122"/>
                <a:ea typeface="黑体" panose="02010600030101010101" pitchFamily="2" charset="-122"/>
              </a:rPr>
              <a:t> </a:t>
            </a:r>
            <a:r>
              <a:rPr lang="zh-CN" altLang="en-US" sz="3600" dirty="0">
                <a:latin typeface="黑体" panose="02010600030101010101" pitchFamily="2" charset="-122"/>
                <a:ea typeface="黑体" panose="02010600030101010101" pitchFamily="2" charset="-122"/>
              </a:rPr>
              <a:t> </a:t>
            </a:r>
            <a:endParaRPr lang="zh-CN" altLang="en-US" sz="3600" dirty="0">
              <a:latin typeface="宋体" panose="02010600030101010101" pitchFamily="2" charset="-122"/>
            </a:endParaRPr>
          </a:p>
        </p:txBody>
      </p:sp>
      <p:sp>
        <p:nvSpPr>
          <p:cNvPr id="6153" name="文本框 6152"/>
          <p:cNvSpPr txBox="1"/>
          <p:nvPr/>
        </p:nvSpPr>
        <p:spPr>
          <a:xfrm>
            <a:off x="296863" y="3068638"/>
            <a:ext cx="8480425" cy="1431925"/>
          </a:xfrm>
          <a:prstGeom prst="rect">
            <a:avLst/>
          </a:prstGeom>
          <a:noFill/>
          <a:ln w="9525">
            <a:noFill/>
          </a:ln>
        </p:spPr>
        <p:txBody>
          <a:bodyPr anchor="t">
            <a:spAutoFit/>
          </a:bodyPr>
          <a:lstStyle/>
          <a:p>
            <a:r>
              <a:rPr lang="zh-CN" altLang="en-US" sz="2800" dirty="0">
                <a:latin typeface="Arial" panose="020B0604020202020204" pitchFamily="34" charset="0"/>
              </a:rPr>
              <a:t>   </a:t>
            </a:r>
            <a:r>
              <a:rPr lang="zh-CN" altLang="en-US" sz="3200" dirty="0">
                <a:latin typeface="Arial" panose="020B0604020202020204" pitchFamily="34" charset="0"/>
              </a:rPr>
              <a:t>  </a:t>
            </a:r>
            <a:r>
              <a:rPr lang="zh-CN" altLang="en-US" sz="3200" b="1" dirty="0">
                <a:latin typeface="Arial" panose="020B0604020202020204" pitchFamily="34" charset="0"/>
              </a:rPr>
              <a:t>  </a:t>
            </a:r>
            <a:r>
              <a:rPr lang="zh-CN" altLang="en-US" sz="2800" b="1" dirty="0">
                <a:solidFill>
                  <a:srgbClr val="C00000"/>
                </a:solidFill>
                <a:latin typeface="宋体" panose="02010600030101010101" pitchFamily="2" charset="-122"/>
              </a:rPr>
              <a:t>一是</a:t>
            </a:r>
            <a:r>
              <a:rPr lang="zh-CN" altLang="en-US" sz="2800" b="1" dirty="0">
                <a:latin typeface="宋体" panose="02010600030101010101" pitchFamily="2" charset="-122"/>
              </a:rPr>
              <a:t>从语言的表达方式下定义，认为口头作文是相对于书面作文的口述型写作，是作文训练方式之一，属作文的口头形式的训练。</a:t>
            </a:r>
          </a:p>
        </p:txBody>
      </p:sp>
      <p:sp>
        <p:nvSpPr>
          <p:cNvPr id="67593" name="日期占位符 1"/>
          <p:cNvSpPr txBox="1">
            <a:spLocks noGrp="1" noChangeArrowheads="1"/>
          </p:cNvSpPr>
          <p:nvPr>
            <p:ph type="dt" sz="half" idx="10"/>
          </p:nvPr>
        </p:nvSpPr>
        <p:spPr bwMode="auto">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0" i="0" u="none" strike="noStrike" kern="1200" cap="none" spc="0" normalizeH="0" baseline="0" noProof="0" smtClean="0">
                <a:ln>
                  <a:noFill/>
                </a:ln>
                <a:solidFill>
                  <a:schemeClr val="tx1"/>
                </a:solidFill>
                <a:effectLst/>
                <a:uLnTx/>
                <a:uFillTx/>
                <a:latin typeface="Verdana" panose="020B0604030504040204" pitchFamily="34" charset="0"/>
                <a:ea typeface="+mn-ea"/>
                <a:cs typeface="+mn-cs"/>
              </a:rPr>
              <a:t>http://www.thxsyxx.com</a:t>
            </a:r>
          </a:p>
        </p:txBody>
      </p:sp>
      <p:sp>
        <p:nvSpPr>
          <p:cNvPr id="2" name="文本框 1"/>
          <p:cNvSpPr txBox="1"/>
          <p:nvPr/>
        </p:nvSpPr>
        <p:spPr>
          <a:xfrm>
            <a:off x="296863" y="4645025"/>
            <a:ext cx="8651875" cy="1858963"/>
          </a:xfrm>
          <a:prstGeom prst="rect">
            <a:avLst/>
          </a:prstGeom>
          <a:noFill/>
          <a:ln w="9525">
            <a:noFill/>
          </a:ln>
        </p:spPr>
        <p:txBody>
          <a:bodyPr anchor="t">
            <a:spAutoFit/>
          </a:bodyPr>
          <a:lstStyle/>
          <a:p>
            <a:r>
              <a:rPr lang="zh-CN" altLang="en-US" sz="2800" dirty="0">
                <a:latin typeface="Arial" panose="020B0604020202020204" pitchFamily="34" charset="0"/>
              </a:rPr>
              <a:t>   </a:t>
            </a:r>
            <a:r>
              <a:rPr lang="zh-CN" altLang="en-US" sz="3200" dirty="0">
                <a:latin typeface="Arial" panose="020B0604020202020204" pitchFamily="34" charset="0"/>
              </a:rPr>
              <a:t>   </a:t>
            </a:r>
            <a:r>
              <a:rPr lang="zh-CN" altLang="en-US" sz="3000" b="1" dirty="0">
                <a:latin typeface="Arial" panose="020B0604020202020204" pitchFamily="34" charset="0"/>
              </a:rPr>
              <a:t> </a:t>
            </a:r>
            <a:r>
              <a:rPr lang="zh-CN" altLang="en-US" sz="2800" b="1" dirty="0">
                <a:solidFill>
                  <a:srgbClr val="C00000"/>
                </a:solidFill>
                <a:latin typeface="宋体" panose="02010600030101010101" pitchFamily="2" charset="-122"/>
                <a:sym typeface="Arial" panose="020B0604020202020204" pitchFamily="34" charset="0"/>
              </a:rPr>
              <a:t>二</a:t>
            </a:r>
            <a:r>
              <a:rPr lang="zh-CN" altLang="en-US" sz="2800" b="1" dirty="0">
                <a:solidFill>
                  <a:srgbClr val="C00000"/>
                </a:solidFill>
                <a:latin typeface="宋体" panose="02010600030101010101" pitchFamily="2" charset="-122"/>
              </a:rPr>
              <a:t>是</a:t>
            </a:r>
            <a:r>
              <a:rPr lang="zh-CN" altLang="en-US" sz="2800" b="1" dirty="0">
                <a:latin typeface="宋体" panose="02010600030101010101" pitchFamily="2" charset="-122"/>
              </a:rPr>
              <a:t>从口头作文与书面作文的关系的角度下定义，认为口头作文与书面作文是作文训练的两种方式，它与书面作文相对，但又与书面作文有着相辅相成，互相促进的关系。</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6146"/>
                                        </p:tgtEl>
                                        <p:attrNameLst>
                                          <p:attrName>style.visibility</p:attrName>
                                        </p:attrNameLst>
                                      </p:cBhvr>
                                      <p:to>
                                        <p:strVal val="visible"/>
                                      </p:to>
                                    </p:set>
                                    <p:anim calcmode="lin" valueType="num">
                                      <p:cBhvr>
                                        <p:cTn id="7" dur="1000" fill="hold"/>
                                        <p:tgtEl>
                                          <p:spTgt spid="6146"/>
                                        </p:tgtEl>
                                        <p:attrNameLst>
                                          <p:attrName>ppt_x</p:attrName>
                                        </p:attrNameLst>
                                      </p:cBhvr>
                                      <p:tavLst>
                                        <p:tav tm="0">
                                          <p:val>
                                            <p:strVal val="#ppt_x"/>
                                          </p:val>
                                        </p:tav>
                                        <p:tav tm="100000">
                                          <p:val>
                                            <p:strVal val="#ppt_x"/>
                                          </p:val>
                                        </p:tav>
                                      </p:tavLst>
                                    </p:anim>
                                    <p:anim calcmode="lin" valueType="num">
                                      <p:cBhvr>
                                        <p:cTn id="8" dur="1000" fill="hold"/>
                                        <p:tgtEl>
                                          <p:spTgt spid="6146"/>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nodeType="afterEffect">
                                  <p:stCondLst>
                                    <p:cond delay="0"/>
                                  </p:stCondLst>
                                  <p:childTnLst>
                                    <p:set>
                                      <p:cBhvr>
                                        <p:cTn id="11" dur="1" fill="hold">
                                          <p:stCondLst>
                                            <p:cond delay="0"/>
                                          </p:stCondLst>
                                        </p:cTn>
                                        <p:tgtEl>
                                          <p:spTgt spid="6147"/>
                                        </p:tgtEl>
                                        <p:attrNameLst>
                                          <p:attrName>style.visibility</p:attrName>
                                        </p:attrNameLst>
                                      </p:cBhvr>
                                      <p:to>
                                        <p:strVal val="visible"/>
                                      </p:to>
                                    </p:set>
                                    <p:animEffect transition="in" filter="slide(fromLeft)">
                                      <p:cBhvr>
                                        <p:cTn id="12" dur="500"/>
                                        <p:tgtEl>
                                          <p:spTgt spid="6147"/>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6" fill="hold" grpId="1" nodeType="clickEffect">
                                  <p:stCondLst>
                                    <p:cond delay="0"/>
                                  </p:stCondLst>
                                  <p:childTnLst>
                                    <p:set>
                                      <p:cBhvr>
                                        <p:cTn id="16" dur="1" fill="hold">
                                          <p:stCondLst>
                                            <p:cond delay="0"/>
                                          </p:stCondLst>
                                        </p:cTn>
                                        <p:tgtEl>
                                          <p:spTgt spid="6152"/>
                                        </p:tgtEl>
                                        <p:attrNameLst>
                                          <p:attrName>style.visibility</p:attrName>
                                        </p:attrNameLst>
                                      </p:cBhvr>
                                      <p:to>
                                        <p:strVal val="visible"/>
                                      </p:to>
                                    </p:set>
                                    <p:animEffect transition="in" filter="strips(downRight)">
                                      <p:cBhvr>
                                        <p:cTn id="17" dur="500"/>
                                        <p:tgtEl>
                                          <p:spTgt spid="6152"/>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6153"/>
                                        </p:tgtEl>
                                        <p:attrNameLst>
                                          <p:attrName>style.visibility</p:attrName>
                                        </p:attrNameLst>
                                      </p:cBhvr>
                                      <p:to>
                                        <p:strVal val="visible"/>
                                      </p:to>
                                    </p:set>
                                    <p:anim calcmode="lin" valueType="num">
                                      <p:cBhvr>
                                        <p:cTn id="22" dur="500"/>
                                        <p:tgtEl>
                                          <p:spTgt spid="6153"/>
                                        </p:tgtEl>
                                        <p:attrNameLst>
                                          <p:attrName>ppt_y</p:attrName>
                                        </p:attrNameLst>
                                      </p:cBhvr>
                                      <p:tavLst>
                                        <p:tav tm="0">
                                          <p:val>
                                            <p:strVal val="#ppt_y+#ppt_h*1.125000"/>
                                          </p:val>
                                        </p:tav>
                                        <p:tav tm="100000">
                                          <p:val>
                                            <p:strVal val="#ppt_y"/>
                                          </p:val>
                                        </p:tav>
                                      </p:tavLst>
                                    </p:anim>
                                    <p:animEffect transition="in" filter="wipe(up)">
                                      <p:cBhvr>
                                        <p:cTn id="23" dur="500"/>
                                        <p:tgtEl>
                                          <p:spTgt spid="6153"/>
                                        </p:tgtEl>
                                      </p:cBhvr>
                                    </p:animEffect>
                                  </p:childTnLst>
                                </p:cTn>
                              </p:par>
                            </p:childTnLst>
                          </p:cTn>
                        </p:par>
                      </p:childTnLst>
                    </p:cTn>
                  </p:par>
                  <p:par>
                    <p:cTn id="24" fill="hold">
                      <p:stCondLst>
                        <p:cond delay="indefinite"/>
                      </p:stCondLst>
                      <p:childTnLst>
                        <p:par>
                          <p:cTn id="25" fill="hold">
                            <p:stCondLst>
                              <p:cond delay="0"/>
                            </p:stCondLst>
                            <p:childTnLst>
                              <p:par>
                                <p:cTn id="26" presetID="12" presetClass="entr" presetSubtype="4" fill="hold" grpId="0" nodeType="clickEffect">
                                  <p:stCondLst>
                                    <p:cond delay="0"/>
                                  </p:stCondLst>
                                  <p:childTnLst>
                                    <p:set>
                                      <p:cBhvr>
                                        <p:cTn id="27" dur="1" fill="hold">
                                          <p:stCondLst>
                                            <p:cond delay="0"/>
                                          </p:stCondLst>
                                        </p:cTn>
                                        <p:tgtEl>
                                          <p:spTgt spid="2"/>
                                        </p:tgtEl>
                                        <p:attrNameLst>
                                          <p:attrName>style.visibility</p:attrName>
                                        </p:attrNameLst>
                                      </p:cBhvr>
                                      <p:to>
                                        <p:strVal val="visible"/>
                                      </p:to>
                                    </p:set>
                                    <p:anim calcmode="lin" valueType="num">
                                      <p:cBhvr>
                                        <p:cTn id="28" dur="500"/>
                                        <p:tgtEl>
                                          <p:spTgt spid="2"/>
                                        </p:tgtEl>
                                        <p:attrNameLst>
                                          <p:attrName>ppt_y</p:attrName>
                                        </p:attrNameLst>
                                      </p:cBhvr>
                                      <p:tavLst>
                                        <p:tav tm="0">
                                          <p:val>
                                            <p:strVal val="#ppt_y+#ppt_h*1.125000"/>
                                          </p:val>
                                        </p:tav>
                                        <p:tav tm="100000">
                                          <p:val>
                                            <p:strVal val="#ppt_y"/>
                                          </p:val>
                                        </p:tav>
                                      </p:tavLst>
                                    </p:anim>
                                    <p:animEffect transition="in" filter="wipe(up)">
                                      <p:cBhvr>
                                        <p:cTn id="2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p:bldP spid="6152" grpId="0" bldLvl="0"/>
      <p:bldP spid="6152" grpId="1" bldLvl="0"/>
      <p:bldP spid="6153" grpId="0"/>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标题 13313"/>
          <p:cNvSpPr>
            <a:spLocks noGrp="1"/>
          </p:cNvSpPr>
          <p:nvPr>
            <p:ph type="title" idx="4294967295"/>
          </p:nvPr>
        </p:nvSpPr>
        <p:spPr>
          <a:ln>
            <a:miter lim="800000"/>
          </a:ln>
          <a:effectLst>
            <a:outerShdw dist="35921" dir="2699999" algn="ctr" rotWithShape="0">
              <a:schemeClr val="tx1"/>
            </a:outerShdw>
          </a:effectLst>
        </p:spPr>
        <p:txBody>
          <a:bodyPr vert="horz" wrap="square" lIns="91440" tIns="45720" rIns="91440" bIns="45720" numCol="1" anchor="ctr"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4000" b="1" i="0" u="none" strike="noStrike" kern="1200" cap="none" spc="0" normalizeH="0" baseline="0" noProof="1">
                <a:ln>
                  <a:noFill/>
                </a:ln>
                <a:solidFill>
                  <a:schemeClr val="bg1"/>
                </a:solidFill>
                <a:effectLst/>
                <a:uLnTx/>
                <a:uFillTx/>
                <a:latin typeface="黑体" panose="02010600030101010101" pitchFamily="2" charset="-122"/>
                <a:ea typeface="黑体" panose="02010600030101010101" pitchFamily="2" charset="-122"/>
                <a:cs typeface="+mj-cs"/>
              </a:rPr>
              <a:t>二、课题研究过程</a:t>
            </a:r>
            <a:r>
              <a:rPr kumimoji="0" lang="zh-CN" altLang="en-US" sz="3600" b="1" i="0" u="none" strike="noStrike" kern="1200" cap="none" spc="0" normalizeH="0" baseline="0" noProof="1">
                <a:ln>
                  <a:noFill/>
                </a:ln>
                <a:solidFill>
                  <a:schemeClr val="bg1"/>
                </a:solidFill>
                <a:effectLst>
                  <a:outerShdw blurRad="38100" dist="38100" dir="2700000">
                    <a:srgbClr val="C0C0C0"/>
                  </a:outerShdw>
                </a:effectLst>
                <a:uLnTx/>
                <a:uFillTx/>
                <a:latin typeface="黑体" panose="02010600030101010101" pitchFamily="2" charset="-122"/>
                <a:ea typeface="黑体" panose="02010600030101010101" pitchFamily="2" charset="-122"/>
                <a:cs typeface="+mj-cs"/>
              </a:rPr>
              <a:t> </a:t>
            </a:r>
          </a:p>
        </p:txBody>
      </p:sp>
      <p:sp>
        <p:nvSpPr>
          <p:cNvPr id="108546" name="AutoShape 14"/>
          <p:cNvSpPr/>
          <p:nvPr/>
        </p:nvSpPr>
        <p:spPr>
          <a:xfrm>
            <a:off x="161925" y="1358900"/>
            <a:ext cx="7708900" cy="495300"/>
          </a:xfrm>
          <a:prstGeom prst="roundRect">
            <a:avLst>
              <a:gd name="adj" fmla="val 16667"/>
            </a:avLst>
          </a:prstGeom>
          <a:solidFill>
            <a:schemeClr val="hlink"/>
          </a:solidFill>
          <a:ln w="38100" cap="flat" cmpd="sng">
            <a:solidFill>
              <a:srgbClr val="FFFFFF">
                <a:alpha val="50195"/>
              </a:srgbClr>
            </a:solidFill>
            <a:prstDash val="solid"/>
            <a:miter/>
            <a:headEnd type="none" w="med" len="med"/>
            <a:tailEnd type="none" w="med" len="med"/>
          </a:ln>
        </p:spPr>
        <p:txBody>
          <a:bodyPr wrap="none" anchor="ctr"/>
          <a:lstStyle/>
          <a:p>
            <a:r>
              <a:rPr lang="zh-CN" altLang="en-US" sz="3200" b="1" dirty="0">
                <a:latin typeface="Arial" panose="020B0604020202020204" pitchFamily="34" charset="0"/>
                <a:ea typeface="宋体" panose="02010600030101010101" pitchFamily="2" charset="-122"/>
              </a:rPr>
              <a:t>（一）实验前期阶段 </a:t>
            </a:r>
            <a:endParaRPr lang="zh-CN" altLang="en-US" sz="3200" dirty="0">
              <a:latin typeface="Arial" panose="020B0604020202020204" pitchFamily="34" charset="0"/>
              <a:ea typeface="宋体" panose="02010600030101010101" pitchFamily="2" charset="-122"/>
            </a:endParaRPr>
          </a:p>
        </p:txBody>
      </p:sp>
      <p:sp>
        <p:nvSpPr>
          <p:cNvPr id="108547" name="日期占位符 1"/>
          <p:cNvSpPr/>
          <p:nvPr/>
        </p:nvSpPr>
        <p:spPr>
          <a:xfrm>
            <a:off x="5508625" y="333375"/>
            <a:ext cx="3167063" cy="215900"/>
          </a:xfrm>
          <a:prstGeom prst="rect">
            <a:avLst/>
          </a:prstGeom>
          <a:solidFill>
            <a:srgbClr val="FFFFFF"/>
          </a:solidFill>
          <a:ln w="9525" cap="flat" cmpd="sng">
            <a:solidFill>
              <a:srgbClr val="000000"/>
            </a:solidFill>
            <a:prstDash val="solid"/>
            <a:miter/>
            <a:headEnd type="none" w="med" len="med"/>
            <a:tailEnd type="none" w="med" len="med"/>
          </a:ln>
        </p:spPr>
        <p:txBody>
          <a:bodyPr anchor="t"/>
          <a:lstStyle/>
          <a:p>
            <a:pPr algn="r"/>
            <a:r>
              <a:rPr lang="en-US" altLang="zh-CN" sz="1400" dirty="0">
                <a:latin typeface="Verdana" panose="020B0604030504040204" pitchFamily="34" charset="0"/>
              </a:rPr>
              <a:t>http://www.thxsyxx.com</a:t>
            </a:r>
            <a:endParaRPr lang="en-US" altLang="zh-CN" sz="1400" dirty="0">
              <a:latin typeface="Verdana" panose="020B0604030504040204" pitchFamily="34" charset="0"/>
              <a:ea typeface="Arial" panose="020B0604020202020204" pitchFamily="34" charset="0"/>
            </a:endParaRPr>
          </a:p>
        </p:txBody>
      </p:sp>
      <p:sp>
        <p:nvSpPr>
          <p:cNvPr id="8198" name="文本框 13319"/>
          <p:cNvSpPr txBox="1"/>
          <p:nvPr/>
        </p:nvSpPr>
        <p:spPr>
          <a:xfrm>
            <a:off x="387350" y="2438400"/>
            <a:ext cx="8416925" cy="1792288"/>
          </a:xfrm>
          <a:prstGeom prst="rect">
            <a:avLst/>
          </a:prstGeom>
          <a:noFill/>
          <a:ln w="9525">
            <a:noFill/>
          </a:ln>
        </p:spPr>
        <p:txBody>
          <a:bodyPr anchor="t">
            <a:spAutoFit/>
          </a:bodyPr>
          <a:lstStyle/>
          <a:p>
            <a:pPr>
              <a:lnSpc>
                <a:spcPts val="2000"/>
              </a:lnSpc>
              <a:spcBef>
                <a:spcPct val="50000"/>
              </a:spcBef>
              <a:buClr>
                <a:schemeClr val="accent2"/>
              </a:buClr>
            </a:pPr>
            <a:r>
              <a:rPr lang="zh-CN" altLang="en-US" sz="2800" b="1" dirty="0">
                <a:solidFill>
                  <a:srgbClr val="333399"/>
                </a:solidFill>
                <a:latin typeface="Arial" panose="020B0604020202020204" pitchFamily="34" charset="0"/>
                <a:ea typeface="宋体" panose="02010600030101010101" pitchFamily="2" charset="-122"/>
              </a:rPr>
              <a:t>相应对策：</a:t>
            </a:r>
          </a:p>
          <a:p>
            <a:pPr>
              <a:lnSpc>
                <a:spcPts val="3275"/>
              </a:lnSpc>
              <a:spcBef>
                <a:spcPct val="50000"/>
              </a:spcBef>
              <a:buClr>
                <a:schemeClr val="accent2"/>
              </a:buClr>
            </a:pPr>
            <a:r>
              <a:rPr lang="zh-CN" altLang="en-US" sz="2400" b="1" dirty="0">
                <a:latin typeface="Arial" panose="020B0604020202020204" pitchFamily="34" charset="0"/>
                <a:ea typeface="宋体" panose="02010600030101010101" pitchFamily="2" charset="-122"/>
              </a:rPr>
              <a:t>     1.使师生充分认识口头作文教学的意义。 </a:t>
            </a:r>
          </a:p>
          <a:p>
            <a:pPr>
              <a:lnSpc>
                <a:spcPts val="3275"/>
              </a:lnSpc>
              <a:buClr>
                <a:schemeClr val="accent2"/>
              </a:buClr>
            </a:pPr>
            <a:r>
              <a:rPr lang="zh-CN" altLang="en-US" sz="2400" b="1" dirty="0">
                <a:latin typeface="Arial" panose="020B0604020202020204" pitchFamily="34" charset="0"/>
                <a:ea typeface="宋体" panose="02010600030101010101" pitchFamily="2" charset="-122"/>
              </a:rPr>
              <a:t>     2. 激发学生口头作文的兴趣，引导学生多阅读、多体验观察、多积累，进行多种形式的口头作文训练。 </a:t>
            </a:r>
          </a:p>
        </p:txBody>
      </p:sp>
      <p:sp>
        <p:nvSpPr>
          <p:cNvPr id="35848" name="文本框 13314"/>
          <p:cNvSpPr txBox="1"/>
          <p:nvPr/>
        </p:nvSpPr>
        <p:spPr>
          <a:xfrm>
            <a:off x="206375" y="4778375"/>
            <a:ext cx="8696325" cy="579438"/>
          </a:xfrm>
          <a:prstGeom prst="rect">
            <a:avLst/>
          </a:prstGeom>
          <a:noFill/>
          <a:ln w="9525">
            <a:noFill/>
          </a:ln>
        </p:spPr>
        <p:txBody>
          <a:bodyPr anchor="t">
            <a:spAutoFit/>
          </a:bodyPr>
          <a:lstStyle/>
          <a:p>
            <a:pPr>
              <a:spcBef>
                <a:spcPct val="50000"/>
              </a:spcBef>
            </a:pPr>
            <a:r>
              <a:rPr lang="zh-CN" altLang="en-US" dirty="0">
                <a:latin typeface="Arial" panose="020B0604020202020204" pitchFamily="34" charset="0"/>
                <a:ea typeface="宋体" panose="02010600030101010101" pitchFamily="2" charset="-122"/>
              </a:rPr>
              <a:t> </a:t>
            </a:r>
            <a:r>
              <a:rPr lang="zh-CN" altLang="en-US" dirty="0">
                <a:solidFill>
                  <a:srgbClr val="CC0000"/>
                </a:solidFill>
                <a:latin typeface="Arial" panose="020B0604020202020204" pitchFamily="34" charset="0"/>
                <a:ea typeface="宋体" panose="02010600030101010101" pitchFamily="2" charset="-122"/>
              </a:rPr>
              <a:t> </a:t>
            </a:r>
            <a:r>
              <a:rPr lang="zh-CN" altLang="en-US" sz="2800" b="1" dirty="0">
                <a:latin typeface="Arial" panose="020B0604020202020204" pitchFamily="34" charset="0"/>
                <a:ea typeface="宋体" panose="02010600030101010101" pitchFamily="2" charset="-122"/>
              </a:rPr>
              <a:t>形成我校</a:t>
            </a:r>
            <a:r>
              <a:rPr lang="zh-CN" altLang="en-US" sz="2800" b="1" dirty="0">
                <a:solidFill>
                  <a:srgbClr val="CC0000"/>
                </a:solidFill>
                <a:latin typeface="Arial" panose="020B0604020202020204" pitchFamily="34" charset="0"/>
                <a:ea typeface="宋体" panose="02010600030101010101" pitchFamily="2" charset="-122"/>
                <a:sym typeface="宋体" panose="02010600030101010101" pitchFamily="2" charset="-122"/>
              </a:rPr>
              <a:t>口头作文教学现状及成因的调查报告</a:t>
            </a:r>
            <a:r>
              <a:rPr lang="zh-CN" altLang="en-US" sz="3200" b="1" dirty="0">
                <a:solidFill>
                  <a:srgbClr val="CC0000"/>
                </a:solidFill>
                <a:latin typeface="Arial" panose="020B0604020202020204" pitchFamily="34" charset="0"/>
                <a:ea typeface="宋体" panose="02010600030101010101" pitchFamily="2" charset="-122"/>
                <a:sym typeface="宋体" panose="02010600030101010101" pitchFamily="2" charset="-122"/>
              </a:rPr>
              <a:t> </a:t>
            </a:r>
            <a:r>
              <a:rPr lang="zh-CN" altLang="en-US" sz="3200" b="1" dirty="0">
                <a:solidFill>
                  <a:srgbClr val="333399"/>
                </a:solidFill>
                <a:latin typeface="宋体" panose="02010600030101010101" pitchFamily="2" charset="-122"/>
                <a:ea typeface="宋体" panose="02010600030101010101" pitchFamily="2" charset="-122"/>
                <a:sym typeface="Arial" panose="020B0604020202020204" pitchFamily="34" charset="0"/>
              </a:rPr>
              <a:t>.</a:t>
            </a:r>
            <a:r>
              <a:rPr lang="zh-CN" altLang="en-US" sz="3200" b="1" dirty="0">
                <a:solidFill>
                  <a:srgbClr val="333399"/>
                </a:solidFill>
                <a:latin typeface="宋体" panose="02010600030101010101" pitchFamily="2" charset="-122"/>
                <a:ea typeface="宋体" panose="02010600030101010101" pitchFamily="2" charset="-122"/>
                <a:sym typeface="Arial" panose="020B0604020202020204" pitchFamily="34" charset="0"/>
                <a:hlinkClick r:id="rId2" action="ppaction://hlinkfile"/>
              </a:rPr>
              <a:t>doc</a:t>
            </a:r>
            <a:r>
              <a:rPr lang="zh-CN" altLang="en-US" sz="3200" dirty="0">
                <a:latin typeface="宋体" panose="02010600030101010101" pitchFamily="2" charset="-122"/>
                <a:ea typeface="宋体" panose="02010600030101010101" pitchFamily="2" charset="-122"/>
              </a:rPr>
              <a:t> </a:t>
            </a:r>
            <a:r>
              <a:rPr lang="zh-CN" altLang="en-US" sz="2400" dirty="0">
                <a:latin typeface="宋体" panose="02010600030101010101" pitchFamily="2" charset="-122"/>
                <a:ea typeface="宋体" panose="02010600030101010101" pitchFamily="2" charset="-122"/>
              </a:rPr>
              <a:t>   </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3" nodeType="clickEffect">
                                  <p:stCondLst>
                                    <p:cond delay="0"/>
                                  </p:stCondLst>
                                  <p:childTnLst>
                                    <p:set>
                                      <p:cBhvr>
                                        <p:cTn id="6" dur="1" fill="hold">
                                          <p:stCondLst>
                                            <p:cond delay="0"/>
                                          </p:stCondLst>
                                        </p:cTn>
                                        <p:tgtEl>
                                          <p:spTgt spid="8198"/>
                                        </p:tgtEl>
                                        <p:attrNameLst>
                                          <p:attrName>style.visibility</p:attrName>
                                        </p:attrNameLst>
                                      </p:cBhvr>
                                      <p:to>
                                        <p:strVal val="visible"/>
                                      </p:to>
                                    </p:set>
                                    <p:animEffect transition="in" filter="slide(fromBottom)">
                                      <p:cBhvr>
                                        <p:cTn id="7" dur="1000"/>
                                        <p:tgtEl>
                                          <p:spTgt spid="8198"/>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35848">
                                            <p:txEl>
                                              <p:pRg st="0" end="0"/>
                                            </p:txEl>
                                          </p:spTgt>
                                        </p:tgtEl>
                                        <p:attrNameLst>
                                          <p:attrName>style.visibility</p:attrName>
                                        </p:attrNameLst>
                                      </p:cBhvr>
                                      <p:to>
                                        <p:strVal val="visible"/>
                                      </p:to>
                                    </p:set>
                                    <p:anim calcmode="lin" valueType="num">
                                      <p:cBhvr>
                                        <p:cTn id="12" dur="500"/>
                                        <p:tgtEl>
                                          <p:spTgt spid="35848">
                                            <p:txEl>
                                              <p:pRg st="0" end="0"/>
                                            </p:txEl>
                                          </p:spTgt>
                                        </p:tgtEl>
                                        <p:attrNameLst>
                                          <p:attrName>ppt_y</p:attrName>
                                        </p:attrNameLst>
                                      </p:cBhvr>
                                      <p:tavLst>
                                        <p:tav tm="0">
                                          <p:val>
                                            <p:strVal val="#ppt_y+#ppt_h*1.125000"/>
                                          </p:val>
                                        </p:tav>
                                        <p:tav tm="100000">
                                          <p:val>
                                            <p:strVal val="#ppt_y"/>
                                          </p:val>
                                        </p:tav>
                                      </p:tavLst>
                                    </p:anim>
                                    <p:animEffect transition="in" filter="wipe(up)">
                                      <p:cBhvr>
                                        <p:cTn id="13" dur="500"/>
                                        <p:tgtEl>
                                          <p:spTgt spid="3584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8" grpId="0" bldLvl="0"/>
      <p:bldP spid="8198" grpId="1" bldLvl="0"/>
      <p:bldP spid="8198" grpId="2" bldLvl="0"/>
      <p:bldP spid="8198" grpId="3" bldLvl="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标题 13313"/>
          <p:cNvSpPr>
            <a:spLocks noGrp="1"/>
          </p:cNvSpPr>
          <p:nvPr>
            <p:ph type="title"/>
          </p:nvPr>
        </p:nvSpPr>
        <p:spPr/>
        <p:txBody>
          <a:bodyPr wrap="square" lIns="91440" tIns="45720" rIns="91440" bIns="45720" anchor="ctr"/>
          <a:lstStyle/>
          <a:p>
            <a:pPr eaLnBrk="1" hangingPunct="1"/>
            <a:r>
              <a:rPr lang="zh-CN" altLang="en-US" sz="4000" dirty="0">
                <a:latin typeface="黑体" panose="02010600030101010101" pitchFamily="2" charset="-122"/>
                <a:ea typeface="黑体" panose="02010600030101010101" pitchFamily="2" charset="-122"/>
                <a:sym typeface="Arial" panose="020B0604020202020204" pitchFamily="34" charset="0"/>
              </a:rPr>
              <a:t>二、课题研究过程</a:t>
            </a:r>
            <a:r>
              <a:rPr lang="zh-CN" altLang="en-US" sz="3600" dirty="0">
                <a:latin typeface="黑体" panose="02010600030101010101" pitchFamily="2" charset="-122"/>
                <a:ea typeface="黑体" panose="02010600030101010101" pitchFamily="2" charset="-122"/>
              </a:rPr>
              <a:t> </a:t>
            </a:r>
          </a:p>
        </p:txBody>
      </p:sp>
      <p:sp>
        <p:nvSpPr>
          <p:cNvPr id="109570" name="AutoShape 14"/>
          <p:cNvSpPr/>
          <p:nvPr/>
        </p:nvSpPr>
        <p:spPr>
          <a:xfrm>
            <a:off x="153988" y="1371600"/>
            <a:ext cx="7840662" cy="495300"/>
          </a:xfrm>
          <a:prstGeom prst="roundRect">
            <a:avLst>
              <a:gd name="adj" fmla="val 16667"/>
            </a:avLst>
          </a:prstGeom>
          <a:solidFill>
            <a:schemeClr val="hlink"/>
          </a:solidFill>
          <a:ln w="38100" cap="flat" cmpd="sng">
            <a:solidFill>
              <a:srgbClr val="FFFFFF">
                <a:alpha val="50195"/>
              </a:srgbClr>
            </a:solidFill>
            <a:prstDash val="solid"/>
            <a:miter/>
            <a:headEnd type="none" w="med" len="med"/>
            <a:tailEnd type="none" w="med" len="med"/>
          </a:ln>
        </p:spPr>
        <p:txBody>
          <a:bodyPr wrap="none" anchor="ctr"/>
          <a:lstStyle/>
          <a:p>
            <a:r>
              <a:rPr lang="zh-CN" altLang="en-US" sz="3200" b="1" dirty="0">
                <a:latin typeface="Arial" panose="020B0604020202020204" pitchFamily="34" charset="0"/>
              </a:rPr>
              <a:t>（二）</a:t>
            </a:r>
            <a:r>
              <a:rPr lang="zh-CN" altLang="en-US" sz="3200" b="1" dirty="0">
                <a:latin typeface="Arial" panose="020B0604020202020204" pitchFamily="34" charset="0"/>
                <a:sym typeface="Arial" panose="020B0604020202020204" pitchFamily="34" charset="0"/>
              </a:rPr>
              <a:t>实验实施阶段 </a:t>
            </a:r>
            <a:endParaRPr lang="zh-CN" altLang="en-US" sz="2400" b="1" dirty="0">
              <a:latin typeface="Arial" panose="020B0604020202020204" pitchFamily="34" charset="0"/>
            </a:endParaRPr>
          </a:p>
        </p:txBody>
      </p:sp>
      <p:sp>
        <p:nvSpPr>
          <p:cNvPr id="109571" name="日期占位符 1"/>
          <p:cNvSpPr/>
          <p:nvPr/>
        </p:nvSpPr>
        <p:spPr>
          <a:xfrm>
            <a:off x="5508625" y="333375"/>
            <a:ext cx="3167063" cy="215900"/>
          </a:xfrm>
          <a:prstGeom prst="rect">
            <a:avLst/>
          </a:prstGeom>
          <a:solidFill>
            <a:srgbClr val="FFFFFF"/>
          </a:solidFill>
          <a:ln w="9525" cap="flat" cmpd="sng">
            <a:solidFill>
              <a:srgbClr val="000000"/>
            </a:solidFill>
            <a:prstDash val="solid"/>
            <a:miter/>
            <a:headEnd type="none" w="med" len="med"/>
            <a:tailEnd type="none" w="med" len="med"/>
          </a:ln>
        </p:spPr>
        <p:txBody>
          <a:bodyPr anchor="t"/>
          <a:lstStyle/>
          <a:p>
            <a:pPr algn="r"/>
            <a:r>
              <a:rPr lang="en-US" altLang="zh-CN" sz="1400" b="1" dirty="0">
                <a:latin typeface="Verdana" panose="020B0604030504040204" pitchFamily="34" charset="0"/>
              </a:rPr>
              <a:t>http://www.thxsyxx.com</a:t>
            </a:r>
            <a:endParaRPr lang="en-US" altLang="zh-CN" sz="1400" b="1" dirty="0">
              <a:latin typeface="Verdana" panose="020B0604030504040204" pitchFamily="34" charset="0"/>
              <a:ea typeface="Arial" panose="020B0604020202020204" pitchFamily="34" charset="0"/>
            </a:endParaRPr>
          </a:p>
        </p:txBody>
      </p:sp>
      <p:sp>
        <p:nvSpPr>
          <p:cNvPr id="7177" name="文本框 7176"/>
          <p:cNvSpPr txBox="1"/>
          <p:nvPr/>
        </p:nvSpPr>
        <p:spPr>
          <a:xfrm>
            <a:off x="206375" y="1989138"/>
            <a:ext cx="8596313" cy="946150"/>
          </a:xfrm>
          <a:prstGeom prst="rect">
            <a:avLst/>
          </a:prstGeom>
          <a:noFill/>
          <a:ln w="9525">
            <a:noFill/>
          </a:ln>
        </p:spPr>
        <p:txBody>
          <a:bodyPr anchor="t">
            <a:spAutoFit/>
          </a:bodyPr>
          <a:lstStyle/>
          <a:p>
            <a:r>
              <a:rPr lang="en-US" altLang="zh-CN" sz="2000" dirty="0">
                <a:solidFill>
                  <a:schemeClr val="accent2"/>
                </a:solidFill>
                <a:latin typeface="黑体" panose="02010600030101010101" pitchFamily="2" charset="-122"/>
                <a:ea typeface="黑体" panose="02010600030101010101" pitchFamily="2" charset="-122"/>
              </a:rPr>
              <a:t>    </a:t>
            </a:r>
            <a:r>
              <a:rPr lang="en-US" altLang="zh-CN" sz="2800" b="1" dirty="0">
                <a:solidFill>
                  <a:srgbClr val="333399"/>
                </a:solidFill>
                <a:latin typeface="Arial" panose="020B0604020202020204" pitchFamily="34" charset="0"/>
              </a:rPr>
              <a:t>1.</a:t>
            </a:r>
            <a:r>
              <a:rPr lang="zh-CN" altLang="en-US" sz="2800" b="1" dirty="0">
                <a:solidFill>
                  <a:srgbClr val="333399"/>
                </a:solidFill>
                <a:latin typeface="Arial" panose="020B0604020202020204" pitchFamily="34" charset="0"/>
              </a:rPr>
              <a:t>研究小学口头作文教学的基本原则，按原则开展口头作文教学。</a:t>
            </a:r>
            <a:endParaRPr lang="zh-CN" altLang="en-US" sz="2400" dirty="0">
              <a:solidFill>
                <a:srgbClr val="333399"/>
              </a:solidFill>
              <a:latin typeface="Arial" panose="020B0604020202020204" pitchFamily="34" charset="0"/>
            </a:endParaRPr>
          </a:p>
        </p:txBody>
      </p:sp>
      <p:sp>
        <p:nvSpPr>
          <p:cNvPr id="2" name="文本框 7176"/>
          <p:cNvSpPr txBox="1"/>
          <p:nvPr/>
        </p:nvSpPr>
        <p:spPr>
          <a:xfrm>
            <a:off x="252413" y="2979738"/>
            <a:ext cx="8596312" cy="1371600"/>
          </a:xfrm>
          <a:prstGeom prst="rect">
            <a:avLst/>
          </a:prstGeom>
          <a:noFill/>
          <a:ln w="9525">
            <a:noFill/>
          </a:ln>
        </p:spPr>
        <p:txBody>
          <a:bodyPr anchor="t">
            <a:spAutoFit/>
          </a:bodyPr>
          <a:lstStyle/>
          <a:p>
            <a:r>
              <a:rPr lang="en-US" altLang="zh-CN" sz="2000" dirty="0">
                <a:solidFill>
                  <a:schemeClr val="accent2"/>
                </a:solidFill>
                <a:latin typeface="黑体" panose="02010600030101010101" pitchFamily="2" charset="-122"/>
                <a:ea typeface="黑体" panose="02010600030101010101" pitchFamily="2" charset="-122"/>
              </a:rPr>
              <a:t>    </a:t>
            </a:r>
            <a:r>
              <a:rPr lang="en-US" altLang="zh-CN" sz="2800" b="1" dirty="0">
                <a:solidFill>
                  <a:srgbClr val="333399"/>
                </a:solidFill>
                <a:latin typeface="Arial" panose="020B0604020202020204" pitchFamily="34" charset="0"/>
              </a:rPr>
              <a:t>2.</a:t>
            </a:r>
            <a:r>
              <a:rPr lang="zh-CN" altLang="en-US" sz="2800" b="1" dirty="0">
                <a:solidFill>
                  <a:srgbClr val="333399"/>
                </a:solidFill>
                <a:latin typeface="Arial" panose="020B0604020202020204" pitchFamily="34" charset="0"/>
              </a:rPr>
              <a:t>从</a:t>
            </a:r>
            <a:r>
              <a:rPr lang="en-US" altLang="zh-CN" sz="2800" b="1" dirty="0">
                <a:solidFill>
                  <a:srgbClr val="333399"/>
                </a:solidFill>
                <a:latin typeface="Arial" panose="020B0604020202020204" pitchFamily="34" charset="0"/>
              </a:rPr>
              <a:t>“</a:t>
            </a:r>
            <a:r>
              <a:rPr lang="zh-CN" altLang="en-US" sz="2800" b="1" dirty="0">
                <a:solidFill>
                  <a:srgbClr val="C00000"/>
                </a:solidFill>
                <a:latin typeface="Arial" panose="020B0604020202020204" pitchFamily="34" charset="0"/>
              </a:rPr>
              <a:t>体验观察</a:t>
            </a:r>
            <a:r>
              <a:rPr lang="en-US" altLang="zh-CN" sz="2800" b="1" dirty="0">
                <a:solidFill>
                  <a:srgbClr val="C00000"/>
                </a:solidFill>
                <a:latin typeface="Arial" panose="020B0604020202020204" pitchFamily="34" charset="0"/>
              </a:rPr>
              <a:t>,</a:t>
            </a:r>
            <a:r>
              <a:rPr lang="zh-CN" altLang="en-US" sz="2800" b="1" dirty="0">
                <a:solidFill>
                  <a:srgbClr val="C00000"/>
                </a:solidFill>
                <a:latin typeface="Arial" panose="020B0604020202020204" pitchFamily="34" charset="0"/>
              </a:rPr>
              <a:t>积累素材；课内外阅读，读说结合；练习实践，形成口头作文能力</a:t>
            </a:r>
            <a:r>
              <a:rPr lang="en-US" altLang="zh-CN" sz="2800" b="1" dirty="0">
                <a:solidFill>
                  <a:srgbClr val="333399"/>
                </a:solidFill>
                <a:latin typeface="Arial" panose="020B0604020202020204" pitchFamily="34" charset="0"/>
              </a:rPr>
              <a:t>”</a:t>
            </a:r>
            <a:r>
              <a:rPr lang="zh-CN" altLang="en-US" sz="2800" b="1" dirty="0">
                <a:solidFill>
                  <a:srgbClr val="333399"/>
                </a:solidFill>
                <a:latin typeface="Arial" panose="020B0604020202020204" pitchFamily="34" charset="0"/>
              </a:rPr>
              <a:t>三个方面探索口头作文教学途径。</a:t>
            </a:r>
          </a:p>
        </p:txBody>
      </p:sp>
      <p:sp>
        <p:nvSpPr>
          <p:cNvPr id="3" name="文本框 7176"/>
          <p:cNvSpPr txBox="1"/>
          <p:nvPr/>
        </p:nvSpPr>
        <p:spPr>
          <a:xfrm>
            <a:off x="252413" y="4419600"/>
            <a:ext cx="8596312" cy="946150"/>
          </a:xfrm>
          <a:prstGeom prst="rect">
            <a:avLst/>
          </a:prstGeom>
          <a:noFill/>
          <a:ln w="9525">
            <a:noFill/>
          </a:ln>
        </p:spPr>
        <p:txBody>
          <a:bodyPr anchor="t">
            <a:spAutoFit/>
          </a:bodyPr>
          <a:lstStyle/>
          <a:p>
            <a:r>
              <a:rPr lang="en-US" altLang="zh-CN" sz="2000" dirty="0">
                <a:solidFill>
                  <a:schemeClr val="accent2"/>
                </a:solidFill>
                <a:latin typeface="黑体" panose="02010600030101010101" pitchFamily="2" charset="-122"/>
                <a:ea typeface="黑体" panose="02010600030101010101" pitchFamily="2" charset="-122"/>
              </a:rPr>
              <a:t>    </a:t>
            </a:r>
            <a:r>
              <a:rPr lang="en-US" altLang="zh-CN" sz="2800" b="1" dirty="0">
                <a:solidFill>
                  <a:srgbClr val="333399"/>
                </a:solidFill>
                <a:latin typeface="Arial" panose="020B0604020202020204" pitchFamily="34" charset="0"/>
              </a:rPr>
              <a:t>3.</a:t>
            </a:r>
            <a:r>
              <a:rPr lang="zh-CN" altLang="en-US" sz="2800" b="1" dirty="0">
                <a:solidFill>
                  <a:srgbClr val="333399"/>
                </a:solidFill>
                <a:latin typeface="Arial" panose="020B0604020202020204" pitchFamily="34" charset="0"/>
              </a:rPr>
              <a:t> 主要从口头作文</a:t>
            </a:r>
            <a:r>
              <a:rPr lang="zh-CN" altLang="en-US" sz="2800" b="1" dirty="0">
                <a:solidFill>
                  <a:srgbClr val="C00000"/>
                </a:solidFill>
                <a:latin typeface="Arial" panose="020B0604020202020204" pitchFamily="34" charset="0"/>
              </a:rPr>
              <a:t>教学内容</a:t>
            </a:r>
            <a:r>
              <a:rPr lang="zh-CN" altLang="en-US" sz="2800" b="1" dirty="0">
                <a:solidFill>
                  <a:srgbClr val="333399"/>
                </a:solidFill>
                <a:latin typeface="Arial" panose="020B0604020202020204" pitchFamily="34" charset="0"/>
              </a:rPr>
              <a:t>和</a:t>
            </a:r>
            <a:r>
              <a:rPr lang="zh-CN" altLang="en-US" sz="2800" b="1" dirty="0">
                <a:solidFill>
                  <a:srgbClr val="C00000"/>
                </a:solidFill>
                <a:latin typeface="Arial" panose="020B0604020202020204" pitchFamily="34" charset="0"/>
              </a:rPr>
              <a:t>教学形式</a:t>
            </a:r>
            <a:r>
              <a:rPr lang="zh-CN" altLang="en-US" sz="2800" b="1" dirty="0">
                <a:solidFill>
                  <a:srgbClr val="333399"/>
                </a:solidFill>
                <a:latin typeface="Arial" panose="020B0604020202020204" pitchFamily="34" charset="0"/>
              </a:rPr>
              <a:t>研究入手，探索归纳小学口头作文教学方法。</a:t>
            </a:r>
          </a:p>
        </p:txBody>
      </p:sp>
      <p:sp>
        <p:nvSpPr>
          <p:cNvPr id="8" name="标题 13313"/>
          <p:cNvSpPr txBox="1">
            <a:spLocks/>
          </p:cNvSpPr>
          <p:nvPr/>
        </p:nvSpPr>
        <p:spPr>
          <a:xfrm>
            <a:off x="1295400" y="714375"/>
            <a:ext cx="7315200" cy="533400"/>
          </a:xfrm>
          <a:prstGeom prst="rect">
            <a:avLst/>
          </a:prstGeom>
          <a:noFill/>
          <a:ln w="9525">
            <a:noFill/>
            <a:miter lim="800000"/>
          </a:ln>
          <a:effectLst>
            <a:outerShdw dist="35921" dir="2699999" algn="ctr" rotWithShape="0">
              <a:schemeClr val="tx1"/>
            </a:outerShdw>
          </a:effectLst>
        </p:spPr>
        <p:txBody>
          <a:bodyPr vert="horz" wrap="square" lIns="91440" tIns="45720" rIns="91440" bIns="45720" numCol="1" anchor="ctr" anchorCtr="0" compatLnSpc="1"/>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4000" b="1" i="0" u="none" strike="noStrike" kern="1200" cap="none" spc="0" normalizeH="0" baseline="0" noProof="1" smtClean="0">
                <a:ln>
                  <a:noFill/>
                </a:ln>
                <a:solidFill>
                  <a:schemeClr val="bg1"/>
                </a:solidFill>
                <a:effectLst/>
                <a:uLnTx/>
                <a:uFillTx/>
                <a:latin typeface="黑体" panose="02010600030101010101" pitchFamily="2" charset="-122"/>
                <a:ea typeface="黑体" panose="02010600030101010101" pitchFamily="2" charset="-122"/>
                <a:cs typeface="+mj-cs"/>
              </a:rPr>
              <a:t>二、课题研究过程</a:t>
            </a:r>
            <a:r>
              <a:rPr kumimoji="0" lang="zh-CN" altLang="en-US" sz="3600" b="1" i="0" u="none" strike="noStrike" kern="1200" cap="none" spc="0" normalizeH="0" baseline="0" noProof="1" smtClean="0">
                <a:ln>
                  <a:noFill/>
                </a:ln>
                <a:solidFill>
                  <a:schemeClr val="bg1"/>
                </a:solidFill>
                <a:effectLst>
                  <a:outerShdw blurRad="38100" dist="38100" dir="2700000">
                    <a:srgbClr val="C0C0C0"/>
                  </a:outerShdw>
                </a:effectLst>
                <a:uLnTx/>
                <a:uFillTx/>
                <a:latin typeface="黑体" panose="02010600030101010101" pitchFamily="2" charset="-122"/>
                <a:ea typeface="黑体" panose="02010600030101010101" pitchFamily="2" charset="-122"/>
                <a:cs typeface="+mj-cs"/>
              </a:rPr>
              <a:t> </a:t>
            </a:r>
            <a:endParaRPr kumimoji="0" lang="zh-CN" altLang="en-US" sz="3600" b="1" i="0" u="none" strike="noStrike" kern="1200" cap="none" spc="0" normalizeH="0" baseline="0" noProof="1">
              <a:ln>
                <a:noFill/>
              </a:ln>
              <a:solidFill>
                <a:schemeClr val="bg1"/>
              </a:solidFill>
              <a:effectLst>
                <a:outerShdw blurRad="38100" dist="38100" dir="2700000">
                  <a:srgbClr val="C0C0C0"/>
                </a:outerShdw>
              </a:effectLst>
              <a:uLnTx/>
              <a:uFillTx/>
              <a:latin typeface="黑体" panose="02010600030101010101" pitchFamily="2" charset="-122"/>
              <a:ea typeface="黑体" panose="02010600030101010101" pitchFamily="2" charset="-122"/>
              <a:cs typeface="+mj-cs"/>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grpId="1" nodeType="clickEffect">
                                  <p:stCondLst>
                                    <p:cond delay="0"/>
                                  </p:stCondLst>
                                  <p:childTnLst>
                                    <p:set>
                                      <p:cBhvr>
                                        <p:cTn id="6" dur="1" fill="hold">
                                          <p:stCondLst>
                                            <p:cond delay="0"/>
                                          </p:stCondLst>
                                        </p:cTn>
                                        <p:tgtEl>
                                          <p:spTgt spid="7177"/>
                                        </p:tgtEl>
                                        <p:attrNameLst>
                                          <p:attrName>style.visibility</p:attrName>
                                        </p:attrNameLst>
                                      </p:cBhvr>
                                      <p:to>
                                        <p:strVal val="visible"/>
                                      </p:to>
                                    </p:set>
                                    <p:animEffect transition="in" filter="strips(downRight)">
                                      <p:cBhvr>
                                        <p:cTn id="7" dur="500"/>
                                        <p:tgtEl>
                                          <p:spTgt spid="7177"/>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6" fill="hold" grpId="1"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strips(downRight)">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6" fill="hold" grpId="1"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strips(downRight)">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7" grpId="0" bldLvl="0"/>
      <p:bldP spid="7177" grpId="1" bldLvl="0"/>
      <p:bldP spid="2" grpId="0" bldLvl="0"/>
      <p:bldP spid="2" grpId="1" bldLvl="0"/>
      <p:bldP spid="3" grpId="0" bldLvl="0"/>
      <p:bldP spid="3" grpId="1" bldLvl="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标题 13313"/>
          <p:cNvSpPr>
            <a:spLocks noGrp="1"/>
          </p:cNvSpPr>
          <p:nvPr>
            <p:ph type="title"/>
          </p:nvPr>
        </p:nvSpPr>
        <p:spPr/>
        <p:txBody>
          <a:bodyPr wrap="square" lIns="91440" tIns="45720" rIns="91440" bIns="45720" anchor="ctr"/>
          <a:lstStyle/>
          <a:p>
            <a:pPr eaLnBrk="1" hangingPunct="1"/>
            <a:r>
              <a:rPr lang="zh-CN" altLang="en-US" sz="4000" dirty="0">
                <a:latin typeface="黑体" panose="02010600030101010101" pitchFamily="2" charset="-122"/>
                <a:ea typeface="黑体" panose="02010600030101010101" pitchFamily="2" charset="-122"/>
                <a:sym typeface="Arial" panose="020B0604020202020204" pitchFamily="34" charset="0"/>
              </a:rPr>
              <a:t>二、课题研究过程</a:t>
            </a:r>
            <a:r>
              <a:rPr lang="zh-CN" altLang="en-US" sz="3600" dirty="0">
                <a:latin typeface="黑体" panose="02010600030101010101" pitchFamily="2" charset="-122"/>
                <a:ea typeface="黑体" panose="02010600030101010101" pitchFamily="2" charset="-122"/>
              </a:rPr>
              <a:t> </a:t>
            </a:r>
          </a:p>
        </p:txBody>
      </p:sp>
      <p:sp>
        <p:nvSpPr>
          <p:cNvPr id="110594" name="AutoShape 14"/>
          <p:cNvSpPr/>
          <p:nvPr/>
        </p:nvSpPr>
        <p:spPr>
          <a:xfrm>
            <a:off x="161925" y="1358900"/>
            <a:ext cx="7840663" cy="495300"/>
          </a:xfrm>
          <a:prstGeom prst="roundRect">
            <a:avLst>
              <a:gd name="adj" fmla="val 16667"/>
            </a:avLst>
          </a:prstGeom>
          <a:solidFill>
            <a:schemeClr val="hlink"/>
          </a:solidFill>
          <a:ln w="38100" cap="flat" cmpd="sng">
            <a:solidFill>
              <a:srgbClr val="FFFFFF">
                <a:alpha val="50195"/>
              </a:srgbClr>
            </a:solidFill>
            <a:prstDash val="solid"/>
            <a:miter/>
            <a:headEnd type="none" w="med" len="med"/>
            <a:tailEnd type="none" w="med" len="med"/>
          </a:ln>
        </p:spPr>
        <p:txBody>
          <a:bodyPr wrap="none" anchor="ctr"/>
          <a:lstStyle/>
          <a:p>
            <a:r>
              <a:rPr lang="zh-CN" altLang="en-US" sz="3200" b="1" dirty="0">
                <a:latin typeface="Arial" panose="020B0604020202020204" pitchFamily="34" charset="0"/>
              </a:rPr>
              <a:t>（二）</a:t>
            </a:r>
            <a:r>
              <a:rPr lang="zh-CN" altLang="en-US" sz="3200" b="1" dirty="0">
                <a:latin typeface="Arial" panose="020B0604020202020204" pitchFamily="34" charset="0"/>
                <a:sym typeface="Arial" panose="020B0604020202020204" pitchFamily="34" charset="0"/>
              </a:rPr>
              <a:t>实验实施阶段 </a:t>
            </a:r>
            <a:r>
              <a:rPr lang="zh-CN" altLang="en-US" sz="2400" b="1" dirty="0">
                <a:latin typeface="Arial" panose="020B0604020202020204" pitchFamily="34" charset="0"/>
                <a:sym typeface="Arial" panose="020B0604020202020204" pitchFamily="34" charset="0"/>
              </a:rPr>
              <a:t> </a:t>
            </a:r>
            <a:endParaRPr lang="zh-CN" altLang="en-US" sz="2400" b="1" dirty="0">
              <a:latin typeface="Arial" panose="020B0604020202020204" pitchFamily="34" charset="0"/>
            </a:endParaRPr>
          </a:p>
        </p:txBody>
      </p:sp>
      <p:sp>
        <p:nvSpPr>
          <p:cNvPr id="110595" name="日期占位符 1"/>
          <p:cNvSpPr/>
          <p:nvPr/>
        </p:nvSpPr>
        <p:spPr>
          <a:xfrm>
            <a:off x="5508625" y="333375"/>
            <a:ext cx="3167063" cy="215900"/>
          </a:xfrm>
          <a:prstGeom prst="rect">
            <a:avLst/>
          </a:prstGeom>
          <a:solidFill>
            <a:srgbClr val="FFFFFF"/>
          </a:solidFill>
          <a:ln w="9525" cap="flat" cmpd="sng">
            <a:solidFill>
              <a:srgbClr val="000000"/>
            </a:solidFill>
            <a:prstDash val="solid"/>
            <a:miter/>
            <a:headEnd type="none" w="med" len="med"/>
            <a:tailEnd type="none" w="med" len="med"/>
          </a:ln>
        </p:spPr>
        <p:txBody>
          <a:bodyPr anchor="t"/>
          <a:lstStyle/>
          <a:p>
            <a:pPr algn="r"/>
            <a:r>
              <a:rPr lang="en-US" altLang="zh-CN" sz="1400" b="1" dirty="0">
                <a:latin typeface="Verdana" panose="020B0604030504040204" pitchFamily="34" charset="0"/>
              </a:rPr>
              <a:t>http://www.thxsyxx.com</a:t>
            </a:r>
            <a:endParaRPr lang="en-US" altLang="zh-CN" sz="1400" b="1" dirty="0">
              <a:latin typeface="Verdana" panose="020B0604030504040204" pitchFamily="34" charset="0"/>
              <a:ea typeface="Arial" panose="020B0604020202020204" pitchFamily="34" charset="0"/>
            </a:endParaRPr>
          </a:p>
        </p:txBody>
      </p:sp>
      <p:sp>
        <p:nvSpPr>
          <p:cNvPr id="7177" name="文本框 7176"/>
          <p:cNvSpPr txBox="1"/>
          <p:nvPr/>
        </p:nvSpPr>
        <p:spPr>
          <a:xfrm>
            <a:off x="206375" y="1854200"/>
            <a:ext cx="8596313" cy="519113"/>
          </a:xfrm>
          <a:prstGeom prst="rect">
            <a:avLst/>
          </a:prstGeom>
          <a:noFill/>
          <a:ln w="9525">
            <a:noFill/>
          </a:ln>
        </p:spPr>
        <p:txBody>
          <a:bodyPr anchor="t">
            <a:spAutoFit/>
          </a:bodyPr>
          <a:lstStyle/>
          <a:p>
            <a:r>
              <a:rPr lang="en-US" altLang="zh-CN" sz="2000" dirty="0">
                <a:solidFill>
                  <a:schemeClr val="accent2"/>
                </a:solidFill>
                <a:latin typeface="黑体" panose="02010600030101010101" pitchFamily="2" charset="-122"/>
                <a:ea typeface="黑体" panose="02010600030101010101" pitchFamily="2" charset="-122"/>
              </a:rPr>
              <a:t>    </a:t>
            </a:r>
            <a:r>
              <a:rPr lang="en-US" altLang="zh-CN" sz="2800" b="1" dirty="0">
                <a:solidFill>
                  <a:srgbClr val="333399"/>
                </a:solidFill>
                <a:latin typeface="Arial" panose="020B0604020202020204" pitchFamily="34" charset="0"/>
              </a:rPr>
              <a:t>4.</a:t>
            </a:r>
            <a:r>
              <a:rPr lang="zh-CN" altLang="en-US" sz="2800" b="1" dirty="0">
                <a:solidFill>
                  <a:srgbClr val="333399"/>
                </a:solidFill>
                <a:latin typeface="Arial" panose="020B0604020202020204" pitchFamily="34" charset="0"/>
              </a:rPr>
              <a:t>对口头作文教学评价进行了研究。</a:t>
            </a:r>
          </a:p>
        </p:txBody>
      </p:sp>
      <p:sp>
        <p:nvSpPr>
          <p:cNvPr id="2" name="文本框 7176"/>
          <p:cNvSpPr txBox="1"/>
          <p:nvPr/>
        </p:nvSpPr>
        <p:spPr>
          <a:xfrm>
            <a:off x="206375" y="2373313"/>
            <a:ext cx="8718550" cy="1384300"/>
          </a:xfrm>
          <a:prstGeom prst="rect">
            <a:avLst/>
          </a:prstGeom>
          <a:noFill/>
          <a:ln w="9525">
            <a:noFill/>
          </a:ln>
        </p:spPr>
        <p:txBody>
          <a:bodyPr wrap="square" anchor="t">
            <a:spAutoFit/>
          </a:bodyPr>
          <a:lstStyle/>
          <a:p>
            <a:r>
              <a:rPr lang="en-US" altLang="zh-CN" sz="2000" dirty="0">
                <a:solidFill>
                  <a:schemeClr val="accent2"/>
                </a:solidFill>
                <a:latin typeface="黑体" panose="02010600030101010101" pitchFamily="2" charset="-122"/>
                <a:ea typeface="黑体" panose="02010600030101010101" pitchFamily="2" charset="-122"/>
              </a:rPr>
              <a:t>    </a:t>
            </a:r>
            <a:r>
              <a:rPr lang="en-US" altLang="zh-CN" sz="2800" b="1" dirty="0">
                <a:solidFill>
                  <a:srgbClr val="333399"/>
                </a:solidFill>
                <a:latin typeface="Arial" panose="020B0604020202020204" pitchFamily="34" charset="0"/>
              </a:rPr>
              <a:t>5.</a:t>
            </a:r>
            <a:r>
              <a:rPr lang="zh-CN" altLang="en-US" sz="2800" b="1" dirty="0">
                <a:solidFill>
                  <a:srgbClr val="333399"/>
                </a:solidFill>
                <a:latin typeface="Arial" panose="020B0604020202020204" pitchFamily="34" charset="0"/>
              </a:rPr>
              <a:t>进行口头作文的校本课程开发研究。依据口头作文教学的途径和方法，</a:t>
            </a:r>
            <a:r>
              <a:rPr lang="zh-CN" sz="2800" b="1" dirty="0">
                <a:solidFill>
                  <a:srgbClr val="333399"/>
                </a:solidFill>
                <a:latin typeface="Arial" panose="020B0604020202020204" pitchFamily="34" charset="0"/>
              </a:rPr>
              <a:t>探索“绘画”“阅读”与“作文”相结合的训练方式方法，编写《图配文》校本课程教材。 </a:t>
            </a:r>
          </a:p>
        </p:txBody>
      </p:sp>
      <p:pic>
        <p:nvPicPr>
          <p:cNvPr id="3" name="图片 2" descr="20160927_160823"/>
          <p:cNvPicPr>
            <a:picLocks noChangeAspect="1"/>
          </p:cNvPicPr>
          <p:nvPr/>
        </p:nvPicPr>
        <p:blipFill>
          <a:blip r:embed="rId2"/>
          <a:stretch>
            <a:fillRect/>
          </a:stretch>
        </p:blipFill>
        <p:spPr>
          <a:xfrm>
            <a:off x="2403475" y="3713163"/>
            <a:ext cx="1792288" cy="2749550"/>
          </a:xfrm>
          <a:prstGeom prst="rect">
            <a:avLst/>
          </a:prstGeom>
          <a:noFill/>
          <a:ln w="9525">
            <a:noFill/>
          </a:ln>
        </p:spPr>
      </p:pic>
      <p:pic>
        <p:nvPicPr>
          <p:cNvPr id="4" name="图片 3" descr="20160927_160850"/>
          <p:cNvPicPr>
            <a:picLocks noChangeAspect="1"/>
          </p:cNvPicPr>
          <p:nvPr/>
        </p:nvPicPr>
        <p:blipFill>
          <a:blip r:embed="rId3"/>
          <a:stretch>
            <a:fillRect/>
          </a:stretch>
        </p:blipFill>
        <p:spPr>
          <a:xfrm>
            <a:off x="4364038" y="3713163"/>
            <a:ext cx="1868487" cy="2786062"/>
          </a:xfrm>
          <a:prstGeom prst="rect">
            <a:avLst/>
          </a:prstGeom>
          <a:noFill/>
          <a:ln w="9525">
            <a:noFill/>
          </a:ln>
        </p:spPr>
      </p:pic>
      <p:pic>
        <p:nvPicPr>
          <p:cNvPr id="5" name="图片 4" descr="20160927_160741"/>
          <p:cNvPicPr>
            <a:picLocks noChangeAspect="1"/>
          </p:cNvPicPr>
          <p:nvPr/>
        </p:nvPicPr>
        <p:blipFill>
          <a:blip r:embed="rId4"/>
          <a:stretch>
            <a:fillRect/>
          </a:stretch>
        </p:blipFill>
        <p:spPr>
          <a:xfrm>
            <a:off x="6351588" y="3746500"/>
            <a:ext cx="1914525" cy="2752725"/>
          </a:xfrm>
          <a:prstGeom prst="rect">
            <a:avLst/>
          </a:prstGeom>
          <a:noFill/>
          <a:ln w="9525">
            <a:noFill/>
          </a:ln>
        </p:spPr>
      </p:pic>
      <p:sp>
        <p:nvSpPr>
          <p:cNvPr id="10" name="标题 13313"/>
          <p:cNvSpPr txBox="1">
            <a:spLocks/>
          </p:cNvSpPr>
          <p:nvPr/>
        </p:nvSpPr>
        <p:spPr>
          <a:xfrm>
            <a:off x="1295400" y="714375"/>
            <a:ext cx="7315200" cy="533400"/>
          </a:xfrm>
          <a:prstGeom prst="rect">
            <a:avLst/>
          </a:prstGeom>
          <a:noFill/>
          <a:ln w="9525">
            <a:noFill/>
            <a:miter lim="800000"/>
          </a:ln>
          <a:effectLst>
            <a:outerShdw dist="35921" dir="2699999" algn="ctr" rotWithShape="0">
              <a:schemeClr val="tx1"/>
            </a:outerShdw>
          </a:effectLst>
        </p:spPr>
        <p:txBody>
          <a:bodyPr vert="horz" wrap="square" lIns="91440" tIns="45720" rIns="91440" bIns="45720" numCol="1" anchor="ctr" anchorCtr="0" compatLnSpc="1"/>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4000" b="1" i="0" u="none" strike="noStrike" kern="1200" cap="none" spc="0" normalizeH="0" baseline="0" noProof="1" smtClean="0">
                <a:ln>
                  <a:noFill/>
                </a:ln>
                <a:solidFill>
                  <a:schemeClr val="bg1"/>
                </a:solidFill>
                <a:effectLst/>
                <a:uLnTx/>
                <a:uFillTx/>
                <a:latin typeface="黑体" panose="02010600030101010101" pitchFamily="2" charset="-122"/>
                <a:ea typeface="黑体" panose="02010600030101010101" pitchFamily="2" charset="-122"/>
                <a:cs typeface="+mj-cs"/>
              </a:rPr>
              <a:t>二、课题研究过程</a:t>
            </a:r>
            <a:r>
              <a:rPr kumimoji="0" lang="zh-CN" altLang="en-US" sz="3600" b="1" i="0" u="none" strike="noStrike" kern="1200" cap="none" spc="0" normalizeH="0" baseline="0" noProof="1" smtClean="0">
                <a:ln>
                  <a:noFill/>
                </a:ln>
                <a:solidFill>
                  <a:schemeClr val="bg1"/>
                </a:solidFill>
                <a:effectLst>
                  <a:outerShdw blurRad="38100" dist="38100" dir="2700000">
                    <a:srgbClr val="C0C0C0"/>
                  </a:outerShdw>
                </a:effectLst>
                <a:uLnTx/>
                <a:uFillTx/>
                <a:latin typeface="黑体" panose="02010600030101010101" pitchFamily="2" charset="-122"/>
                <a:ea typeface="黑体" panose="02010600030101010101" pitchFamily="2" charset="-122"/>
                <a:cs typeface="+mj-cs"/>
              </a:rPr>
              <a:t> </a:t>
            </a:r>
            <a:endParaRPr kumimoji="0" lang="zh-CN" altLang="en-US" sz="3600" b="1" i="0" u="none" strike="noStrike" kern="1200" cap="none" spc="0" normalizeH="0" baseline="0" noProof="1">
              <a:ln>
                <a:noFill/>
              </a:ln>
              <a:solidFill>
                <a:schemeClr val="bg1"/>
              </a:solidFill>
              <a:effectLst>
                <a:outerShdw blurRad="38100" dist="38100" dir="2700000">
                  <a:srgbClr val="C0C0C0"/>
                </a:outerShdw>
              </a:effectLst>
              <a:uLnTx/>
              <a:uFillTx/>
              <a:latin typeface="黑体" panose="02010600030101010101" pitchFamily="2" charset="-122"/>
              <a:ea typeface="黑体" panose="02010600030101010101" pitchFamily="2" charset="-122"/>
              <a:cs typeface="+mj-cs"/>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grpId="1" nodeType="clickEffect">
                                  <p:stCondLst>
                                    <p:cond delay="0"/>
                                  </p:stCondLst>
                                  <p:childTnLst>
                                    <p:set>
                                      <p:cBhvr>
                                        <p:cTn id="6" dur="1" fill="hold">
                                          <p:stCondLst>
                                            <p:cond delay="0"/>
                                          </p:stCondLst>
                                        </p:cTn>
                                        <p:tgtEl>
                                          <p:spTgt spid="7177"/>
                                        </p:tgtEl>
                                        <p:attrNameLst>
                                          <p:attrName>style.visibility</p:attrName>
                                        </p:attrNameLst>
                                      </p:cBhvr>
                                      <p:to>
                                        <p:strVal val="visible"/>
                                      </p:to>
                                    </p:set>
                                    <p:animEffect transition="in" filter="strips(downRight)">
                                      <p:cBhvr>
                                        <p:cTn id="7" dur="500"/>
                                        <p:tgtEl>
                                          <p:spTgt spid="7177"/>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6" fill="hold" grpId="1"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strips(downRight)">
                                      <p:cBhvr>
                                        <p:cTn id="12" dur="500"/>
                                        <p:tgtEl>
                                          <p:spTgt spid="2"/>
                                        </p:tgtEl>
                                      </p:cBhvr>
                                    </p:animEffect>
                                  </p:childTnLst>
                                </p:cTn>
                              </p:par>
                            </p:childTnLst>
                          </p:cTn>
                        </p:par>
                        <p:par>
                          <p:cTn id="13" fill="hold">
                            <p:stCondLst>
                              <p:cond delay="500"/>
                            </p:stCondLst>
                            <p:childTnLst>
                              <p:par>
                                <p:cTn id="14" presetID="12" presetClass="entr" presetSubtype="4"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p:cTn id="16" dur="500"/>
                                        <p:tgtEl>
                                          <p:spTgt spid="3"/>
                                        </p:tgtEl>
                                        <p:attrNameLst>
                                          <p:attrName>ppt_y</p:attrName>
                                        </p:attrNameLst>
                                      </p:cBhvr>
                                      <p:tavLst>
                                        <p:tav tm="0">
                                          <p:val>
                                            <p:strVal val="#ppt_y+#ppt_h*1.125000"/>
                                          </p:val>
                                        </p:tav>
                                        <p:tav tm="100000">
                                          <p:val>
                                            <p:strVal val="#ppt_y"/>
                                          </p:val>
                                        </p:tav>
                                      </p:tavLst>
                                    </p:anim>
                                    <p:animEffect transition="in" filter="wipe(up)">
                                      <p:cBhvr>
                                        <p:cTn id="17" dur="500"/>
                                        <p:tgtEl>
                                          <p:spTgt spid="3"/>
                                        </p:tgtEl>
                                      </p:cBhvr>
                                    </p:animEffect>
                                  </p:childTnLst>
                                </p:cTn>
                              </p:par>
                            </p:childTnLst>
                          </p:cTn>
                        </p:par>
                        <p:par>
                          <p:cTn id="18" fill="hold">
                            <p:stCondLst>
                              <p:cond delay="1000"/>
                            </p:stCondLst>
                            <p:childTnLst>
                              <p:par>
                                <p:cTn id="19" presetID="12" presetClass="entr" presetSubtype="4"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p:tgtEl>
                                          <p:spTgt spid="4"/>
                                        </p:tgtEl>
                                        <p:attrNameLst>
                                          <p:attrName>ppt_y</p:attrName>
                                        </p:attrNameLst>
                                      </p:cBhvr>
                                      <p:tavLst>
                                        <p:tav tm="0">
                                          <p:val>
                                            <p:strVal val="#ppt_y+#ppt_h*1.125000"/>
                                          </p:val>
                                        </p:tav>
                                        <p:tav tm="100000">
                                          <p:val>
                                            <p:strVal val="#ppt_y"/>
                                          </p:val>
                                        </p:tav>
                                      </p:tavLst>
                                    </p:anim>
                                    <p:animEffect transition="in" filter="wipe(up)">
                                      <p:cBhvr>
                                        <p:cTn id="22" dur="500"/>
                                        <p:tgtEl>
                                          <p:spTgt spid="4"/>
                                        </p:tgtEl>
                                      </p:cBhvr>
                                    </p:animEffect>
                                  </p:childTnLst>
                                </p:cTn>
                              </p:par>
                            </p:childTnLst>
                          </p:cTn>
                        </p:par>
                        <p:par>
                          <p:cTn id="23" fill="hold">
                            <p:stCondLst>
                              <p:cond delay="1500"/>
                            </p:stCondLst>
                            <p:childTnLst>
                              <p:par>
                                <p:cTn id="24" presetID="12" presetClass="entr" presetSubtype="4" fill="hold" nodeType="after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p:cTn id="26" dur="500"/>
                                        <p:tgtEl>
                                          <p:spTgt spid="5"/>
                                        </p:tgtEl>
                                        <p:attrNameLst>
                                          <p:attrName>ppt_y</p:attrName>
                                        </p:attrNameLst>
                                      </p:cBhvr>
                                      <p:tavLst>
                                        <p:tav tm="0">
                                          <p:val>
                                            <p:strVal val="#ppt_y+#ppt_h*1.125000"/>
                                          </p:val>
                                        </p:tav>
                                        <p:tav tm="100000">
                                          <p:val>
                                            <p:strVal val="#ppt_y"/>
                                          </p:val>
                                        </p:tav>
                                      </p:tavLst>
                                    </p:anim>
                                    <p:animEffect transition="in" filter="wipe(up)">
                                      <p:cBhvr>
                                        <p:cTn id="2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7" grpId="0" bldLvl="0"/>
      <p:bldP spid="7177" grpId="1" bldLvl="0"/>
      <p:bldP spid="2" grpId="0" bldLvl="0"/>
      <p:bldP spid="2" grpId="1" bldLvl="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标题 13313"/>
          <p:cNvSpPr>
            <a:spLocks noGrp="1"/>
          </p:cNvSpPr>
          <p:nvPr>
            <p:ph type="title"/>
          </p:nvPr>
        </p:nvSpPr>
        <p:spPr/>
        <p:txBody>
          <a:bodyPr wrap="square" lIns="91440" tIns="45720" rIns="91440" bIns="45720" anchor="ctr"/>
          <a:lstStyle/>
          <a:p>
            <a:pPr eaLnBrk="1" hangingPunct="1"/>
            <a:r>
              <a:rPr lang="zh-CN" altLang="en-US" sz="4000" dirty="0">
                <a:latin typeface="黑体" panose="02010600030101010101" pitchFamily="2" charset="-122"/>
                <a:ea typeface="黑体" panose="02010600030101010101" pitchFamily="2" charset="-122"/>
                <a:sym typeface="Arial" panose="020B0604020202020204" pitchFamily="34" charset="0"/>
              </a:rPr>
              <a:t>二、课题研究过程</a:t>
            </a:r>
            <a:r>
              <a:rPr lang="zh-CN" altLang="en-US" sz="3600" dirty="0">
                <a:latin typeface="黑体" panose="02010600030101010101" pitchFamily="2" charset="-122"/>
                <a:ea typeface="黑体" panose="02010600030101010101" pitchFamily="2" charset="-122"/>
              </a:rPr>
              <a:t> </a:t>
            </a:r>
          </a:p>
        </p:txBody>
      </p:sp>
      <p:sp>
        <p:nvSpPr>
          <p:cNvPr id="111618" name="AutoShape 14"/>
          <p:cNvSpPr/>
          <p:nvPr/>
        </p:nvSpPr>
        <p:spPr>
          <a:xfrm>
            <a:off x="161925" y="1358900"/>
            <a:ext cx="7745413" cy="495300"/>
          </a:xfrm>
          <a:prstGeom prst="roundRect">
            <a:avLst>
              <a:gd name="adj" fmla="val 16667"/>
            </a:avLst>
          </a:prstGeom>
          <a:solidFill>
            <a:schemeClr val="hlink"/>
          </a:solidFill>
          <a:ln w="38100" cap="flat" cmpd="sng">
            <a:solidFill>
              <a:srgbClr val="FFFFFF">
                <a:alpha val="50195"/>
              </a:srgbClr>
            </a:solidFill>
            <a:prstDash val="solid"/>
            <a:miter/>
            <a:headEnd type="none" w="med" len="med"/>
            <a:tailEnd type="none" w="med" len="med"/>
          </a:ln>
        </p:spPr>
        <p:txBody>
          <a:bodyPr wrap="none" anchor="ctr"/>
          <a:lstStyle/>
          <a:p>
            <a:r>
              <a:rPr lang="zh-CN" altLang="en-US" sz="3200" b="1" dirty="0">
                <a:latin typeface="Arial" panose="020B0604020202020204" pitchFamily="34" charset="0"/>
                <a:ea typeface="宋体" panose="02010600030101010101" pitchFamily="2" charset="-122"/>
              </a:rPr>
              <a:t>（三）</a:t>
            </a:r>
            <a:r>
              <a:rPr lang="zh-CN" altLang="en-US" sz="3200" b="1" dirty="0">
                <a:latin typeface="Arial" panose="020B0604020202020204" pitchFamily="34" charset="0"/>
                <a:ea typeface="宋体" panose="02010600030101010101" pitchFamily="2" charset="-122"/>
                <a:sym typeface="宋体" panose="02010600030101010101" pitchFamily="2" charset="-122"/>
              </a:rPr>
              <a:t>实验总结阶段 </a:t>
            </a:r>
            <a:r>
              <a:rPr lang="zh-CN" altLang="en-US" sz="2400" b="1" dirty="0">
                <a:latin typeface="Arial" panose="020B0604020202020204" pitchFamily="34" charset="0"/>
                <a:ea typeface="宋体" panose="02010600030101010101" pitchFamily="2" charset="-122"/>
                <a:sym typeface="宋体" panose="02010600030101010101" pitchFamily="2" charset="-122"/>
              </a:rPr>
              <a:t> </a:t>
            </a:r>
            <a:endParaRPr lang="zh-CN" altLang="en-US" sz="3200" b="1" dirty="0">
              <a:latin typeface="Arial" panose="020B0604020202020204" pitchFamily="34" charset="0"/>
              <a:ea typeface="宋体" panose="02010600030101010101" pitchFamily="2" charset="-122"/>
            </a:endParaRPr>
          </a:p>
        </p:txBody>
      </p:sp>
      <p:sp>
        <p:nvSpPr>
          <p:cNvPr id="111619" name="日期占位符 1"/>
          <p:cNvSpPr/>
          <p:nvPr/>
        </p:nvSpPr>
        <p:spPr>
          <a:xfrm>
            <a:off x="5508625" y="333375"/>
            <a:ext cx="3167063" cy="215900"/>
          </a:xfrm>
          <a:prstGeom prst="rect">
            <a:avLst/>
          </a:prstGeom>
          <a:solidFill>
            <a:srgbClr val="FFFFFF"/>
          </a:solidFill>
          <a:ln w="9525" cap="flat" cmpd="sng">
            <a:solidFill>
              <a:srgbClr val="000000"/>
            </a:solidFill>
            <a:prstDash val="solid"/>
            <a:miter/>
            <a:headEnd type="none" w="med" len="med"/>
            <a:tailEnd type="none" w="med" len="med"/>
          </a:ln>
        </p:spPr>
        <p:txBody>
          <a:bodyPr anchor="t"/>
          <a:lstStyle/>
          <a:p>
            <a:pPr algn="r"/>
            <a:r>
              <a:rPr lang="en-US" altLang="zh-CN" sz="1400" dirty="0">
                <a:latin typeface="Verdana" panose="020B0604030504040204" pitchFamily="34" charset="0"/>
              </a:rPr>
              <a:t>http://www.thxsyxx.com</a:t>
            </a:r>
            <a:endParaRPr lang="en-US" altLang="zh-CN" sz="1400" dirty="0">
              <a:latin typeface="Verdana" panose="020B0604030504040204" pitchFamily="34" charset="0"/>
              <a:ea typeface="Arial" panose="020B0604020202020204" pitchFamily="34" charset="0"/>
            </a:endParaRPr>
          </a:p>
        </p:txBody>
      </p:sp>
      <p:sp>
        <p:nvSpPr>
          <p:cNvPr id="7177" name="文本框 7176"/>
          <p:cNvSpPr txBox="1"/>
          <p:nvPr/>
        </p:nvSpPr>
        <p:spPr>
          <a:xfrm>
            <a:off x="312738" y="1898650"/>
            <a:ext cx="8485187" cy="1555750"/>
          </a:xfrm>
          <a:prstGeom prst="rect">
            <a:avLst/>
          </a:prstGeom>
          <a:noFill/>
          <a:ln w="9525">
            <a:noFill/>
          </a:ln>
        </p:spPr>
        <p:txBody>
          <a:bodyPr anchor="t">
            <a:spAutoFit/>
          </a:bodyPr>
          <a:lstStyle/>
          <a:p>
            <a:pPr>
              <a:spcBef>
                <a:spcPct val="50000"/>
              </a:spcBef>
              <a:buClr>
                <a:schemeClr val="accent2"/>
              </a:buClr>
            </a:pPr>
            <a:r>
              <a:rPr lang="zh-CN" altLang="en-US" sz="2000" dirty="0">
                <a:solidFill>
                  <a:schemeClr val="accent2"/>
                </a:solidFill>
                <a:latin typeface="黑体" panose="02010600030101010101" pitchFamily="2" charset="-122"/>
                <a:ea typeface="黑体" panose="02010600030101010101" pitchFamily="2" charset="-122"/>
              </a:rPr>
              <a:t>     </a:t>
            </a:r>
            <a:r>
              <a:rPr lang="zh-CN" altLang="en-US" sz="3200" b="1" dirty="0">
                <a:solidFill>
                  <a:srgbClr val="333399"/>
                </a:solidFill>
                <a:latin typeface="Arial" panose="020B0604020202020204" pitchFamily="34" charset="0"/>
                <a:ea typeface="宋体" panose="02010600030101010101" pitchFamily="2" charset="-122"/>
              </a:rPr>
              <a:t>对研究进行全面总结，对各种材料进行整理、分析，撰写论文，形成本课题的研究报告成果，请专家作全面鉴定、验收。</a:t>
            </a:r>
          </a:p>
        </p:txBody>
      </p:sp>
      <p:pic>
        <p:nvPicPr>
          <p:cNvPr id="2" name="图片 1" descr="IMG_8019"/>
          <p:cNvPicPr>
            <a:picLocks noChangeAspect="1"/>
          </p:cNvPicPr>
          <p:nvPr/>
        </p:nvPicPr>
        <p:blipFill>
          <a:blip r:embed="rId2" cstate="print"/>
          <a:stretch>
            <a:fillRect/>
          </a:stretch>
        </p:blipFill>
        <p:spPr>
          <a:xfrm>
            <a:off x="4167188" y="3384550"/>
            <a:ext cx="4637087" cy="3090863"/>
          </a:xfrm>
          <a:prstGeom prst="rect">
            <a:avLst/>
          </a:prstGeom>
          <a:noFill/>
          <a:ln w="9525">
            <a:noFill/>
          </a:ln>
        </p:spPr>
      </p:pic>
      <p:pic>
        <p:nvPicPr>
          <p:cNvPr id="4" name="图片 3" descr="IMG_8064"/>
          <p:cNvPicPr>
            <a:picLocks noChangeAspect="1"/>
          </p:cNvPicPr>
          <p:nvPr/>
        </p:nvPicPr>
        <p:blipFill>
          <a:blip r:embed="rId3" cstate="print"/>
          <a:stretch>
            <a:fillRect/>
          </a:stretch>
        </p:blipFill>
        <p:spPr>
          <a:xfrm>
            <a:off x="4167188" y="3384550"/>
            <a:ext cx="4624387" cy="3082925"/>
          </a:xfrm>
          <a:prstGeom prst="rect">
            <a:avLst/>
          </a:prstGeom>
          <a:noFill/>
          <a:ln w="9525">
            <a:noFill/>
          </a:ln>
        </p:spPr>
      </p:pic>
      <p:sp>
        <p:nvSpPr>
          <p:cNvPr id="8" name="标题 13313"/>
          <p:cNvSpPr txBox="1">
            <a:spLocks/>
          </p:cNvSpPr>
          <p:nvPr/>
        </p:nvSpPr>
        <p:spPr>
          <a:xfrm>
            <a:off x="1295400" y="714375"/>
            <a:ext cx="7315200" cy="533400"/>
          </a:xfrm>
          <a:prstGeom prst="rect">
            <a:avLst/>
          </a:prstGeom>
          <a:noFill/>
          <a:ln w="9525">
            <a:noFill/>
            <a:miter lim="800000"/>
          </a:ln>
          <a:effectLst>
            <a:outerShdw dist="35921" dir="2699999" algn="ctr" rotWithShape="0">
              <a:schemeClr val="tx1"/>
            </a:outerShdw>
          </a:effectLst>
        </p:spPr>
        <p:txBody>
          <a:bodyPr vert="horz" wrap="square" lIns="91440" tIns="45720" rIns="91440" bIns="45720" numCol="1" anchor="ctr" anchorCtr="0" compatLnSpc="1"/>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4000" b="1" i="0" u="none" strike="noStrike" kern="1200" cap="none" spc="0" normalizeH="0" baseline="0" noProof="1" smtClean="0">
                <a:ln>
                  <a:noFill/>
                </a:ln>
                <a:solidFill>
                  <a:schemeClr val="bg1"/>
                </a:solidFill>
                <a:effectLst/>
                <a:uLnTx/>
                <a:uFillTx/>
                <a:latin typeface="黑体" panose="02010600030101010101" pitchFamily="2" charset="-122"/>
                <a:ea typeface="黑体" panose="02010600030101010101" pitchFamily="2" charset="-122"/>
                <a:cs typeface="+mj-cs"/>
              </a:rPr>
              <a:t>二、课题研究过程</a:t>
            </a:r>
            <a:r>
              <a:rPr kumimoji="0" lang="zh-CN" altLang="en-US" sz="3600" b="1" i="0" u="none" strike="noStrike" kern="1200" cap="none" spc="0" normalizeH="0" baseline="0" noProof="1" smtClean="0">
                <a:ln>
                  <a:noFill/>
                </a:ln>
                <a:solidFill>
                  <a:schemeClr val="bg1"/>
                </a:solidFill>
                <a:effectLst>
                  <a:outerShdw blurRad="38100" dist="38100" dir="2700000">
                    <a:srgbClr val="C0C0C0"/>
                  </a:outerShdw>
                </a:effectLst>
                <a:uLnTx/>
                <a:uFillTx/>
                <a:latin typeface="黑体" panose="02010600030101010101" pitchFamily="2" charset="-122"/>
                <a:ea typeface="黑体" panose="02010600030101010101" pitchFamily="2" charset="-122"/>
                <a:cs typeface="+mj-cs"/>
              </a:rPr>
              <a:t> </a:t>
            </a:r>
            <a:endParaRPr kumimoji="0" lang="zh-CN" altLang="en-US" sz="3600" b="1" i="0" u="none" strike="noStrike" kern="1200" cap="none" spc="0" normalizeH="0" baseline="0" noProof="1">
              <a:ln>
                <a:noFill/>
              </a:ln>
              <a:solidFill>
                <a:schemeClr val="bg1"/>
              </a:solidFill>
              <a:effectLst>
                <a:outerShdw blurRad="38100" dist="38100" dir="2700000">
                  <a:srgbClr val="C0C0C0"/>
                </a:outerShdw>
              </a:effectLst>
              <a:uLnTx/>
              <a:uFillTx/>
              <a:latin typeface="黑体" panose="02010600030101010101" pitchFamily="2" charset="-122"/>
              <a:ea typeface="黑体" panose="02010600030101010101" pitchFamily="2" charset="-122"/>
              <a:cs typeface="+mj-cs"/>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1" nodeType="afterEffect">
                                  <p:stCondLst>
                                    <p:cond delay="0"/>
                                  </p:stCondLst>
                                  <p:childTnLst>
                                    <p:set>
                                      <p:cBhvr>
                                        <p:cTn id="6" dur="1" fill="hold">
                                          <p:stCondLst>
                                            <p:cond delay="0"/>
                                          </p:stCondLst>
                                        </p:cTn>
                                        <p:tgtEl>
                                          <p:spTgt spid="7177"/>
                                        </p:tgtEl>
                                        <p:attrNameLst>
                                          <p:attrName>style.visibility</p:attrName>
                                        </p:attrNameLst>
                                      </p:cBhvr>
                                      <p:to>
                                        <p:strVal val="visible"/>
                                      </p:to>
                                    </p:set>
                                    <p:animEffect transition="in" filter="strips(downRight)">
                                      <p:cBhvr>
                                        <p:cTn id="7" dur="500"/>
                                        <p:tgtEl>
                                          <p:spTgt spid="7177"/>
                                        </p:tgtEl>
                                      </p:cBhvr>
                                    </p:animEffect>
                                  </p:childTnLst>
                                </p:cTn>
                              </p:par>
                            </p:childTnLst>
                          </p:cTn>
                        </p:par>
                        <p:par>
                          <p:cTn id="8" fill="hold">
                            <p:stCondLst>
                              <p:cond delay="500"/>
                            </p:stCondLst>
                            <p:childTnLst>
                              <p:par>
                                <p:cTn id="9" presetID="53" presetClass="entr" presetSubtype="16" fill="hold" nodeType="afterEffect">
                                  <p:stCondLst>
                                    <p:cond delay="1000"/>
                                  </p:stCondLst>
                                  <p:childTnLst>
                                    <p:set>
                                      <p:cBhvr>
                                        <p:cTn id="10" dur="1" fill="hold">
                                          <p:stCondLst>
                                            <p:cond delay="0"/>
                                          </p:stCondLst>
                                        </p:cTn>
                                        <p:tgtEl>
                                          <p:spTgt spid="2"/>
                                        </p:tgtEl>
                                        <p:attrNameLst>
                                          <p:attrName>style.visibility</p:attrName>
                                        </p:attrNameLst>
                                      </p:cBhvr>
                                      <p:to>
                                        <p:strVal val="visible"/>
                                      </p:to>
                                    </p:set>
                                    <p:anim calcmode="lin" valueType="num">
                                      <p:cBhvr>
                                        <p:cTn id="11" dur="3000" fill="hold"/>
                                        <p:tgtEl>
                                          <p:spTgt spid="2"/>
                                        </p:tgtEl>
                                        <p:attrNameLst>
                                          <p:attrName>ppt_w</p:attrName>
                                        </p:attrNameLst>
                                      </p:cBhvr>
                                      <p:tavLst>
                                        <p:tav tm="0">
                                          <p:val>
                                            <p:fltVal val="0"/>
                                          </p:val>
                                        </p:tav>
                                        <p:tav tm="100000">
                                          <p:val>
                                            <p:strVal val="#ppt_w"/>
                                          </p:val>
                                        </p:tav>
                                      </p:tavLst>
                                    </p:anim>
                                    <p:anim calcmode="lin" valueType="num">
                                      <p:cBhvr>
                                        <p:cTn id="12" dur="3000" fill="hold"/>
                                        <p:tgtEl>
                                          <p:spTgt spid="2"/>
                                        </p:tgtEl>
                                        <p:attrNameLst>
                                          <p:attrName>ppt_h</p:attrName>
                                        </p:attrNameLst>
                                      </p:cBhvr>
                                      <p:tavLst>
                                        <p:tav tm="0">
                                          <p:val>
                                            <p:fltVal val="0"/>
                                          </p:val>
                                        </p:tav>
                                        <p:tav tm="100000">
                                          <p:val>
                                            <p:strVal val="#ppt_h"/>
                                          </p:val>
                                        </p:tav>
                                      </p:tavLst>
                                    </p:anim>
                                    <p:animEffect transition="in" filter="fade">
                                      <p:cBhvr>
                                        <p:cTn id="13" dur="3000"/>
                                        <p:tgtEl>
                                          <p:spTgt spid="2"/>
                                        </p:tgtEl>
                                      </p:cBhvr>
                                    </p:animEffect>
                                  </p:childTnLst>
                                </p:cTn>
                              </p:par>
                            </p:childTnLst>
                          </p:cTn>
                        </p:par>
                        <p:par>
                          <p:cTn id="14" fill="hold">
                            <p:stCondLst>
                              <p:cond delay="4500"/>
                            </p:stCondLst>
                            <p:childTnLst>
                              <p:par>
                                <p:cTn id="15" presetID="53" presetClass="entr" presetSubtype="16" fill="hold" nodeType="afterEffect">
                                  <p:stCondLst>
                                    <p:cond delay="8000"/>
                                  </p:stCondLst>
                                  <p:childTnLst>
                                    <p:set>
                                      <p:cBhvr>
                                        <p:cTn id="16" dur="1" fill="hold">
                                          <p:stCondLst>
                                            <p:cond delay="0"/>
                                          </p:stCondLst>
                                        </p:cTn>
                                        <p:tgtEl>
                                          <p:spTgt spid="4"/>
                                        </p:tgtEl>
                                        <p:attrNameLst>
                                          <p:attrName>style.visibility</p:attrName>
                                        </p:attrNameLst>
                                      </p:cBhvr>
                                      <p:to>
                                        <p:strVal val="visible"/>
                                      </p:to>
                                    </p:set>
                                    <p:anim calcmode="lin" valueType="num">
                                      <p:cBhvr>
                                        <p:cTn id="17" dur="3000" fill="hold"/>
                                        <p:tgtEl>
                                          <p:spTgt spid="4"/>
                                        </p:tgtEl>
                                        <p:attrNameLst>
                                          <p:attrName>ppt_w</p:attrName>
                                        </p:attrNameLst>
                                      </p:cBhvr>
                                      <p:tavLst>
                                        <p:tav tm="0">
                                          <p:val>
                                            <p:fltVal val="0"/>
                                          </p:val>
                                        </p:tav>
                                        <p:tav tm="100000">
                                          <p:val>
                                            <p:strVal val="#ppt_w"/>
                                          </p:val>
                                        </p:tav>
                                      </p:tavLst>
                                    </p:anim>
                                    <p:anim calcmode="lin" valueType="num">
                                      <p:cBhvr>
                                        <p:cTn id="18" dur="3000" fill="hold"/>
                                        <p:tgtEl>
                                          <p:spTgt spid="4"/>
                                        </p:tgtEl>
                                        <p:attrNameLst>
                                          <p:attrName>ppt_h</p:attrName>
                                        </p:attrNameLst>
                                      </p:cBhvr>
                                      <p:tavLst>
                                        <p:tav tm="0">
                                          <p:val>
                                            <p:fltVal val="0"/>
                                          </p:val>
                                        </p:tav>
                                        <p:tav tm="100000">
                                          <p:val>
                                            <p:strVal val="#ppt_h"/>
                                          </p:val>
                                        </p:tav>
                                      </p:tavLst>
                                    </p:anim>
                                    <p:animEffect transition="in" filter="fade">
                                      <p:cBhvr>
                                        <p:cTn id="19" dur="3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7" grpId="0" bldLvl="0"/>
      <p:bldP spid="7177" grpId="1" bldLvl="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标题 13313"/>
          <p:cNvSpPr>
            <a:spLocks noGrp="1"/>
          </p:cNvSpPr>
          <p:nvPr>
            <p:ph type="title"/>
          </p:nvPr>
        </p:nvSpPr>
        <p:spPr/>
        <p:txBody>
          <a:bodyPr wrap="square" lIns="91440" tIns="45720" rIns="91440" bIns="45720" anchor="ctr"/>
          <a:lstStyle/>
          <a:p>
            <a:pPr eaLnBrk="1" hangingPunct="1"/>
            <a:r>
              <a:rPr lang="zh-CN" altLang="en-US" sz="4000" dirty="0">
                <a:latin typeface="黑体" panose="02010600030101010101" pitchFamily="2" charset="-122"/>
                <a:ea typeface="黑体" panose="02010600030101010101" pitchFamily="2" charset="-122"/>
              </a:rPr>
              <a:t>三、课题研究成果 </a:t>
            </a:r>
          </a:p>
        </p:txBody>
      </p:sp>
      <p:sp>
        <p:nvSpPr>
          <p:cNvPr id="13315" name="文本框 13314"/>
          <p:cNvSpPr txBox="1"/>
          <p:nvPr/>
        </p:nvSpPr>
        <p:spPr>
          <a:xfrm>
            <a:off x="341313" y="1584325"/>
            <a:ext cx="8234362" cy="579438"/>
          </a:xfrm>
          <a:prstGeom prst="rect">
            <a:avLst/>
          </a:prstGeom>
          <a:noFill/>
          <a:ln w="9525">
            <a:noFill/>
          </a:ln>
        </p:spPr>
        <p:txBody>
          <a:bodyPr anchor="t">
            <a:spAutoFit/>
          </a:bodyPr>
          <a:lstStyle/>
          <a:p>
            <a:pPr>
              <a:spcBef>
                <a:spcPct val="50000"/>
              </a:spcBef>
              <a:buClr>
                <a:schemeClr val="accent2"/>
              </a:buClr>
            </a:pPr>
            <a:r>
              <a:rPr lang="en-US" altLang="en-US" dirty="0">
                <a:latin typeface="Arial" panose="020B0604020202020204" pitchFamily="34" charset="0"/>
              </a:rPr>
              <a:t>    </a:t>
            </a:r>
            <a:r>
              <a:rPr lang="en-US" altLang="en-US" sz="3200" b="1" dirty="0">
                <a:latin typeface="宋体" panose="02010600030101010101" pitchFamily="2" charset="-122"/>
              </a:rPr>
              <a:t>（一）小学口头作文教学策略</a:t>
            </a:r>
            <a:r>
              <a:rPr lang="en-US" altLang="en-US" sz="3200" dirty="0">
                <a:latin typeface="宋体" panose="02010600030101010101" pitchFamily="2" charset="-122"/>
              </a:rPr>
              <a:t> </a:t>
            </a:r>
            <a:r>
              <a:rPr lang="en-US" altLang="en-US" sz="2400" dirty="0">
                <a:latin typeface="宋体" panose="02010600030101010101" pitchFamily="2" charset="-122"/>
              </a:rPr>
              <a:t>  </a:t>
            </a:r>
          </a:p>
        </p:txBody>
      </p:sp>
      <p:sp>
        <p:nvSpPr>
          <p:cNvPr id="63492" name="日期占位符 1"/>
          <p:cNvSpPr txBox="1">
            <a:spLocks noGrp="1" noChangeArrowheads="1"/>
          </p:cNvSpPr>
          <p:nvPr>
            <p:ph type="dt" sz="half" idx="10"/>
          </p:nvPr>
        </p:nvSpPr>
        <p:spPr bwMode="auto">
          <a:ln>
            <a:miter lim="800000"/>
          </a:ln>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smtClean="0">
                <a:ln>
                  <a:noFill/>
                </a:ln>
                <a:solidFill>
                  <a:schemeClr val="tx1"/>
                </a:solidFill>
                <a:effectLst/>
                <a:uLnTx/>
                <a:uFillTx/>
                <a:latin typeface="Verdana" panose="020B0604030504040204" pitchFamily="34" charset="0"/>
                <a:ea typeface="+mn-ea"/>
                <a:cs typeface="+mn-cs"/>
              </a:rPr>
              <a:t>http://www.thxsyxx.com</a:t>
            </a:r>
          </a:p>
        </p:txBody>
      </p:sp>
      <p:grpSp>
        <p:nvGrpSpPr>
          <p:cNvPr id="3" name="组合 28"/>
          <p:cNvGrpSpPr/>
          <p:nvPr/>
        </p:nvGrpSpPr>
        <p:grpSpPr>
          <a:xfrm>
            <a:off x="1871663" y="2168525"/>
            <a:ext cx="5535612" cy="315913"/>
            <a:chOff x="1961827" y="2168916"/>
            <a:chExt cx="5265350" cy="315021"/>
          </a:xfrm>
        </p:grpSpPr>
        <p:cxnSp>
          <p:nvCxnSpPr>
            <p:cNvPr id="27" name="直接连接符 26"/>
            <p:cNvCxnSpPr/>
            <p:nvPr/>
          </p:nvCxnSpPr>
          <p:spPr>
            <a:xfrm flipV="1">
              <a:off x="4661697" y="2168916"/>
              <a:ext cx="0" cy="315021"/>
            </a:xfrm>
            <a:prstGeom prst="line">
              <a:avLst/>
            </a:prstGeom>
            <a:ln w="63500"/>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1961827" y="2483937"/>
              <a:ext cx="5265350" cy="0"/>
            </a:xfrm>
            <a:prstGeom prst="line">
              <a:avLst/>
            </a:prstGeom>
            <a:ln w="63500"/>
          </p:spPr>
          <p:style>
            <a:lnRef idx="1">
              <a:schemeClr val="accent1"/>
            </a:lnRef>
            <a:fillRef idx="0">
              <a:schemeClr val="accent1"/>
            </a:fillRef>
            <a:effectRef idx="0">
              <a:schemeClr val="accent1"/>
            </a:effectRef>
            <a:fontRef idx="minor">
              <a:schemeClr val="tx1"/>
            </a:fontRef>
          </p:style>
        </p:cxnSp>
      </p:grpSp>
      <p:grpSp>
        <p:nvGrpSpPr>
          <p:cNvPr id="4" name="组合 39"/>
          <p:cNvGrpSpPr/>
          <p:nvPr/>
        </p:nvGrpSpPr>
        <p:grpSpPr>
          <a:xfrm>
            <a:off x="644525" y="2528888"/>
            <a:ext cx="2443163" cy="1304925"/>
            <a:chOff x="971760" y="2528940"/>
            <a:chExt cx="2115141" cy="1305087"/>
          </a:xfrm>
        </p:grpSpPr>
        <p:grpSp>
          <p:nvGrpSpPr>
            <p:cNvPr id="112648" name="组合 9"/>
            <p:cNvGrpSpPr/>
            <p:nvPr/>
          </p:nvGrpSpPr>
          <p:grpSpPr>
            <a:xfrm>
              <a:off x="971760" y="2888964"/>
              <a:ext cx="2115141" cy="945063"/>
              <a:chOff x="914400" y="3241636"/>
              <a:chExt cx="2295525" cy="2881352"/>
            </a:xfrm>
          </p:grpSpPr>
          <p:sp>
            <p:nvSpPr>
              <p:cNvPr id="112649" name="AutoShape 16"/>
              <p:cNvSpPr/>
              <p:nvPr/>
            </p:nvSpPr>
            <p:spPr>
              <a:xfrm>
                <a:off x="914400" y="3366429"/>
                <a:ext cx="2295525" cy="2756559"/>
              </a:xfrm>
              <a:prstGeom prst="roundRect">
                <a:avLst>
                  <a:gd name="adj" fmla="val 4690"/>
                </a:avLst>
              </a:prstGeom>
              <a:noFill/>
              <a:ln w="57150" cap="flat" cmpd="sng">
                <a:solidFill>
                  <a:schemeClr val="folHlink"/>
                </a:solidFill>
                <a:prstDash val="solid"/>
                <a:round/>
                <a:headEnd type="none" w="med" len="med"/>
                <a:tailEnd type="none" w="med" len="med"/>
              </a:ln>
            </p:spPr>
            <p:txBody>
              <a:bodyPr wrap="none" anchor="ctr"/>
              <a:lstStyle/>
              <a:p>
                <a:endParaRPr lang="zh-CN" altLang="en-US" b="1" dirty="0">
                  <a:latin typeface="Arial" panose="020B0604020202020204" pitchFamily="34" charset="0"/>
                </a:endParaRPr>
              </a:p>
            </p:txBody>
          </p:sp>
          <p:sp>
            <p:nvSpPr>
              <p:cNvPr id="12" name="AutoShape 17"/>
              <p:cNvSpPr>
                <a:spLocks noChangeArrowheads="1"/>
              </p:cNvSpPr>
              <p:nvPr/>
            </p:nvSpPr>
            <p:spPr bwMode="gray">
              <a:xfrm>
                <a:off x="1130678" y="3242804"/>
                <a:ext cx="1862969" cy="251713"/>
              </a:xfrm>
              <a:prstGeom prst="roundRect">
                <a:avLst>
                  <a:gd name="adj" fmla="val 50000"/>
                </a:avLst>
              </a:prstGeom>
              <a:gradFill rotWithShape="1">
                <a:gsLst>
                  <a:gs pos="0">
                    <a:schemeClr val="folHlink">
                      <a:gamma/>
                      <a:shade val="38824"/>
                      <a:invGamma/>
                    </a:schemeClr>
                  </a:gs>
                  <a:gs pos="50000">
                    <a:schemeClr val="folHlink"/>
                  </a:gs>
                  <a:gs pos="100000">
                    <a:schemeClr val="folHlink">
                      <a:gamma/>
                      <a:shade val="38824"/>
                      <a:invGamma/>
                    </a:schemeClr>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12651" name="AutoShape 18"/>
              <p:cNvSpPr/>
              <p:nvPr/>
            </p:nvSpPr>
            <p:spPr>
              <a:xfrm flipH="1">
                <a:off x="2814638" y="3304033"/>
                <a:ext cx="71438" cy="126180"/>
              </a:xfrm>
              <a:prstGeom prst="octagon">
                <a:avLst>
                  <a:gd name="adj" fmla="val 29287"/>
                </a:avLst>
              </a:prstGeom>
              <a:solidFill>
                <a:schemeClr val="bg1"/>
              </a:solidFill>
              <a:ln w="9525">
                <a:noFill/>
              </a:ln>
            </p:spPr>
            <p:txBody>
              <a:bodyPr wrap="none" anchor="ctr"/>
              <a:lstStyle/>
              <a:p>
                <a:endParaRPr lang="zh-CN" altLang="en-US" b="1" dirty="0">
                  <a:latin typeface="Arial" panose="020B0604020202020204" pitchFamily="34" charset="0"/>
                </a:endParaRPr>
              </a:p>
            </p:txBody>
          </p:sp>
          <p:sp>
            <p:nvSpPr>
              <p:cNvPr id="112652" name="AutoShape 19"/>
              <p:cNvSpPr/>
              <p:nvPr/>
            </p:nvSpPr>
            <p:spPr>
              <a:xfrm flipH="1">
                <a:off x="1231900" y="3304033"/>
                <a:ext cx="73025" cy="126180"/>
              </a:xfrm>
              <a:prstGeom prst="octagon">
                <a:avLst>
                  <a:gd name="adj" fmla="val 29287"/>
                </a:avLst>
              </a:prstGeom>
              <a:solidFill>
                <a:schemeClr val="bg1"/>
              </a:solidFill>
              <a:ln w="9525">
                <a:noFill/>
              </a:ln>
            </p:spPr>
            <p:txBody>
              <a:bodyPr wrap="none" anchor="ctr"/>
              <a:lstStyle/>
              <a:p>
                <a:endParaRPr lang="zh-CN" altLang="en-US" b="1" dirty="0">
                  <a:latin typeface="Arial" panose="020B0604020202020204" pitchFamily="34" charset="0"/>
                </a:endParaRPr>
              </a:p>
            </p:txBody>
          </p:sp>
        </p:grpSp>
        <p:sp>
          <p:nvSpPr>
            <p:cNvPr id="34" name="下箭头 33"/>
            <p:cNvSpPr/>
            <p:nvPr/>
          </p:nvSpPr>
          <p:spPr>
            <a:xfrm>
              <a:off x="1917320" y="2528940"/>
              <a:ext cx="224021" cy="360407"/>
            </a:xfrm>
            <a:prstGeom prst="downArrow">
              <a:avLst/>
            </a:prstGeom>
            <a:solidFill>
              <a:srgbClr val="777777"/>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lt1"/>
                </a:solidFill>
                <a:effectLst/>
                <a:uLnTx/>
                <a:uFillTx/>
                <a:latin typeface="+mn-lt"/>
                <a:ea typeface="+mn-ea"/>
                <a:cs typeface="+mn-cs"/>
              </a:endParaRPr>
            </a:p>
          </p:txBody>
        </p:sp>
        <p:sp>
          <p:nvSpPr>
            <p:cNvPr id="112654" name="TextBox 36"/>
            <p:cNvSpPr txBox="1"/>
            <p:nvPr/>
          </p:nvSpPr>
          <p:spPr>
            <a:xfrm>
              <a:off x="1177064" y="2978882"/>
              <a:ext cx="1800120" cy="823062"/>
            </a:xfrm>
            <a:prstGeom prst="rect">
              <a:avLst/>
            </a:prstGeom>
            <a:noFill/>
            <a:ln w="9525">
              <a:noFill/>
            </a:ln>
          </p:spPr>
          <p:txBody>
            <a:bodyPr anchor="t">
              <a:spAutoFit/>
            </a:bodyPr>
            <a:lstStyle/>
            <a:p>
              <a:pPr algn="ctr"/>
              <a:r>
                <a:rPr lang="zh-CN" altLang="en-US" sz="2400" b="1" dirty="0">
                  <a:solidFill>
                    <a:srgbClr val="333399"/>
                  </a:solidFill>
                  <a:latin typeface="Arial" panose="020B0604020202020204" pitchFamily="34" charset="0"/>
                </a:rPr>
                <a:t>小学口头作文教学基本原则</a:t>
              </a:r>
              <a:endParaRPr lang="zh-CN" altLang="en-US" sz="2400" b="1" dirty="0">
                <a:latin typeface="Arial" panose="020B0604020202020204" pitchFamily="34" charset="0"/>
              </a:endParaRPr>
            </a:p>
          </p:txBody>
        </p:sp>
      </p:grpSp>
      <p:grpSp>
        <p:nvGrpSpPr>
          <p:cNvPr id="6" name="组合 40"/>
          <p:cNvGrpSpPr/>
          <p:nvPr/>
        </p:nvGrpSpPr>
        <p:grpSpPr>
          <a:xfrm>
            <a:off x="3402013" y="2528888"/>
            <a:ext cx="2397125" cy="1304925"/>
            <a:chOff x="3491928" y="2528940"/>
            <a:chExt cx="2115141" cy="1305087"/>
          </a:xfrm>
        </p:grpSpPr>
        <p:grpSp>
          <p:nvGrpSpPr>
            <p:cNvPr id="112656" name="组合 32"/>
            <p:cNvGrpSpPr/>
            <p:nvPr/>
          </p:nvGrpSpPr>
          <p:grpSpPr>
            <a:xfrm>
              <a:off x="3491928" y="2528940"/>
              <a:ext cx="2115141" cy="1305087"/>
              <a:chOff x="3491928" y="2528940"/>
              <a:chExt cx="2115141" cy="1305087"/>
            </a:xfrm>
          </p:grpSpPr>
          <p:grpSp>
            <p:nvGrpSpPr>
              <p:cNvPr id="112657" name="组合 14"/>
              <p:cNvGrpSpPr/>
              <p:nvPr/>
            </p:nvGrpSpPr>
            <p:grpSpPr>
              <a:xfrm>
                <a:off x="3491928" y="2888965"/>
                <a:ext cx="2115141" cy="945062"/>
                <a:chOff x="3424238" y="2819400"/>
                <a:chExt cx="2295525" cy="2895601"/>
              </a:xfrm>
            </p:grpSpPr>
            <p:sp>
              <p:nvSpPr>
                <p:cNvPr id="112658" name="AutoShape 4"/>
                <p:cNvSpPr/>
                <p:nvPr/>
              </p:nvSpPr>
              <p:spPr>
                <a:xfrm>
                  <a:off x="3424238" y="2957513"/>
                  <a:ext cx="2295525" cy="2757488"/>
                </a:xfrm>
                <a:prstGeom prst="roundRect">
                  <a:avLst>
                    <a:gd name="adj" fmla="val 4690"/>
                  </a:avLst>
                </a:prstGeom>
                <a:noFill/>
                <a:ln w="57150" cap="flat" cmpd="sng">
                  <a:solidFill>
                    <a:schemeClr val="accent2"/>
                  </a:solidFill>
                  <a:prstDash val="solid"/>
                  <a:round/>
                  <a:headEnd type="none" w="med" len="med"/>
                  <a:tailEnd type="none" w="med" len="med"/>
                </a:ln>
              </p:spPr>
              <p:txBody>
                <a:bodyPr wrap="none" anchor="ctr"/>
                <a:lstStyle/>
                <a:p>
                  <a:endParaRPr lang="zh-CN" altLang="en-US" b="1" dirty="0">
                    <a:latin typeface="Arial" panose="020B0604020202020204" pitchFamily="34" charset="0"/>
                  </a:endParaRPr>
                </a:p>
              </p:txBody>
            </p:sp>
            <p:sp>
              <p:nvSpPr>
                <p:cNvPr id="17" name="AutoShape 5"/>
                <p:cNvSpPr>
                  <a:spLocks noChangeArrowheads="1"/>
                </p:cNvSpPr>
                <p:nvPr/>
              </p:nvSpPr>
              <p:spPr bwMode="gray">
                <a:xfrm>
                  <a:off x="3658351" y="2820571"/>
                  <a:ext cx="1862263" cy="287012"/>
                </a:xfrm>
                <a:prstGeom prst="roundRect">
                  <a:avLst>
                    <a:gd name="adj" fmla="val 50000"/>
                  </a:avLst>
                </a:prstGeom>
                <a:gradFill rotWithShape="1">
                  <a:gsLst>
                    <a:gs pos="0">
                      <a:schemeClr val="accent2">
                        <a:gamma/>
                        <a:shade val="46275"/>
                        <a:invGamma/>
                      </a:schemeClr>
                    </a:gs>
                    <a:gs pos="50000">
                      <a:schemeClr val="accent2"/>
                    </a:gs>
                    <a:gs pos="100000">
                      <a:schemeClr val="accent2">
                        <a:gamma/>
                        <a:shade val="46275"/>
                        <a:invGamma/>
                      </a:schemeClr>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12660" name="AutoShape 6"/>
                <p:cNvSpPr/>
                <p:nvPr/>
              </p:nvSpPr>
              <p:spPr>
                <a:xfrm flipH="1">
                  <a:off x="5334000" y="2895600"/>
                  <a:ext cx="73025" cy="144463"/>
                </a:xfrm>
                <a:prstGeom prst="octagon">
                  <a:avLst>
                    <a:gd name="adj" fmla="val 29287"/>
                  </a:avLst>
                </a:prstGeom>
                <a:solidFill>
                  <a:schemeClr val="bg1"/>
                </a:solidFill>
                <a:ln w="9525">
                  <a:noFill/>
                </a:ln>
              </p:spPr>
              <p:txBody>
                <a:bodyPr wrap="none" anchor="ctr"/>
                <a:lstStyle/>
                <a:p>
                  <a:endParaRPr lang="zh-CN" altLang="en-US" b="1" dirty="0">
                    <a:latin typeface="Arial" panose="020B0604020202020204" pitchFamily="34" charset="0"/>
                  </a:endParaRPr>
                </a:p>
              </p:txBody>
            </p:sp>
            <p:sp>
              <p:nvSpPr>
                <p:cNvPr id="112661" name="AutoShape 7"/>
                <p:cNvSpPr/>
                <p:nvPr/>
              </p:nvSpPr>
              <p:spPr>
                <a:xfrm flipH="1">
                  <a:off x="3743325" y="2886075"/>
                  <a:ext cx="71438" cy="144463"/>
                </a:xfrm>
                <a:prstGeom prst="octagon">
                  <a:avLst>
                    <a:gd name="adj" fmla="val 29287"/>
                  </a:avLst>
                </a:prstGeom>
                <a:solidFill>
                  <a:schemeClr val="bg1"/>
                </a:solidFill>
                <a:ln w="9525">
                  <a:noFill/>
                </a:ln>
              </p:spPr>
              <p:txBody>
                <a:bodyPr wrap="none" anchor="ctr"/>
                <a:lstStyle/>
                <a:p>
                  <a:endParaRPr lang="zh-CN" altLang="en-US" b="1" dirty="0">
                    <a:latin typeface="Arial" panose="020B0604020202020204" pitchFamily="34" charset="0"/>
                  </a:endParaRPr>
                </a:p>
              </p:txBody>
            </p:sp>
          </p:grpSp>
          <p:sp>
            <p:nvSpPr>
              <p:cNvPr id="35" name="下箭头 34"/>
              <p:cNvSpPr/>
              <p:nvPr/>
            </p:nvSpPr>
            <p:spPr>
              <a:xfrm>
                <a:off x="4527086" y="2528940"/>
                <a:ext cx="225522" cy="360407"/>
              </a:xfrm>
              <a:prstGeom prst="downArrow">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lt1"/>
                  </a:solidFill>
                  <a:effectLst/>
                  <a:uLnTx/>
                  <a:uFillTx/>
                  <a:latin typeface="+mn-lt"/>
                  <a:ea typeface="+mn-ea"/>
                  <a:cs typeface="+mn-cs"/>
                </a:endParaRPr>
              </a:p>
            </p:txBody>
          </p:sp>
        </p:grpSp>
        <p:sp>
          <p:nvSpPr>
            <p:cNvPr id="112663" name="TextBox 37"/>
            <p:cNvSpPr txBox="1"/>
            <p:nvPr/>
          </p:nvSpPr>
          <p:spPr>
            <a:xfrm>
              <a:off x="3651024" y="2979517"/>
              <a:ext cx="1800120" cy="823062"/>
            </a:xfrm>
            <a:prstGeom prst="rect">
              <a:avLst/>
            </a:prstGeom>
            <a:noFill/>
            <a:ln w="9525">
              <a:noFill/>
            </a:ln>
          </p:spPr>
          <p:txBody>
            <a:bodyPr anchor="t">
              <a:spAutoFit/>
            </a:bodyPr>
            <a:lstStyle/>
            <a:p>
              <a:pPr algn="ctr"/>
              <a:r>
                <a:rPr lang="zh-CN" altLang="en-US" sz="2400" b="1" dirty="0">
                  <a:solidFill>
                    <a:srgbClr val="333399"/>
                  </a:solidFill>
                  <a:latin typeface="宋体" panose="02010600030101010101" pitchFamily="2" charset="-122"/>
                </a:rPr>
                <a:t>小学口头作文教学途径</a:t>
              </a:r>
              <a:endParaRPr lang="zh-CN" altLang="en-US" sz="2400" b="1" dirty="0">
                <a:latin typeface="Arial" panose="020B0604020202020204" pitchFamily="34" charset="0"/>
              </a:endParaRPr>
            </a:p>
          </p:txBody>
        </p:sp>
      </p:grpSp>
      <p:grpSp>
        <p:nvGrpSpPr>
          <p:cNvPr id="9" name="组合 41"/>
          <p:cNvGrpSpPr/>
          <p:nvPr/>
        </p:nvGrpSpPr>
        <p:grpSpPr>
          <a:xfrm>
            <a:off x="6057900" y="2528888"/>
            <a:ext cx="2466975" cy="1304925"/>
            <a:chOff x="5967093" y="2528940"/>
            <a:chExt cx="2115141" cy="1305087"/>
          </a:xfrm>
        </p:grpSpPr>
        <p:grpSp>
          <p:nvGrpSpPr>
            <p:cNvPr id="112665" name="组合 35"/>
            <p:cNvGrpSpPr/>
            <p:nvPr/>
          </p:nvGrpSpPr>
          <p:grpSpPr>
            <a:xfrm>
              <a:off x="5967093" y="2528940"/>
              <a:ext cx="2115141" cy="1305087"/>
              <a:chOff x="5967093" y="2528940"/>
              <a:chExt cx="2115141" cy="1305087"/>
            </a:xfrm>
          </p:grpSpPr>
          <p:grpSp>
            <p:nvGrpSpPr>
              <p:cNvPr id="112666" name="组合 19"/>
              <p:cNvGrpSpPr/>
              <p:nvPr/>
            </p:nvGrpSpPr>
            <p:grpSpPr>
              <a:xfrm>
                <a:off x="5967093" y="2888964"/>
                <a:ext cx="2115141" cy="945063"/>
                <a:chOff x="5934075" y="2312988"/>
                <a:chExt cx="2295525" cy="2900363"/>
              </a:xfrm>
            </p:grpSpPr>
            <p:sp>
              <p:nvSpPr>
                <p:cNvPr id="112667" name="AutoShape 8"/>
                <p:cNvSpPr/>
                <p:nvPr/>
              </p:nvSpPr>
              <p:spPr>
                <a:xfrm>
                  <a:off x="5934075" y="2455863"/>
                  <a:ext cx="2295525" cy="2757488"/>
                </a:xfrm>
                <a:prstGeom prst="roundRect">
                  <a:avLst>
                    <a:gd name="adj" fmla="val 4690"/>
                  </a:avLst>
                </a:prstGeom>
                <a:noFill/>
                <a:ln w="57150" cap="flat" cmpd="sng">
                  <a:solidFill>
                    <a:schemeClr val="hlink"/>
                  </a:solidFill>
                  <a:prstDash val="solid"/>
                  <a:round/>
                  <a:headEnd type="none" w="med" len="med"/>
                  <a:tailEnd type="none" w="med" len="med"/>
                </a:ln>
              </p:spPr>
              <p:txBody>
                <a:bodyPr wrap="none" anchor="ctr"/>
                <a:lstStyle/>
                <a:p>
                  <a:endParaRPr lang="zh-CN" altLang="en-US" b="1" dirty="0">
                    <a:latin typeface="Arial" panose="020B0604020202020204" pitchFamily="34" charset="0"/>
                  </a:endParaRPr>
                </a:p>
              </p:txBody>
            </p:sp>
            <p:sp>
              <p:nvSpPr>
                <p:cNvPr id="22" name="AutoShape 9"/>
                <p:cNvSpPr>
                  <a:spLocks noChangeArrowheads="1"/>
                </p:cNvSpPr>
                <p:nvPr/>
              </p:nvSpPr>
              <p:spPr bwMode="gray">
                <a:xfrm>
                  <a:off x="6149742" y="2314164"/>
                  <a:ext cx="1864191" cy="287484"/>
                </a:xfrm>
                <a:prstGeom prst="roundRect">
                  <a:avLst>
                    <a:gd name="adj" fmla="val 50000"/>
                  </a:avLst>
                </a:prstGeom>
                <a:gradFill rotWithShape="1">
                  <a:gsLst>
                    <a:gs pos="0">
                      <a:schemeClr val="hlink">
                        <a:gamma/>
                        <a:shade val="46275"/>
                        <a:invGamma/>
                      </a:schemeClr>
                    </a:gs>
                    <a:gs pos="50000">
                      <a:schemeClr val="hlink"/>
                    </a:gs>
                    <a:gs pos="100000">
                      <a:schemeClr val="hlink">
                        <a:gamma/>
                        <a:shade val="46275"/>
                        <a:invGamma/>
                      </a:schemeClr>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12669" name="AutoShape 10"/>
                <p:cNvSpPr/>
                <p:nvPr/>
              </p:nvSpPr>
              <p:spPr>
                <a:xfrm flipH="1">
                  <a:off x="7835900" y="2384425"/>
                  <a:ext cx="71438" cy="142875"/>
                </a:xfrm>
                <a:prstGeom prst="octagon">
                  <a:avLst>
                    <a:gd name="adj" fmla="val 29287"/>
                  </a:avLst>
                </a:prstGeom>
                <a:solidFill>
                  <a:schemeClr val="bg1"/>
                </a:solidFill>
                <a:ln w="9525">
                  <a:noFill/>
                </a:ln>
              </p:spPr>
              <p:txBody>
                <a:bodyPr wrap="none" anchor="ctr"/>
                <a:lstStyle/>
                <a:p>
                  <a:endParaRPr lang="zh-CN" altLang="en-US" b="1" dirty="0">
                    <a:latin typeface="Arial" panose="020B0604020202020204" pitchFamily="34" charset="0"/>
                  </a:endParaRPr>
                </a:p>
              </p:txBody>
            </p:sp>
            <p:sp>
              <p:nvSpPr>
                <p:cNvPr id="112670" name="AutoShape 11"/>
                <p:cNvSpPr/>
                <p:nvPr/>
              </p:nvSpPr>
              <p:spPr>
                <a:xfrm flipH="1">
                  <a:off x="6253163" y="2384425"/>
                  <a:ext cx="71438" cy="142875"/>
                </a:xfrm>
                <a:prstGeom prst="octagon">
                  <a:avLst>
                    <a:gd name="adj" fmla="val 29287"/>
                  </a:avLst>
                </a:prstGeom>
                <a:solidFill>
                  <a:schemeClr val="bg1"/>
                </a:solidFill>
                <a:ln w="9525">
                  <a:noFill/>
                </a:ln>
              </p:spPr>
              <p:txBody>
                <a:bodyPr wrap="none" anchor="ctr"/>
                <a:lstStyle/>
                <a:p>
                  <a:endParaRPr lang="zh-CN" altLang="en-US" b="1" dirty="0">
                    <a:latin typeface="Arial" panose="020B0604020202020204" pitchFamily="34" charset="0"/>
                  </a:endParaRPr>
                </a:p>
              </p:txBody>
            </p:sp>
          </p:grpSp>
          <p:sp>
            <p:nvSpPr>
              <p:cNvPr id="28" name="下箭头 27"/>
              <p:cNvSpPr/>
              <p:nvPr/>
            </p:nvSpPr>
            <p:spPr>
              <a:xfrm>
                <a:off x="7047802" y="2528940"/>
                <a:ext cx="224581" cy="360407"/>
              </a:xfrm>
              <a:prstGeom prst="downArrow">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lt1"/>
                  </a:solidFill>
                  <a:effectLst/>
                  <a:uLnTx/>
                  <a:uFillTx/>
                  <a:latin typeface="+mn-lt"/>
                  <a:ea typeface="+mn-ea"/>
                  <a:cs typeface="+mn-cs"/>
                </a:endParaRPr>
              </a:p>
            </p:txBody>
          </p:sp>
        </p:grpSp>
        <p:sp>
          <p:nvSpPr>
            <p:cNvPr id="112672" name="TextBox 38"/>
            <p:cNvSpPr txBox="1"/>
            <p:nvPr/>
          </p:nvSpPr>
          <p:spPr>
            <a:xfrm>
              <a:off x="6121157" y="2978882"/>
              <a:ext cx="1800120" cy="823062"/>
            </a:xfrm>
            <a:prstGeom prst="rect">
              <a:avLst/>
            </a:prstGeom>
            <a:noFill/>
            <a:ln w="9525">
              <a:noFill/>
            </a:ln>
          </p:spPr>
          <p:txBody>
            <a:bodyPr anchor="t">
              <a:spAutoFit/>
            </a:bodyPr>
            <a:lstStyle/>
            <a:p>
              <a:pPr algn="ctr"/>
              <a:r>
                <a:rPr lang="en-US" altLang="zh-CN" sz="2400" b="1" dirty="0">
                  <a:solidFill>
                    <a:srgbClr val="333399"/>
                  </a:solidFill>
                  <a:latin typeface="宋体" panose="02010600030101010101" pitchFamily="2" charset="-122"/>
                </a:rPr>
                <a:t>小学口头作文训练方法</a:t>
              </a:r>
              <a:endParaRPr lang="zh-CN" altLang="en-US" sz="2400" b="1" dirty="0">
                <a:latin typeface="Arial" panose="020B0604020202020204" pitchFamily="34" charset="0"/>
              </a:endParaRPr>
            </a:p>
          </p:txBody>
        </p:sp>
      </p:grpSp>
      <p:sp>
        <p:nvSpPr>
          <p:cNvPr id="7177" name="文本框 7176"/>
          <p:cNvSpPr txBox="1"/>
          <p:nvPr/>
        </p:nvSpPr>
        <p:spPr>
          <a:xfrm>
            <a:off x="431800" y="4238625"/>
            <a:ext cx="8077200" cy="579438"/>
          </a:xfrm>
          <a:prstGeom prst="rect">
            <a:avLst/>
          </a:prstGeom>
          <a:noFill/>
          <a:ln w="9525">
            <a:noFill/>
          </a:ln>
        </p:spPr>
        <p:txBody>
          <a:bodyPr anchor="t">
            <a:spAutoFit/>
          </a:bodyPr>
          <a:lstStyle/>
          <a:p>
            <a:pPr>
              <a:spcBef>
                <a:spcPct val="50000"/>
              </a:spcBef>
              <a:buClr>
                <a:schemeClr val="accent2"/>
              </a:buClr>
            </a:pPr>
            <a:r>
              <a:rPr lang="zh-CN" altLang="en-US" sz="3200" b="1" dirty="0">
                <a:solidFill>
                  <a:schemeClr val="accent2"/>
                </a:solidFill>
                <a:latin typeface="黑体" panose="02010600030101010101" pitchFamily="2" charset="-122"/>
                <a:ea typeface="黑体" panose="02010600030101010101" pitchFamily="2" charset="-122"/>
              </a:rPr>
              <a:t> </a:t>
            </a:r>
            <a:r>
              <a:rPr lang="en-US" altLang="en-US" sz="3200" b="1" dirty="0">
                <a:latin typeface="Arial" panose="020B0604020202020204" pitchFamily="34" charset="0"/>
              </a:rPr>
              <a:t>（二）小学口头作文教学评价策略</a:t>
            </a:r>
            <a:r>
              <a:rPr lang="zh-CN" altLang="en-US" sz="3200" b="1" dirty="0">
                <a:solidFill>
                  <a:srgbClr val="333399"/>
                </a:solidFill>
                <a:latin typeface="Arial" panose="020B0604020202020204" pitchFamily="34" charset="0"/>
              </a:rPr>
              <a:t> </a:t>
            </a:r>
          </a:p>
        </p:txBody>
      </p:sp>
      <p:sp>
        <p:nvSpPr>
          <p:cNvPr id="2" name="文本框 7176"/>
          <p:cNvSpPr txBox="1"/>
          <p:nvPr/>
        </p:nvSpPr>
        <p:spPr>
          <a:xfrm>
            <a:off x="522288" y="5138738"/>
            <a:ext cx="8077200" cy="579437"/>
          </a:xfrm>
          <a:prstGeom prst="rect">
            <a:avLst/>
          </a:prstGeom>
          <a:noFill/>
          <a:ln w="9525">
            <a:noFill/>
          </a:ln>
        </p:spPr>
        <p:txBody>
          <a:bodyPr anchor="t">
            <a:spAutoFit/>
          </a:bodyPr>
          <a:lstStyle/>
          <a:p>
            <a:pPr>
              <a:spcBef>
                <a:spcPct val="50000"/>
              </a:spcBef>
              <a:buClr>
                <a:schemeClr val="accent2"/>
              </a:buClr>
            </a:pPr>
            <a:r>
              <a:rPr lang="zh-CN" altLang="en-US" sz="2000" b="1" dirty="0">
                <a:solidFill>
                  <a:schemeClr val="accent2"/>
                </a:solidFill>
                <a:latin typeface="黑体" panose="02010600030101010101" pitchFamily="2" charset="-122"/>
                <a:ea typeface="黑体" panose="02010600030101010101" pitchFamily="2" charset="-122"/>
              </a:rPr>
              <a:t> </a:t>
            </a:r>
            <a:r>
              <a:rPr lang="en-US" altLang="en-US" sz="3200" b="1" dirty="0">
                <a:latin typeface="Arial" panose="020B0604020202020204" pitchFamily="34" charset="0"/>
              </a:rPr>
              <a:t>（三）小学口头作文训练校本课程教材</a:t>
            </a:r>
            <a:endParaRPr lang="zh-CN" altLang="en-US" sz="3200" b="1" dirty="0">
              <a:solidFill>
                <a:srgbClr val="333399"/>
              </a:solidFill>
              <a:latin typeface="Arial" panose="020B0604020202020204" pitchFamily="34" charset="0"/>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13314"/>
                                        </p:tgtEl>
                                        <p:attrNameLst>
                                          <p:attrName>style.visibility</p:attrName>
                                        </p:attrNameLst>
                                      </p:cBhvr>
                                      <p:to>
                                        <p:strVal val="visible"/>
                                      </p:to>
                                    </p:set>
                                    <p:anim calcmode="lin" valueType="num">
                                      <p:cBhvr>
                                        <p:cTn id="7" dur="500" fill="hold"/>
                                        <p:tgtEl>
                                          <p:spTgt spid="13314"/>
                                        </p:tgtEl>
                                        <p:attrNameLst>
                                          <p:attrName>ppt_x</p:attrName>
                                        </p:attrNameLst>
                                      </p:cBhvr>
                                      <p:tavLst>
                                        <p:tav tm="0">
                                          <p:val>
                                            <p:strVal val="#ppt_x"/>
                                          </p:val>
                                        </p:tav>
                                        <p:tav tm="100000">
                                          <p:val>
                                            <p:strVal val="#ppt_x"/>
                                          </p:val>
                                        </p:tav>
                                      </p:tavLst>
                                    </p:anim>
                                    <p:anim calcmode="lin" valueType="num">
                                      <p:cBhvr>
                                        <p:cTn id="8" dur="500" fill="hold"/>
                                        <p:tgtEl>
                                          <p:spTgt spid="13314"/>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6" fill="hold" grpId="3" nodeType="clickEffect">
                                  <p:stCondLst>
                                    <p:cond delay="0"/>
                                  </p:stCondLst>
                                  <p:childTnLst>
                                    <p:set>
                                      <p:cBhvr>
                                        <p:cTn id="12" dur="1" fill="hold">
                                          <p:stCondLst>
                                            <p:cond delay="0"/>
                                          </p:stCondLst>
                                        </p:cTn>
                                        <p:tgtEl>
                                          <p:spTgt spid="13315"/>
                                        </p:tgtEl>
                                        <p:attrNameLst>
                                          <p:attrName>style.visibility</p:attrName>
                                        </p:attrNameLst>
                                      </p:cBhvr>
                                      <p:to>
                                        <p:strVal val="visible"/>
                                      </p:to>
                                    </p:set>
                                    <p:animEffect transition="in" filter="strips(downRight)">
                                      <p:cBhvr>
                                        <p:cTn id="13" dur="500"/>
                                        <p:tgtEl>
                                          <p:spTgt spid="13315"/>
                                        </p:tgtEl>
                                      </p:cBhvr>
                                    </p:animEffect>
                                  </p:childTnLst>
                                </p:cTn>
                              </p:par>
                            </p:childTnLst>
                          </p:cTn>
                        </p:par>
                      </p:childTnLst>
                    </p:cTn>
                  </p:par>
                  <p:par>
                    <p:cTn id="14" fill="hold">
                      <p:stCondLst>
                        <p:cond delay="indefinite"/>
                      </p:stCondLst>
                      <p:childTnLst>
                        <p:par>
                          <p:cTn id="15" fill="hold">
                            <p:stCondLst>
                              <p:cond delay="0"/>
                            </p:stCondLst>
                            <p:childTnLst>
                              <p:par>
                                <p:cTn id="16" presetID="18" presetClass="entr" presetSubtype="6" fill="hold" grpId="1" nodeType="clickEffect">
                                  <p:stCondLst>
                                    <p:cond delay="0"/>
                                  </p:stCondLst>
                                  <p:childTnLst>
                                    <p:set>
                                      <p:cBhvr>
                                        <p:cTn id="17" dur="1" fill="hold">
                                          <p:stCondLst>
                                            <p:cond delay="0"/>
                                          </p:stCondLst>
                                        </p:cTn>
                                        <p:tgtEl>
                                          <p:spTgt spid="7177"/>
                                        </p:tgtEl>
                                        <p:attrNameLst>
                                          <p:attrName>style.visibility</p:attrName>
                                        </p:attrNameLst>
                                      </p:cBhvr>
                                      <p:to>
                                        <p:strVal val="visible"/>
                                      </p:to>
                                    </p:set>
                                    <p:animEffect transition="in" filter="strips(downRight)">
                                      <p:cBhvr>
                                        <p:cTn id="18" dur="500"/>
                                        <p:tgtEl>
                                          <p:spTgt spid="7177"/>
                                        </p:tgtEl>
                                      </p:cBhvr>
                                    </p:animEffect>
                                  </p:childTnLst>
                                </p:cTn>
                              </p:par>
                            </p:childTnLst>
                          </p:cTn>
                        </p:par>
                      </p:childTnLst>
                    </p:cTn>
                  </p:par>
                  <p:par>
                    <p:cTn id="19" fill="hold">
                      <p:stCondLst>
                        <p:cond delay="indefinite"/>
                      </p:stCondLst>
                      <p:childTnLst>
                        <p:par>
                          <p:cTn id="20" fill="hold">
                            <p:stCondLst>
                              <p:cond delay="0"/>
                            </p:stCondLst>
                            <p:childTnLst>
                              <p:par>
                                <p:cTn id="21" presetID="18" presetClass="entr" presetSubtype="6" fill="hold" grpId="1" nodeType="click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strips(downRight)">
                                      <p:cBhvr>
                                        <p:cTn id="23" dur="500"/>
                                        <p:tgtEl>
                                          <p:spTgt spid="2"/>
                                        </p:tgtEl>
                                      </p:cBhvr>
                                    </p:animEffect>
                                  </p:childTnLst>
                                </p:cTn>
                              </p:par>
                            </p:childTnLst>
                          </p:cTn>
                        </p:par>
                      </p:childTnLst>
                    </p:cTn>
                  </p:par>
                  <p:par>
                    <p:cTn id="24" fill="hold">
                      <p:stCondLst>
                        <p:cond delay="indefinite"/>
                      </p:stCondLst>
                      <p:childTnLst>
                        <p:par>
                          <p:cTn id="25" fill="hold">
                            <p:stCondLst>
                              <p:cond delay="0"/>
                            </p:stCondLst>
                            <p:childTnLst>
                              <p:par>
                                <p:cTn id="26" presetID="12" presetClass="entr" presetSubtype="1" fill="hold" nodeType="click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slide(fromTop)">
                                      <p:cBhvr>
                                        <p:cTn id="28" dur="500"/>
                                        <p:tgtEl>
                                          <p:spTgt spid="3"/>
                                        </p:tgtEl>
                                      </p:cBhvr>
                                    </p:animEffect>
                                  </p:childTnLst>
                                </p:cTn>
                              </p:par>
                            </p:childTnLst>
                          </p:cTn>
                        </p:par>
                        <p:par>
                          <p:cTn id="29" fill="hold">
                            <p:stCondLst>
                              <p:cond delay="500"/>
                            </p:stCondLst>
                            <p:childTnLst>
                              <p:par>
                                <p:cTn id="30" presetID="12" presetClass="entr" presetSubtype="1" fill="hold" nodeType="after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slide(fromTop)">
                                      <p:cBhvr>
                                        <p:cTn id="32" dur="500"/>
                                        <p:tgtEl>
                                          <p:spTgt spid="4"/>
                                        </p:tgtEl>
                                      </p:cBhvr>
                                    </p:animEffect>
                                  </p:childTnLst>
                                </p:cTn>
                              </p:par>
                            </p:childTnLst>
                          </p:cTn>
                        </p:par>
                        <p:par>
                          <p:cTn id="33" fill="hold">
                            <p:stCondLst>
                              <p:cond delay="1000"/>
                            </p:stCondLst>
                            <p:childTnLst>
                              <p:par>
                                <p:cTn id="34" presetID="12" presetClass="entr" presetSubtype="1" fill="hold" nodeType="after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slide(fromTop)">
                                      <p:cBhvr>
                                        <p:cTn id="36" dur="500"/>
                                        <p:tgtEl>
                                          <p:spTgt spid="6"/>
                                        </p:tgtEl>
                                      </p:cBhvr>
                                    </p:animEffect>
                                  </p:childTnLst>
                                </p:cTn>
                              </p:par>
                            </p:childTnLst>
                          </p:cTn>
                        </p:par>
                        <p:par>
                          <p:cTn id="37" fill="hold">
                            <p:stCondLst>
                              <p:cond delay="1500"/>
                            </p:stCondLst>
                            <p:childTnLst>
                              <p:par>
                                <p:cTn id="38" presetID="12" presetClass="entr" presetSubtype="1" fill="hold" nodeType="after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slide(fromTop)">
                                      <p:cBhvr>
                                        <p:cTn id="4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bldLvl="0"/>
      <p:bldP spid="13315" grpId="0" bldLvl="0"/>
      <p:bldP spid="13315" grpId="1" bldLvl="0"/>
      <p:bldP spid="13315" grpId="2" bldLvl="0"/>
      <p:bldP spid="13315" grpId="3" bldLvl="0"/>
      <p:bldP spid="7177" grpId="0" bldLvl="0"/>
      <p:bldP spid="7177" grpId="1" bldLvl="0"/>
      <p:bldP spid="2" grpId="0" bldLvl="0"/>
      <p:bldP spid="2" grpId="1" bldLvl="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标题 13313"/>
          <p:cNvSpPr>
            <a:spLocks noGrp="1"/>
          </p:cNvSpPr>
          <p:nvPr>
            <p:ph type="title"/>
          </p:nvPr>
        </p:nvSpPr>
        <p:spPr/>
        <p:txBody>
          <a:bodyPr wrap="square" lIns="91440" tIns="45720" rIns="91440" bIns="45720" anchor="ctr"/>
          <a:lstStyle/>
          <a:p>
            <a:pPr eaLnBrk="1" hangingPunct="1"/>
            <a:r>
              <a:rPr lang="zh-CN" altLang="en-US" sz="4000" dirty="0">
                <a:latin typeface="黑体" panose="02010600030101010101" pitchFamily="2" charset="-122"/>
                <a:ea typeface="黑体" panose="02010600030101010101" pitchFamily="2" charset="-122"/>
                <a:sym typeface="+mn-ea"/>
              </a:rPr>
              <a:t>小学口头作文教学策略</a:t>
            </a:r>
            <a:r>
              <a:rPr lang="zh-CN" altLang="en-US" sz="4000" dirty="0">
                <a:latin typeface="黑体" panose="02010600030101010101" pitchFamily="2" charset="-122"/>
                <a:ea typeface="黑体" panose="02010600030101010101" pitchFamily="2" charset="-122"/>
              </a:rPr>
              <a:t> </a:t>
            </a:r>
          </a:p>
        </p:txBody>
      </p:sp>
      <p:sp>
        <p:nvSpPr>
          <p:cNvPr id="13315" name="文本框 13314"/>
          <p:cNvSpPr txBox="1"/>
          <p:nvPr/>
        </p:nvSpPr>
        <p:spPr>
          <a:xfrm>
            <a:off x="341313" y="1584325"/>
            <a:ext cx="8234362" cy="641350"/>
          </a:xfrm>
          <a:prstGeom prst="rect">
            <a:avLst/>
          </a:prstGeom>
          <a:noFill/>
          <a:ln w="9525">
            <a:noFill/>
          </a:ln>
        </p:spPr>
        <p:txBody>
          <a:bodyPr anchor="t">
            <a:spAutoFit/>
          </a:bodyPr>
          <a:lstStyle/>
          <a:p>
            <a:pPr>
              <a:spcBef>
                <a:spcPct val="50000"/>
              </a:spcBef>
              <a:buClr>
                <a:schemeClr val="accent2"/>
              </a:buClr>
            </a:pPr>
            <a:r>
              <a:rPr lang="en-US" altLang="en-US" dirty="0">
                <a:latin typeface="Arial" panose="020B0604020202020204" pitchFamily="34" charset="0"/>
              </a:rPr>
              <a:t>    </a:t>
            </a:r>
            <a:r>
              <a:rPr lang="en-US" altLang="en-US" sz="3600" b="1" dirty="0">
                <a:latin typeface="宋体" panose="02010600030101010101" pitchFamily="2" charset="-122"/>
              </a:rPr>
              <a:t>（一）小学口头作文教学</a:t>
            </a:r>
            <a:r>
              <a:rPr lang="zh-CN" altLang="en-US" sz="3600" b="1" dirty="0">
                <a:latin typeface="宋体" panose="02010600030101010101" pitchFamily="2" charset="-122"/>
                <a:ea typeface="宋体" panose="02010600030101010101" pitchFamily="2" charset="-122"/>
              </a:rPr>
              <a:t>的基本原则</a:t>
            </a:r>
            <a:r>
              <a:rPr lang="en-US" altLang="en-US" sz="2400" dirty="0">
                <a:latin typeface="宋体" panose="02010600030101010101" pitchFamily="2" charset="-122"/>
              </a:rPr>
              <a:t>   </a:t>
            </a:r>
          </a:p>
        </p:txBody>
      </p:sp>
      <p:sp>
        <p:nvSpPr>
          <p:cNvPr id="64515" name="日期占位符 1"/>
          <p:cNvSpPr txBox="1">
            <a:spLocks noGrp="1" noChangeArrowheads="1"/>
          </p:cNvSpPr>
          <p:nvPr>
            <p:ph type="dt" sz="half" idx="10"/>
          </p:nvPr>
        </p:nvSpPr>
        <p:spPr bwMode="auto">
          <a:ln>
            <a:miter lim="800000"/>
          </a:ln>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0" i="0" u="none" strike="noStrike" kern="1200" cap="none" spc="0" normalizeH="0" baseline="0" noProof="0" smtClean="0">
                <a:ln>
                  <a:noFill/>
                </a:ln>
                <a:solidFill>
                  <a:schemeClr val="tx1"/>
                </a:solidFill>
                <a:effectLst/>
                <a:uLnTx/>
                <a:uFillTx/>
                <a:latin typeface="Verdana" panose="020B0604030504040204" pitchFamily="34" charset="0"/>
                <a:ea typeface="+mn-ea"/>
                <a:cs typeface="+mn-cs"/>
              </a:rPr>
              <a:t>http://www.thxsyxx.com</a:t>
            </a:r>
          </a:p>
        </p:txBody>
      </p:sp>
      <p:grpSp>
        <p:nvGrpSpPr>
          <p:cNvPr id="2" name="组合 28"/>
          <p:cNvGrpSpPr/>
          <p:nvPr/>
        </p:nvGrpSpPr>
        <p:grpSpPr>
          <a:xfrm>
            <a:off x="1871663" y="2168525"/>
            <a:ext cx="5535612" cy="315913"/>
            <a:chOff x="1961827" y="2168916"/>
            <a:chExt cx="5265350" cy="315021"/>
          </a:xfrm>
        </p:grpSpPr>
        <p:cxnSp>
          <p:nvCxnSpPr>
            <p:cNvPr id="27" name="直接连接符 26"/>
            <p:cNvCxnSpPr/>
            <p:nvPr/>
          </p:nvCxnSpPr>
          <p:spPr>
            <a:xfrm flipV="1">
              <a:off x="4661697" y="2168916"/>
              <a:ext cx="0" cy="315021"/>
            </a:xfrm>
            <a:prstGeom prst="line">
              <a:avLst/>
            </a:prstGeom>
            <a:ln w="63500"/>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1961827" y="2483937"/>
              <a:ext cx="5265350" cy="0"/>
            </a:xfrm>
            <a:prstGeom prst="line">
              <a:avLst/>
            </a:prstGeom>
            <a:ln w="63500"/>
          </p:spPr>
          <p:style>
            <a:lnRef idx="1">
              <a:schemeClr val="accent1"/>
            </a:lnRef>
            <a:fillRef idx="0">
              <a:schemeClr val="accent1"/>
            </a:fillRef>
            <a:effectRef idx="0">
              <a:schemeClr val="accent1"/>
            </a:effectRef>
            <a:fontRef idx="minor">
              <a:schemeClr val="tx1"/>
            </a:fontRef>
          </p:style>
        </p:cxnSp>
      </p:grpSp>
      <p:grpSp>
        <p:nvGrpSpPr>
          <p:cNvPr id="3" name="组合 39"/>
          <p:cNvGrpSpPr/>
          <p:nvPr/>
        </p:nvGrpSpPr>
        <p:grpSpPr>
          <a:xfrm>
            <a:off x="644525" y="2528888"/>
            <a:ext cx="2443163" cy="1349375"/>
            <a:chOff x="971760" y="2528940"/>
            <a:chExt cx="2115141" cy="1350233"/>
          </a:xfrm>
        </p:grpSpPr>
        <p:grpSp>
          <p:nvGrpSpPr>
            <p:cNvPr id="113672" name="组合 9"/>
            <p:cNvGrpSpPr/>
            <p:nvPr/>
          </p:nvGrpSpPr>
          <p:grpSpPr>
            <a:xfrm>
              <a:off x="971760" y="2888964"/>
              <a:ext cx="2115141" cy="945063"/>
              <a:chOff x="914400" y="3241636"/>
              <a:chExt cx="2295525" cy="2881352"/>
            </a:xfrm>
          </p:grpSpPr>
          <p:sp>
            <p:nvSpPr>
              <p:cNvPr id="113673" name="AutoShape 16"/>
              <p:cNvSpPr/>
              <p:nvPr/>
            </p:nvSpPr>
            <p:spPr>
              <a:xfrm>
                <a:off x="914400" y="3366429"/>
                <a:ext cx="2295525" cy="2756559"/>
              </a:xfrm>
              <a:prstGeom prst="roundRect">
                <a:avLst>
                  <a:gd name="adj" fmla="val 4690"/>
                </a:avLst>
              </a:prstGeom>
              <a:noFill/>
              <a:ln w="57150" cap="flat" cmpd="sng">
                <a:solidFill>
                  <a:schemeClr val="folHlink"/>
                </a:solidFill>
                <a:prstDash val="solid"/>
                <a:round/>
                <a:headEnd type="none" w="med" len="med"/>
                <a:tailEnd type="none" w="med" len="med"/>
              </a:ln>
            </p:spPr>
            <p:txBody>
              <a:bodyPr wrap="none" anchor="ctr"/>
              <a:lstStyle/>
              <a:p>
                <a:endParaRPr lang="zh-CN" altLang="en-US" dirty="0">
                  <a:latin typeface="Arial" panose="020B0604020202020204" pitchFamily="34" charset="0"/>
                  <a:ea typeface="宋体" panose="02010600030101010101" pitchFamily="2" charset="-122"/>
                </a:endParaRPr>
              </a:p>
            </p:txBody>
          </p:sp>
          <p:sp>
            <p:nvSpPr>
              <p:cNvPr id="12" name="AutoShape 17"/>
              <p:cNvSpPr>
                <a:spLocks noChangeArrowheads="1"/>
              </p:cNvSpPr>
              <p:nvPr/>
            </p:nvSpPr>
            <p:spPr bwMode="gray">
              <a:xfrm>
                <a:off x="1130678" y="3243106"/>
                <a:ext cx="1862969" cy="251783"/>
              </a:xfrm>
              <a:prstGeom prst="roundRect">
                <a:avLst>
                  <a:gd name="adj" fmla="val 50000"/>
                </a:avLst>
              </a:prstGeom>
              <a:gradFill rotWithShape="1">
                <a:gsLst>
                  <a:gs pos="0">
                    <a:schemeClr val="folHlink">
                      <a:gamma/>
                      <a:shade val="38824"/>
                      <a:invGamma/>
                    </a:schemeClr>
                  </a:gs>
                  <a:gs pos="50000">
                    <a:schemeClr val="folHlink"/>
                  </a:gs>
                  <a:gs pos="100000">
                    <a:schemeClr val="folHlink">
                      <a:gamma/>
                      <a:shade val="38824"/>
                      <a:invGamma/>
                    </a:schemeClr>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13675" name="AutoShape 18"/>
              <p:cNvSpPr/>
              <p:nvPr/>
            </p:nvSpPr>
            <p:spPr>
              <a:xfrm flipH="1">
                <a:off x="2814638" y="3304033"/>
                <a:ext cx="71438" cy="126180"/>
              </a:xfrm>
              <a:prstGeom prst="octagon">
                <a:avLst>
                  <a:gd name="adj" fmla="val 29287"/>
                </a:avLst>
              </a:prstGeom>
              <a:solidFill>
                <a:schemeClr val="bg1"/>
              </a:solidFill>
              <a:ln w="9525">
                <a:noFill/>
              </a:ln>
            </p:spPr>
            <p:txBody>
              <a:bodyPr wrap="none" anchor="ctr"/>
              <a:lstStyle/>
              <a:p>
                <a:endParaRPr lang="zh-CN" altLang="en-US" dirty="0">
                  <a:latin typeface="Arial" panose="020B0604020202020204" pitchFamily="34" charset="0"/>
                  <a:ea typeface="宋体" panose="02010600030101010101" pitchFamily="2" charset="-122"/>
                </a:endParaRPr>
              </a:p>
            </p:txBody>
          </p:sp>
          <p:sp>
            <p:nvSpPr>
              <p:cNvPr id="113676" name="AutoShape 19"/>
              <p:cNvSpPr/>
              <p:nvPr/>
            </p:nvSpPr>
            <p:spPr>
              <a:xfrm flipH="1">
                <a:off x="1231900" y="3304033"/>
                <a:ext cx="73025" cy="126180"/>
              </a:xfrm>
              <a:prstGeom prst="octagon">
                <a:avLst>
                  <a:gd name="adj" fmla="val 29287"/>
                </a:avLst>
              </a:prstGeom>
              <a:solidFill>
                <a:schemeClr val="bg1"/>
              </a:solidFill>
              <a:ln w="9525">
                <a:noFill/>
              </a:ln>
            </p:spPr>
            <p:txBody>
              <a:bodyPr wrap="none" anchor="ctr"/>
              <a:lstStyle/>
              <a:p>
                <a:endParaRPr lang="zh-CN" altLang="en-US" dirty="0">
                  <a:latin typeface="Arial" panose="020B0604020202020204" pitchFamily="34" charset="0"/>
                  <a:ea typeface="宋体" panose="02010600030101010101" pitchFamily="2" charset="-122"/>
                </a:endParaRPr>
              </a:p>
            </p:txBody>
          </p:sp>
        </p:grpSp>
        <p:sp>
          <p:nvSpPr>
            <p:cNvPr id="34" name="下箭头 33"/>
            <p:cNvSpPr/>
            <p:nvPr/>
          </p:nvSpPr>
          <p:spPr>
            <a:xfrm>
              <a:off x="1917320" y="2528940"/>
              <a:ext cx="224021" cy="360506"/>
            </a:xfrm>
            <a:prstGeom prst="downArrow">
              <a:avLst/>
            </a:prstGeom>
            <a:solidFill>
              <a:srgbClr val="777777"/>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lt1"/>
                </a:solidFill>
                <a:effectLst/>
                <a:uLnTx/>
                <a:uFillTx/>
                <a:latin typeface="+mn-lt"/>
                <a:ea typeface="+mn-ea"/>
                <a:cs typeface="+mn-cs"/>
              </a:endParaRPr>
            </a:p>
          </p:txBody>
        </p:sp>
        <p:sp>
          <p:nvSpPr>
            <p:cNvPr id="113678" name="TextBox 36"/>
            <p:cNvSpPr txBox="1"/>
            <p:nvPr/>
          </p:nvSpPr>
          <p:spPr>
            <a:xfrm>
              <a:off x="1177914" y="2933915"/>
              <a:ext cx="1800413" cy="945258"/>
            </a:xfrm>
            <a:prstGeom prst="rect">
              <a:avLst/>
            </a:prstGeom>
            <a:noFill/>
            <a:ln w="9525">
              <a:noFill/>
            </a:ln>
          </p:spPr>
          <p:txBody>
            <a:bodyPr anchor="t">
              <a:spAutoFit/>
            </a:bodyPr>
            <a:lstStyle/>
            <a:p>
              <a:pPr algn="ctr"/>
              <a:r>
                <a:rPr lang="zh-CN" altLang="en-US" sz="2800" b="1" dirty="0">
                  <a:latin typeface="Arial" panose="020B0604020202020204" pitchFamily="34" charset="0"/>
                  <a:ea typeface="宋体" panose="02010600030101010101" pitchFamily="2" charset="-122"/>
                </a:rPr>
                <a:t>由易到难</a:t>
              </a:r>
            </a:p>
            <a:p>
              <a:pPr algn="ctr"/>
              <a:r>
                <a:rPr lang="zh-CN" altLang="en-US" sz="2800" b="1" dirty="0">
                  <a:latin typeface="Arial" panose="020B0604020202020204" pitchFamily="34" charset="0"/>
                  <a:ea typeface="宋体" panose="02010600030101010101" pitchFamily="2" charset="-122"/>
                </a:rPr>
                <a:t>循序渐进</a:t>
              </a:r>
            </a:p>
          </p:txBody>
        </p:sp>
      </p:grpSp>
      <p:grpSp>
        <p:nvGrpSpPr>
          <p:cNvPr id="5" name="组合 40"/>
          <p:cNvGrpSpPr/>
          <p:nvPr/>
        </p:nvGrpSpPr>
        <p:grpSpPr>
          <a:xfrm>
            <a:off x="3402013" y="2528888"/>
            <a:ext cx="2397125" cy="1350962"/>
            <a:chOff x="3491928" y="2528940"/>
            <a:chExt cx="2115141" cy="1351503"/>
          </a:xfrm>
        </p:grpSpPr>
        <p:grpSp>
          <p:nvGrpSpPr>
            <p:cNvPr id="113680" name="组合 32"/>
            <p:cNvGrpSpPr/>
            <p:nvPr/>
          </p:nvGrpSpPr>
          <p:grpSpPr>
            <a:xfrm>
              <a:off x="3491928" y="2528940"/>
              <a:ext cx="2115141" cy="1305087"/>
              <a:chOff x="3491928" y="2528940"/>
              <a:chExt cx="2115141" cy="1305087"/>
            </a:xfrm>
          </p:grpSpPr>
          <p:grpSp>
            <p:nvGrpSpPr>
              <p:cNvPr id="113681" name="组合 14"/>
              <p:cNvGrpSpPr/>
              <p:nvPr/>
            </p:nvGrpSpPr>
            <p:grpSpPr>
              <a:xfrm>
                <a:off x="3491928" y="2888965"/>
                <a:ext cx="2115141" cy="945062"/>
                <a:chOff x="3424238" y="2819400"/>
                <a:chExt cx="2295525" cy="2895601"/>
              </a:xfrm>
            </p:grpSpPr>
            <p:sp>
              <p:nvSpPr>
                <p:cNvPr id="113682" name="AutoShape 4"/>
                <p:cNvSpPr/>
                <p:nvPr/>
              </p:nvSpPr>
              <p:spPr>
                <a:xfrm>
                  <a:off x="3424238" y="2957513"/>
                  <a:ext cx="2295525" cy="2757488"/>
                </a:xfrm>
                <a:prstGeom prst="roundRect">
                  <a:avLst>
                    <a:gd name="adj" fmla="val 4690"/>
                  </a:avLst>
                </a:prstGeom>
                <a:noFill/>
                <a:ln w="57150" cap="flat" cmpd="sng">
                  <a:solidFill>
                    <a:schemeClr val="accent2"/>
                  </a:solidFill>
                  <a:prstDash val="solid"/>
                  <a:round/>
                  <a:headEnd type="none" w="med" len="med"/>
                  <a:tailEnd type="none" w="med" len="med"/>
                </a:ln>
              </p:spPr>
              <p:txBody>
                <a:bodyPr wrap="none" anchor="ctr"/>
                <a:lstStyle/>
                <a:p>
                  <a:endParaRPr lang="zh-CN" altLang="en-US" dirty="0">
                    <a:latin typeface="Arial" panose="020B0604020202020204" pitchFamily="34" charset="0"/>
                    <a:ea typeface="宋体" panose="02010600030101010101" pitchFamily="2" charset="-122"/>
                  </a:endParaRPr>
                </a:p>
              </p:txBody>
            </p:sp>
            <p:sp>
              <p:nvSpPr>
                <p:cNvPr id="17" name="AutoShape 5"/>
                <p:cNvSpPr>
                  <a:spLocks noChangeArrowheads="1"/>
                </p:cNvSpPr>
                <p:nvPr/>
              </p:nvSpPr>
              <p:spPr bwMode="gray">
                <a:xfrm>
                  <a:off x="3658351" y="2820874"/>
                  <a:ext cx="1862263" cy="287091"/>
                </a:xfrm>
                <a:prstGeom prst="roundRect">
                  <a:avLst>
                    <a:gd name="adj" fmla="val 50000"/>
                  </a:avLst>
                </a:prstGeom>
                <a:gradFill rotWithShape="1">
                  <a:gsLst>
                    <a:gs pos="0">
                      <a:schemeClr val="accent2">
                        <a:gamma/>
                        <a:shade val="46275"/>
                        <a:invGamma/>
                      </a:schemeClr>
                    </a:gs>
                    <a:gs pos="50000">
                      <a:schemeClr val="accent2"/>
                    </a:gs>
                    <a:gs pos="100000">
                      <a:schemeClr val="accent2">
                        <a:gamma/>
                        <a:shade val="46275"/>
                        <a:invGamma/>
                      </a:schemeClr>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13684" name="AutoShape 6"/>
                <p:cNvSpPr/>
                <p:nvPr/>
              </p:nvSpPr>
              <p:spPr>
                <a:xfrm flipH="1">
                  <a:off x="5334000" y="2895600"/>
                  <a:ext cx="73025" cy="144463"/>
                </a:xfrm>
                <a:prstGeom prst="octagon">
                  <a:avLst>
                    <a:gd name="adj" fmla="val 29287"/>
                  </a:avLst>
                </a:prstGeom>
                <a:solidFill>
                  <a:schemeClr val="bg1"/>
                </a:solidFill>
                <a:ln w="9525">
                  <a:noFill/>
                </a:ln>
              </p:spPr>
              <p:txBody>
                <a:bodyPr wrap="none" anchor="ctr"/>
                <a:lstStyle/>
                <a:p>
                  <a:endParaRPr lang="zh-CN" altLang="en-US" dirty="0">
                    <a:latin typeface="Arial" panose="020B0604020202020204" pitchFamily="34" charset="0"/>
                    <a:ea typeface="宋体" panose="02010600030101010101" pitchFamily="2" charset="-122"/>
                  </a:endParaRPr>
                </a:p>
              </p:txBody>
            </p:sp>
            <p:sp>
              <p:nvSpPr>
                <p:cNvPr id="113685" name="AutoShape 7"/>
                <p:cNvSpPr/>
                <p:nvPr/>
              </p:nvSpPr>
              <p:spPr>
                <a:xfrm flipH="1">
                  <a:off x="3743325" y="2886075"/>
                  <a:ext cx="71438" cy="144463"/>
                </a:xfrm>
                <a:prstGeom prst="octagon">
                  <a:avLst>
                    <a:gd name="adj" fmla="val 29287"/>
                  </a:avLst>
                </a:prstGeom>
                <a:solidFill>
                  <a:schemeClr val="bg1"/>
                </a:solidFill>
                <a:ln w="9525">
                  <a:noFill/>
                </a:ln>
              </p:spPr>
              <p:txBody>
                <a:bodyPr wrap="none" anchor="ctr"/>
                <a:lstStyle/>
                <a:p>
                  <a:endParaRPr lang="zh-CN" altLang="en-US" dirty="0">
                    <a:latin typeface="Arial" panose="020B0604020202020204" pitchFamily="34" charset="0"/>
                    <a:ea typeface="宋体" panose="02010600030101010101" pitchFamily="2" charset="-122"/>
                  </a:endParaRPr>
                </a:p>
              </p:txBody>
            </p:sp>
          </p:grpSp>
          <p:sp>
            <p:nvSpPr>
              <p:cNvPr id="35" name="下箭头 34"/>
              <p:cNvSpPr/>
              <p:nvPr/>
            </p:nvSpPr>
            <p:spPr>
              <a:xfrm>
                <a:off x="4527086" y="2528940"/>
                <a:ext cx="225522" cy="360506"/>
              </a:xfrm>
              <a:prstGeom prst="downArrow">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lt1"/>
                  </a:solidFill>
                  <a:effectLst/>
                  <a:uLnTx/>
                  <a:uFillTx/>
                  <a:latin typeface="+mn-lt"/>
                  <a:ea typeface="+mn-ea"/>
                  <a:cs typeface="+mn-cs"/>
                </a:endParaRPr>
              </a:p>
            </p:txBody>
          </p:sp>
        </p:grpSp>
        <p:sp>
          <p:nvSpPr>
            <p:cNvPr id="113687" name="TextBox 37"/>
            <p:cNvSpPr txBox="1"/>
            <p:nvPr/>
          </p:nvSpPr>
          <p:spPr>
            <a:xfrm>
              <a:off x="3651614" y="2933915"/>
              <a:ext cx="1799971" cy="946528"/>
            </a:xfrm>
            <a:prstGeom prst="rect">
              <a:avLst/>
            </a:prstGeom>
            <a:noFill/>
            <a:ln w="9525">
              <a:noFill/>
            </a:ln>
          </p:spPr>
          <p:txBody>
            <a:bodyPr anchor="t">
              <a:spAutoFit/>
            </a:bodyPr>
            <a:lstStyle/>
            <a:p>
              <a:pPr algn="ctr"/>
              <a:r>
                <a:rPr lang="zh-CN" altLang="en-US" sz="2800" b="1" dirty="0">
                  <a:latin typeface="Arial" panose="020B0604020202020204" pitchFamily="34" charset="0"/>
                  <a:ea typeface="宋体" panose="02010600030101010101" pitchFamily="2" charset="-122"/>
                </a:rPr>
                <a:t>读说结合</a:t>
              </a:r>
            </a:p>
            <a:p>
              <a:pPr algn="ctr"/>
              <a:r>
                <a:rPr lang="zh-CN" altLang="en-US" sz="2800" b="1" dirty="0">
                  <a:latin typeface="Arial" panose="020B0604020202020204" pitchFamily="34" charset="0"/>
                  <a:ea typeface="宋体" panose="02010600030101010101" pitchFamily="2" charset="-122"/>
                </a:rPr>
                <a:t>互相促进</a:t>
              </a:r>
            </a:p>
          </p:txBody>
        </p:sp>
      </p:grpSp>
      <p:grpSp>
        <p:nvGrpSpPr>
          <p:cNvPr id="8" name="组合 41"/>
          <p:cNvGrpSpPr/>
          <p:nvPr/>
        </p:nvGrpSpPr>
        <p:grpSpPr>
          <a:xfrm>
            <a:off x="6057900" y="2528888"/>
            <a:ext cx="2466975" cy="1349375"/>
            <a:chOff x="5967093" y="2528940"/>
            <a:chExt cx="2115141" cy="1349542"/>
          </a:xfrm>
        </p:grpSpPr>
        <p:grpSp>
          <p:nvGrpSpPr>
            <p:cNvPr id="113689" name="组合 35"/>
            <p:cNvGrpSpPr/>
            <p:nvPr/>
          </p:nvGrpSpPr>
          <p:grpSpPr>
            <a:xfrm>
              <a:off x="5967093" y="2528940"/>
              <a:ext cx="2115141" cy="1305087"/>
              <a:chOff x="5967093" y="2528940"/>
              <a:chExt cx="2115141" cy="1305087"/>
            </a:xfrm>
          </p:grpSpPr>
          <p:grpSp>
            <p:nvGrpSpPr>
              <p:cNvPr id="113690" name="组合 19"/>
              <p:cNvGrpSpPr/>
              <p:nvPr/>
            </p:nvGrpSpPr>
            <p:grpSpPr>
              <a:xfrm>
                <a:off x="5967093" y="2888964"/>
                <a:ext cx="2115141" cy="945063"/>
                <a:chOff x="5934075" y="2312988"/>
                <a:chExt cx="2295525" cy="2900363"/>
              </a:xfrm>
            </p:grpSpPr>
            <p:sp>
              <p:nvSpPr>
                <p:cNvPr id="113691" name="AutoShape 8"/>
                <p:cNvSpPr/>
                <p:nvPr/>
              </p:nvSpPr>
              <p:spPr>
                <a:xfrm>
                  <a:off x="5934075" y="2455863"/>
                  <a:ext cx="2295525" cy="2757488"/>
                </a:xfrm>
                <a:prstGeom prst="roundRect">
                  <a:avLst>
                    <a:gd name="adj" fmla="val 4690"/>
                  </a:avLst>
                </a:prstGeom>
                <a:noFill/>
                <a:ln w="57150" cap="flat" cmpd="sng">
                  <a:solidFill>
                    <a:schemeClr val="hlink"/>
                  </a:solidFill>
                  <a:prstDash val="solid"/>
                  <a:round/>
                  <a:headEnd type="none" w="med" len="med"/>
                  <a:tailEnd type="none" w="med" len="med"/>
                </a:ln>
              </p:spPr>
              <p:txBody>
                <a:bodyPr wrap="none" anchor="ctr"/>
                <a:lstStyle/>
                <a:p>
                  <a:endParaRPr lang="zh-CN" altLang="en-US" dirty="0">
                    <a:latin typeface="Arial" panose="020B0604020202020204" pitchFamily="34" charset="0"/>
                    <a:ea typeface="宋体" panose="02010600030101010101" pitchFamily="2" charset="-122"/>
                  </a:endParaRPr>
                </a:p>
              </p:txBody>
            </p:sp>
            <p:sp>
              <p:nvSpPr>
                <p:cNvPr id="22" name="AutoShape 9"/>
                <p:cNvSpPr>
                  <a:spLocks noChangeArrowheads="1"/>
                </p:cNvSpPr>
                <p:nvPr/>
              </p:nvSpPr>
              <p:spPr bwMode="gray">
                <a:xfrm>
                  <a:off x="6149742" y="2314160"/>
                  <a:ext cx="1864191" cy="287484"/>
                </a:xfrm>
                <a:prstGeom prst="roundRect">
                  <a:avLst>
                    <a:gd name="adj" fmla="val 50000"/>
                  </a:avLst>
                </a:prstGeom>
                <a:gradFill rotWithShape="1">
                  <a:gsLst>
                    <a:gs pos="0">
                      <a:schemeClr val="hlink">
                        <a:gamma/>
                        <a:shade val="46275"/>
                        <a:invGamma/>
                      </a:schemeClr>
                    </a:gs>
                    <a:gs pos="50000">
                      <a:schemeClr val="hlink"/>
                    </a:gs>
                    <a:gs pos="100000">
                      <a:schemeClr val="hlink">
                        <a:gamma/>
                        <a:shade val="46275"/>
                        <a:invGamma/>
                      </a:schemeClr>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13693" name="AutoShape 10"/>
                <p:cNvSpPr/>
                <p:nvPr/>
              </p:nvSpPr>
              <p:spPr>
                <a:xfrm flipH="1">
                  <a:off x="7835900" y="2384425"/>
                  <a:ext cx="71438" cy="142875"/>
                </a:xfrm>
                <a:prstGeom prst="octagon">
                  <a:avLst>
                    <a:gd name="adj" fmla="val 29287"/>
                  </a:avLst>
                </a:prstGeom>
                <a:solidFill>
                  <a:schemeClr val="bg1"/>
                </a:solidFill>
                <a:ln w="9525">
                  <a:noFill/>
                </a:ln>
              </p:spPr>
              <p:txBody>
                <a:bodyPr wrap="none" anchor="ctr"/>
                <a:lstStyle/>
                <a:p>
                  <a:endParaRPr lang="zh-CN" altLang="en-US" dirty="0">
                    <a:latin typeface="Arial" panose="020B0604020202020204" pitchFamily="34" charset="0"/>
                    <a:ea typeface="宋体" panose="02010600030101010101" pitchFamily="2" charset="-122"/>
                  </a:endParaRPr>
                </a:p>
              </p:txBody>
            </p:sp>
            <p:sp>
              <p:nvSpPr>
                <p:cNvPr id="113694" name="AutoShape 11"/>
                <p:cNvSpPr/>
                <p:nvPr/>
              </p:nvSpPr>
              <p:spPr>
                <a:xfrm flipH="1">
                  <a:off x="6253163" y="2384425"/>
                  <a:ext cx="71438" cy="142875"/>
                </a:xfrm>
                <a:prstGeom prst="octagon">
                  <a:avLst>
                    <a:gd name="adj" fmla="val 29287"/>
                  </a:avLst>
                </a:prstGeom>
                <a:solidFill>
                  <a:schemeClr val="bg1"/>
                </a:solidFill>
                <a:ln w="9525">
                  <a:noFill/>
                </a:ln>
              </p:spPr>
              <p:txBody>
                <a:bodyPr wrap="none" anchor="ctr"/>
                <a:lstStyle/>
                <a:p>
                  <a:endParaRPr lang="zh-CN" altLang="en-US" dirty="0">
                    <a:latin typeface="Arial" panose="020B0604020202020204" pitchFamily="34" charset="0"/>
                    <a:ea typeface="宋体" panose="02010600030101010101" pitchFamily="2" charset="-122"/>
                  </a:endParaRPr>
                </a:p>
              </p:txBody>
            </p:sp>
          </p:grpSp>
          <p:sp>
            <p:nvSpPr>
              <p:cNvPr id="28" name="下箭头 27"/>
              <p:cNvSpPr/>
              <p:nvPr/>
            </p:nvSpPr>
            <p:spPr>
              <a:xfrm>
                <a:off x="7047802" y="2528940"/>
                <a:ext cx="224581" cy="360406"/>
              </a:xfrm>
              <a:prstGeom prst="downArrow">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lt1"/>
                  </a:solidFill>
                  <a:effectLst/>
                  <a:uLnTx/>
                  <a:uFillTx/>
                  <a:latin typeface="+mn-lt"/>
                  <a:ea typeface="+mn-ea"/>
                  <a:cs typeface="+mn-cs"/>
                </a:endParaRPr>
              </a:p>
            </p:txBody>
          </p:sp>
        </p:grpSp>
        <p:sp>
          <p:nvSpPr>
            <p:cNvPr id="113696" name="TextBox 38"/>
            <p:cNvSpPr txBox="1"/>
            <p:nvPr/>
          </p:nvSpPr>
          <p:spPr>
            <a:xfrm>
              <a:off x="6082514" y="2933485"/>
              <a:ext cx="1934932" cy="944997"/>
            </a:xfrm>
            <a:prstGeom prst="rect">
              <a:avLst/>
            </a:prstGeom>
            <a:noFill/>
            <a:ln w="9525">
              <a:noFill/>
            </a:ln>
          </p:spPr>
          <p:txBody>
            <a:bodyPr anchor="t">
              <a:spAutoFit/>
            </a:bodyPr>
            <a:lstStyle/>
            <a:p>
              <a:pPr algn="ctr"/>
              <a:r>
                <a:rPr lang="en-US" altLang="en-US" sz="2400" dirty="0">
                  <a:solidFill>
                    <a:srgbClr val="333399"/>
                  </a:solidFill>
                  <a:latin typeface="宋体" panose="02010600030101010101" pitchFamily="2" charset="-122"/>
                </a:rPr>
                <a:t> </a:t>
              </a:r>
              <a:r>
                <a:rPr lang="zh-CN" altLang="en-US" sz="2800" b="1" dirty="0">
                  <a:latin typeface="宋体" panose="02010600030101010101" pitchFamily="2" charset="-122"/>
                  <a:ea typeface="宋体" panose="02010600030101010101" pitchFamily="2" charset="-122"/>
                </a:rPr>
                <a:t>分散、集中</a:t>
              </a:r>
            </a:p>
            <a:p>
              <a:pPr algn="ctr"/>
              <a:r>
                <a:rPr lang="zh-CN" altLang="en-US" sz="2800" b="1" dirty="0">
                  <a:latin typeface="宋体" panose="02010600030101010101" pitchFamily="2" charset="-122"/>
                  <a:ea typeface="宋体" panose="02010600030101010101" pitchFamily="2" charset="-122"/>
                </a:rPr>
                <a:t> 训练相结合</a:t>
              </a: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grpId="3" nodeType="clickEffect">
                                  <p:stCondLst>
                                    <p:cond delay="0"/>
                                  </p:stCondLst>
                                  <p:childTnLst>
                                    <p:set>
                                      <p:cBhvr>
                                        <p:cTn id="6" dur="1" fill="hold">
                                          <p:stCondLst>
                                            <p:cond delay="0"/>
                                          </p:stCondLst>
                                        </p:cTn>
                                        <p:tgtEl>
                                          <p:spTgt spid="13315"/>
                                        </p:tgtEl>
                                        <p:attrNameLst>
                                          <p:attrName>style.visibility</p:attrName>
                                        </p:attrNameLst>
                                      </p:cBhvr>
                                      <p:to>
                                        <p:strVal val="visible"/>
                                      </p:to>
                                    </p:set>
                                    <p:animEffect transition="in" filter="strips(downRight)">
                                      <p:cBhvr>
                                        <p:cTn id="7" dur="500"/>
                                        <p:tgtEl>
                                          <p:spTgt spid="13315"/>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1"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slide(fromTop)">
                                      <p:cBhvr>
                                        <p:cTn id="12" dur="500"/>
                                        <p:tgtEl>
                                          <p:spTgt spid="2"/>
                                        </p:tgtEl>
                                      </p:cBhvr>
                                    </p:animEffect>
                                  </p:childTnLst>
                                </p:cTn>
                              </p:par>
                            </p:childTnLst>
                          </p:cTn>
                        </p:par>
                        <p:par>
                          <p:cTn id="13" fill="hold">
                            <p:stCondLst>
                              <p:cond delay="500"/>
                            </p:stCondLst>
                            <p:childTnLst>
                              <p:par>
                                <p:cTn id="14" presetID="12" presetClass="entr" presetSubtype="1"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slide(fromTop)">
                                      <p:cBhvr>
                                        <p:cTn id="16" dur="500"/>
                                        <p:tgtEl>
                                          <p:spTgt spid="3"/>
                                        </p:tgtEl>
                                      </p:cBhvr>
                                    </p:animEffect>
                                  </p:childTnLst>
                                </p:cTn>
                              </p:par>
                            </p:childTnLst>
                          </p:cTn>
                        </p:par>
                        <p:par>
                          <p:cTn id="17" fill="hold">
                            <p:stCondLst>
                              <p:cond delay="1000"/>
                            </p:stCondLst>
                            <p:childTnLst>
                              <p:par>
                                <p:cTn id="18" presetID="12" presetClass="entr" presetSubtype="1"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slide(fromTop)">
                                      <p:cBhvr>
                                        <p:cTn id="20" dur="500"/>
                                        <p:tgtEl>
                                          <p:spTgt spid="5"/>
                                        </p:tgtEl>
                                      </p:cBhvr>
                                    </p:animEffect>
                                  </p:childTnLst>
                                </p:cTn>
                              </p:par>
                            </p:childTnLst>
                          </p:cTn>
                        </p:par>
                        <p:par>
                          <p:cTn id="21" fill="hold">
                            <p:stCondLst>
                              <p:cond delay="1500"/>
                            </p:stCondLst>
                            <p:childTnLst>
                              <p:par>
                                <p:cTn id="22" presetID="12" presetClass="entr" presetSubtype="1"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slide(fromTop)">
                                      <p:cBhvr>
                                        <p:cTn id="2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bldLvl="0"/>
      <p:bldP spid="13315" grpId="1" bldLvl="0"/>
      <p:bldP spid="13315" grpId="2" bldLvl="0"/>
      <p:bldP spid="13315" grpId="3" bldLvl="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9" name="标题 14339"/>
          <p:cNvSpPr>
            <a:spLocks noGrp="1"/>
          </p:cNvSpPr>
          <p:nvPr>
            <p:ph type="title"/>
          </p:nvPr>
        </p:nvSpPr>
        <p:spPr>
          <a:xfrm>
            <a:off x="1106488" y="684213"/>
            <a:ext cx="7777162" cy="533400"/>
          </a:xfrm>
        </p:spPr>
        <p:txBody>
          <a:bodyPr wrap="square" lIns="91440" tIns="45720" rIns="91440" bIns="45720" anchor="ctr"/>
          <a:lstStyle/>
          <a:p>
            <a:pPr eaLnBrk="1" hangingPunct="1"/>
            <a:r>
              <a:rPr lang="zh-CN" altLang="en-US" sz="4000" dirty="0">
                <a:latin typeface="黑体" panose="02010600030101010101" pitchFamily="2" charset="-122"/>
                <a:ea typeface="黑体" panose="02010600030101010101" pitchFamily="2" charset="-122"/>
              </a:rPr>
              <a:t>小学口头作文教学策略</a:t>
            </a:r>
          </a:p>
        </p:txBody>
      </p:sp>
      <p:sp>
        <p:nvSpPr>
          <p:cNvPr id="114690" name="文本框 14340"/>
          <p:cNvSpPr txBox="1"/>
          <p:nvPr/>
        </p:nvSpPr>
        <p:spPr>
          <a:xfrm>
            <a:off x="1962150" y="1584325"/>
            <a:ext cx="3413125" cy="365125"/>
          </a:xfrm>
          <a:prstGeom prst="rect">
            <a:avLst/>
          </a:prstGeom>
          <a:noFill/>
          <a:ln w="9525">
            <a:noFill/>
          </a:ln>
        </p:spPr>
        <p:txBody>
          <a:bodyPr anchor="t">
            <a:spAutoFit/>
          </a:bodyPr>
          <a:lstStyle/>
          <a:p>
            <a:pPr algn="r"/>
            <a:endParaRPr lang="zh-CN" altLang="en-US" b="1" dirty="0">
              <a:latin typeface="Arial" panose="020B0604020202020204" pitchFamily="34" charset="0"/>
            </a:endParaRPr>
          </a:p>
        </p:txBody>
      </p:sp>
      <p:sp>
        <p:nvSpPr>
          <p:cNvPr id="14342" name="文本框 14341"/>
          <p:cNvSpPr txBox="1"/>
          <p:nvPr/>
        </p:nvSpPr>
        <p:spPr>
          <a:xfrm>
            <a:off x="476250" y="1989138"/>
            <a:ext cx="5153025" cy="579437"/>
          </a:xfrm>
          <a:prstGeom prst="rect">
            <a:avLst/>
          </a:prstGeom>
          <a:noFill/>
          <a:ln w="9525">
            <a:noFill/>
          </a:ln>
        </p:spPr>
        <p:txBody>
          <a:bodyPr anchor="t">
            <a:spAutoFit/>
          </a:bodyPr>
          <a:lstStyle/>
          <a:p>
            <a:pPr defTabSz="914400">
              <a:spcBef>
                <a:spcPct val="50000"/>
              </a:spcBef>
              <a:buClr>
                <a:schemeClr val="accent2"/>
              </a:buClr>
            </a:pPr>
            <a:r>
              <a:rPr lang="zh-CN" altLang="en-US" b="1">
                <a:latin typeface="Arial" panose="020B0604020202020204" pitchFamily="34" charset="0"/>
              </a:rPr>
              <a:t> </a:t>
            </a:r>
            <a:r>
              <a:rPr lang="zh-CN" altLang="en-US" sz="2800" b="1">
                <a:latin typeface="Arial" panose="020B0604020202020204" pitchFamily="34" charset="0"/>
              </a:rPr>
              <a:t>    </a:t>
            </a:r>
            <a:r>
              <a:rPr lang="zh-CN" altLang="en-US" sz="3000" b="1">
                <a:latin typeface="Arial" panose="020B0604020202020204" pitchFamily="34" charset="0"/>
              </a:rPr>
              <a:t> </a:t>
            </a:r>
            <a:r>
              <a:rPr lang="zh-CN" altLang="en-US" sz="3200" b="1">
                <a:latin typeface="Arial" panose="020B0604020202020204" pitchFamily="34" charset="0"/>
              </a:rPr>
              <a:t>1. 由易到难，循序渐进</a:t>
            </a:r>
          </a:p>
        </p:txBody>
      </p:sp>
      <p:sp>
        <p:nvSpPr>
          <p:cNvPr id="114692" name="AutoShape 14"/>
          <p:cNvSpPr/>
          <p:nvPr/>
        </p:nvSpPr>
        <p:spPr>
          <a:xfrm>
            <a:off x="206375" y="1358900"/>
            <a:ext cx="7607300" cy="539750"/>
          </a:xfrm>
          <a:prstGeom prst="roundRect">
            <a:avLst>
              <a:gd name="adj" fmla="val 16667"/>
            </a:avLst>
          </a:prstGeom>
          <a:solidFill>
            <a:schemeClr val="hlink"/>
          </a:solidFill>
          <a:ln w="38100" cap="flat" cmpd="sng">
            <a:solidFill>
              <a:srgbClr val="FFFFFF">
                <a:alpha val="50195"/>
              </a:srgbClr>
            </a:solidFill>
            <a:prstDash val="solid"/>
            <a:round/>
            <a:headEnd type="none" w="med" len="med"/>
            <a:tailEnd type="none" w="med" len="med"/>
          </a:ln>
        </p:spPr>
        <p:txBody>
          <a:bodyPr wrap="none" anchor="ctr"/>
          <a:lstStyle/>
          <a:p>
            <a:r>
              <a:rPr lang="zh-CN" altLang="en-US" sz="3600" b="1" dirty="0">
                <a:latin typeface="Arial" panose="020B0604020202020204" pitchFamily="34" charset="0"/>
              </a:rPr>
              <a:t>（一）小学口头作文教学的基本原则</a:t>
            </a:r>
          </a:p>
        </p:txBody>
      </p:sp>
      <p:sp>
        <p:nvSpPr>
          <p:cNvPr id="14345" name="文本框 14344"/>
          <p:cNvSpPr txBox="1"/>
          <p:nvPr/>
        </p:nvSpPr>
        <p:spPr>
          <a:xfrm>
            <a:off x="522288" y="2798763"/>
            <a:ext cx="8361362" cy="2043112"/>
          </a:xfrm>
          <a:prstGeom prst="rect">
            <a:avLst/>
          </a:prstGeom>
          <a:noFill/>
          <a:ln w="9525">
            <a:noFill/>
          </a:ln>
        </p:spPr>
        <p:txBody>
          <a:bodyPr wrap="square" anchor="t">
            <a:spAutoFit/>
          </a:bodyPr>
          <a:lstStyle/>
          <a:p>
            <a:pPr>
              <a:spcBef>
                <a:spcPct val="50000"/>
              </a:spcBef>
            </a:pPr>
            <a:r>
              <a:rPr lang="zh-CN" altLang="en-US" dirty="0">
                <a:latin typeface="Arial" panose="020B0604020202020204" pitchFamily="34" charset="0"/>
              </a:rPr>
              <a:t>   </a:t>
            </a:r>
            <a:r>
              <a:rPr lang="zh-CN" altLang="en-US" sz="2400" dirty="0">
                <a:latin typeface="Arial" panose="020B0604020202020204" pitchFamily="34" charset="0"/>
              </a:rPr>
              <a:t>   </a:t>
            </a:r>
            <a:r>
              <a:rPr lang="zh-CN" altLang="en-US" sz="2800" b="1" dirty="0">
                <a:solidFill>
                  <a:srgbClr val="333399"/>
                </a:solidFill>
                <a:latin typeface="Arial" panose="020B0604020202020204" pitchFamily="34" charset="0"/>
              </a:rPr>
              <a:t>   </a:t>
            </a:r>
            <a:r>
              <a:rPr lang="zh-CN" altLang="en-US" sz="3200" b="1" dirty="0">
                <a:solidFill>
                  <a:srgbClr val="333399"/>
                </a:solidFill>
                <a:latin typeface="Arial" panose="020B0604020202020204" pitchFamily="34" charset="0"/>
              </a:rPr>
              <a:t>进行口头作文教学必须从学生生活与学习实际出发，要遵循学生认知发展的水平、深入理解各阶段的具体任务，激发学生口头作文的信心与兴趣，由浅入深、由易到难进行训练。</a:t>
            </a:r>
          </a:p>
        </p:txBody>
      </p:sp>
      <p:sp>
        <p:nvSpPr>
          <p:cNvPr id="65542" name="日期占位符 1"/>
          <p:cNvSpPr txBox="1">
            <a:spLocks noGrp="1" noChangeArrowheads="1"/>
          </p:cNvSpPr>
          <p:nvPr>
            <p:ph type="dt" sz="half" idx="10"/>
          </p:nvPr>
        </p:nvSpPr>
        <p:spPr bwMode="auto">
          <a:ln>
            <a:miter lim="800000"/>
          </a:ln>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smtClean="0">
                <a:ln>
                  <a:noFill/>
                </a:ln>
                <a:solidFill>
                  <a:schemeClr val="tx1"/>
                </a:solidFill>
                <a:effectLst/>
                <a:uLnTx/>
                <a:uFillTx/>
                <a:latin typeface="Verdana" panose="020B0604030504040204" pitchFamily="34" charset="0"/>
                <a:ea typeface="+mn-ea"/>
                <a:cs typeface="+mn-cs"/>
              </a:rPr>
              <a:t>http://www.thxsyxx.com</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14342"/>
                                        </p:tgtEl>
                                        <p:attrNameLst>
                                          <p:attrName>style.visibility</p:attrName>
                                        </p:attrNameLst>
                                      </p:cBhvr>
                                      <p:to>
                                        <p:strVal val="visible"/>
                                      </p:to>
                                    </p:set>
                                    <p:animEffect transition="in" filter="slide(fromLeft)">
                                      <p:cBhvr>
                                        <p:cTn id="7" dur="500"/>
                                        <p:tgtEl>
                                          <p:spTgt spid="14342"/>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143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2" grpId="0"/>
      <p:bldP spid="1434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3" name="标题 14339"/>
          <p:cNvSpPr>
            <a:spLocks noGrp="1"/>
          </p:cNvSpPr>
          <p:nvPr>
            <p:ph type="title"/>
          </p:nvPr>
        </p:nvSpPr>
        <p:spPr>
          <a:xfrm>
            <a:off x="1106488" y="684213"/>
            <a:ext cx="7866062" cy="533400"/>
          </a:xfrm>
        </p:spPr>
        <p:txBody>
          <a:bodyPr wrap="square" lIns="91440" tIns="45720" rIns="91440" bIns="45720" anchor="ctr"/>
          <a:lstStyle/>
          <a:p>
            <a:pPr eaLnBrk="1" hangingPunct="1"/>
            <a:r>
              <a:rPr lang="zh-CN" altLang="en-US" sz="4000" dirty="0">
                <a:latin typeface="黑体" panose="02010600030101010101" pitchFamily="2" charset="-122"/>
                <a:ea typeface="黑体" panose="02010600030101010101" pitchFamily="2" charset="-122"/>
              </a:rPr>
              <a:t>小学口头作文教学策略</a:t>
            </a:r>
          </a:p>
        </p:txBody>
      </p:sp>
      <p:sp>
        <p:nvSpPr>
          <p:cNvPr id="115714" name="文本框 14340"/>
          <p:cNvSpPr txBox="1"/>
          <p:nvPr/>
        </p:nvSpPr>
        <p:spPr>
          <a:xfrm>
            <a:off x="1962150" y="1584325"/>
            <a:ext cx="3413125" cy="365125"/>
          </a:xfrm>
          <a:prstGeom prst="rect">
            <a:avLst/>
          </a:prstGeom>
          <a:noFill/>
          <a:ln w="9525">
            <a:noFill/>
          </a:ln>
        </p:spPr>
        <p:txBody>
          <a:bodyPr anchor="t">
            <a:spAutoFit/>
          </a:bodyPr>
          <a:lstStyle/>
          <a:p>
            <a:pPr algn="r"/>
            <a:endParaRPr lang="zh-CN" altLang="en-US" dirty="0">
              <a:latin typeface="Arial" panose="020B0604020202020204" pitchFamily="34" charset="0"/>
              <a:ea typeface="宋体" panose="02010600030101010101" pitchFamily="2" charset="-122"/>
            </a:endParaRPr>
          </a:p>
        </p:txBody>
      </p:sp>
      <p:sp>
        <p:nvSpPr>
          <p:cNvPr id="14342" name="文本框 14341"/>
          <p:cNvSpPr txBox="1"/>
          <p:nvPr/>
        </p:nvSpPr>
        <p:spPr>
          <a:xfrm>
            <a:off x="476250" y="1989138"/>
            <a:ext cx="5473700" cy="579437"/>
          </a:xfrm>
          <a:prstGeom prst="rect">
            <a:avLst/>
          </a:prstGeom>
          <a:noFill/>
          <a:ln w="9525">
            <a:noFill/>
          </a:ln>
        </p:spPr>
        <p:txBody>
          <a:bodyPr anchor="t">
            <a:spAutoFit/>
          </a:bodyPr>
          <a:lstStyle/>
          <a:p>
            <a:pPr>
              <a:spcBef>
                <a:spcPct val="50000"/>
              </a:spcBef>
              <a:buClr>
                <a:schemeClr val="accent2"/>
              </a:buClr>
            </a:pPr>
            <a:r>
              <a:rPr lang="zh-CN" altLang="en-US" dirty="0">
                <a:latin typeface="Arial" panose="020B0604020202020204" pitchFamily="34" charset="0"/>
                <a:ea typeface="宋体" panose="02010600030101010101" pitchFamily="2" charset="-122"/>
              </a:rPr>
              <a:t> </a:t>
            </a:r>
            <a:r>
              <a:rPr lang="zh-CN" altLang="en-US" sz="2800" dirty="0">
                <a:latin typeface="Arial" panose="020B0604020202020204" pitchFamily="34" charset="0"/>
                <a:ea typeface="宋体" panose="02010600030101010101" pitchFamily="2" charset="-122"/>
              </a:rPr>
              <a:t> </a:t>
            </a:r>
            <a:r>
              <a:rPr lang="zh-CN" altLang="en-US" sz="3200" b="1" dirty="0">
                <a:latin typeface="Arial" panose="020B0604020202020204" pitchFamily="34" charset="0"/>
                <a:ea typeface="宋体" panose="02010600030101010101" pitchFamily="2" charset="-122"/>
              </a:rPr>
              <a:t>（2）读说结合，互相促进</a:t>
            </a:r>
          </a:p>
        </p:txBody>
      </p:sp>
      <p:sp>
        <p:nvSpPr>
          <p:cNvPr id="115716" name="AutoShape 14"/>
          <p:cNvSpPr/>
          <p:nvPr/>
        </p:nvSpPr>
        <p:spPr>
          <a:xfrm>
            <a:off x="206375" y="1358900"/>
            <a:ext cx="7750175" cy="539750"/>
          </a:xfrm>
          <a:prstGeom prst="roundRect">
            <a:avLst>
              <a:gd name="adj" fmla="val 16667"/>
            </a:avLst>
          </a:prstGeom>
          <a:solidFill>
            <a:schemeClr val="hlink"/>
          </a:solidFill>
          <a:ln w="38100" cap="flat" cmpd="sng">
            <a:solidFill>
              <a:srgbClr val="FFFFFF">
                <a:alpha val="50195"/>
              </a:srgbClr>
            </a:solidFill>
            <a:prstDash val="solid"/>
            <a:round/>
            <a:headEnd type="none" w="med" len="med"/>
            <a:tailEnd type="none" w="med" len="med"/>
          </a:ln>
        </p:spPr>
        <p:txBody>
          <a:bodyPr wrap="none" anchor="ctr"/>
          <a:lstStyle/>
          <a:p>
            <a:r>
              <a:rPr lang="zh-CN" altLang="en-US" sz="3600" b="1" dirty="0">
                <a:latin typeface="Arial" panose="020B0604020202020204" pitchFamily="34" charset="0"/>
                <a:ea typeface="宋体" panose="02010600030101010101" pitchFamily="2" charset="-122"/>
              </a:rPr>
              <a:t>（一）小学口头作文教学的基本原则</a:t>
            </a:r>
          </a:p>
        </p:txBody>
      </p:sp>
      <p:sp>
        <p:nvSpPr>
          <p:cNvPr id="14345" name="文本框 14344"/>
          <p:cNvSpPr txBox="1"/>
          <p:nvPr/>
        </p:nvSpPr>
        <p:spPr>
          <a:xfrm>
            <a:off x="522288" y="2708275"/>
            <a:ext cx="8297862" cy="2041525"/>
          </a:xfrm>
          <a:prstGeom prst="rect">
            <a:avLst/>
          </a:prstGeom>
          <a:noFill/>
          <a:ln w="9525">
            <a:noFill/>
          </a:ln>
        </p:spPr>
        <p:txBody>
          <a:bodyPr wrap="square" anchor="t">
            <a:spAutoFit/>
          </a:bodyPr>
          <a:lstStyle/>
          <a:p>
            <a:pPr>
              <a:spcBef>
                <a:spcPct val="50000"/>
              </a:spcBef>
              <a:buClr>
                <a:schemeClr val="accent2"/>
              </a:buClr>
            </a:pPr>
            <a:r>
              <a:rPr lang="zh-CN" altLang="en-US" dirty="0">
                <a:latin typeface="Arial" panose="020B0604020202020204" pitchFamily="34" charset="0"/>
                <a:ea typeface="宋体" panose="02010600030101010101" pitchFamily="2" charset="-122"/>
              </a:rPr>
              <a:t>   </a:t>
            </a:r>
            <a:r>
              <a:rPr lang="zh-CN" altLang="en-US" sz="2400" dirty="0">
                <a:latin typeface="Arial" panose="020B0604020202020204" pitchFamily="34" charset="0"/>
                <a:ea typeface="宋体" panose="02010600030101010101" pitchFamily="2" charset="-122"/>
              </a:rPr>
              <a:t>   </a:t>
            </a:r>
            <a:r>
              <a:rPr lang="zh-CN" altLang="en-US" sz="2800" dirty="0">
                <a:solidFill>
                  <a:srgbClr val="333399"/>
                </a:solidFill>
                <a:latin typeface="Arial" panose="020B0604020202020204" pitchFamily="34" charset="0"/>
                <a:ea typeface="宋体" panose="02010600030101010101" pitchFamily="2" charset="-122"/>
              </a:rPr>
              <a:t> </a:t>
            </a:r>
            <a:r>
              <a:rPr lang="zh-CN" altLang="en-US" sz="3200" dirty="0">
                <a:solidFill>
                  <a:srgbClr val="333399"/>
                </a:solidFill>
                <a:latin typeface="Arial" panose="020B0604020202020204" pitchFamily="34" charset="0"/>
                <a:ea typeface="宋体" panose="02010600030101010101" pitchFamily="2" charset="-122"/>
              </a:rPr>
              <a:t> </a:t>
            </a:r>
            <a:r>
              <a:rPr lang="zh-CN" altLang="en-US" sz="3200" b="1" dirty="0">
                <a:solidFill>
                  <a:srgbClr val="333399"/>
                </a:solidFill>
                <a:latin typeface="Arial" panose="020B0604020202020204" pitchFamily="34" charset="0"/>
                <a:ea typeface="宋体" panose="02010600030101010101" pitchFamily="2" charset="-122"/>
              </a:rPr>
              <a:t>是指口头作文教学必须与阅读教学相结合， 互相促进，形成能力。在这个过程中，学文引导表达，表达巩固学文，互为促进，共同提高。</a:t>
            </a:r>
          </a:p>
        </p:txBody>
      </p:sp>
      <p:sp>
        <p:nvSpPr>
          <p:cNvPr id="24582" name="日期占位符 1"/>
          <p:cNvSpPr txBox="1">
            <a:spLocks noGrp="1" noChangeArrowheads="1"/>
          </p:cNvSpPr>
          <p:nvPr>
            <p:ph type="dt" sz="half" idx="10"/>
          </p:nvPr>
        </p:nvSpPr>
        <p:spPr bwMode="auto"/>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smtClean="0">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14342"/>
                                        </p:tgtEl>
                                        <p:attrNameLst>
                                          <p:attrName>style.visibility</p:attrName>
                                        </p:attrNameLst>
                                      </p:cBhvr>
                                      <p:to>
                                        <p:strVal val="visible"/>
                                      </p:to>
                                    </p:set>
                                    <p:animEffect transition="in" filter="slide(fromLeft)">
                                      <p:cBhvr>
                                        <p:cTn id="7" dur="500"/>
                                        <p:tgtEl>
                                          <p:spTgt spid="14342"/>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14345"/>
                                        </p:tgtEl>
                                        <p:attrNameLst>
                                          <p:attrName>style.visibility</p:attrName>
                                        </p:attrNameLst>
                                      </p:cBhvr>
                                      <p:to>
                                        <p:strVal val="visible"/>
                                      </p:to>
                                    </p:set>
                                    <p:animEffect transition="in" filter="slide(fromBottom)">
                                      <p:cBhvr>
                                        <p:cTn id="11" dur="500"/>
                                        <p:tgtEl>
                                          <p:spTgt spid="143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2" grpId="0"/>
      <p:bldP spid="1434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7" name="标题 14339"/>
          <p:cNvSpPr>
            <a:spLocks noGrp="1"/>
          </p:cNvSpPr>
          <p:nvPr>
            <p:ph type="title"/>
          </p:nvPr>
        </p:nvSpPr>
        <p:spPr>
          <a:xfrm>
            <a:off x="1106488" y="684213"/>
            <a:ext cx="7643812" cy="533400"/>
          </a:xfrm>
        </p:spPr>
        <p:txBody>
          <a:bodyPr wrap="square" lIns="91440" tIns="45720" rIns="91440" bIns="45720" anchor="ctr"/>
          <a:lstStyle/>
          <a:p>
            <a:pPr eaLnBrk="1" hangingPunct="1"/>
            <a:r>
              <a:rPr lang="zh-CN" altLang="en-US" sz="4000" dirty="0">
                <a:latin typeface="黑体" panose="02010600030101010101" pitchFamily="2" charset="-122"/>
                <a:ea typeface="黑体" panose="02010600030101010101" pitchFamily="2" charset="-122"/>
              </a:rPr>
              <a:t>小学口头作文教学策略</a:t>
            </a:r>
          </a:p>
        </p:txBody>
      </p:sp>
      <p:sp>
        <p:nvSpPr>
          <p:cNvPr id="116738" name="文本框 14340"/>
          <p:cNvSpPr txBox="1"/>
          <p:nvPr/>
        </p:nvSpPr>
        <p:spPr>
          <a:xfrm>
            <a:off x="1962150" y="1584325"/>
            <a:ext cx="3413125" cy="365125"/>
          </a:xfrm>
          <a:prstGeom prst="rect">
            <a:avLst/>
          </a:prstGeom>
          <a:noFill/>
          <a:ln w="9525">
            <a:noFill/>
          </a:ln>
        </p:spPr>
        <p:txBody>
          <a:bodyPr anchor="t">
            <a:spAutoFit/>
          </a:bodyPr>
          <a:lstStyle/>
          <a:p>
            <a:pPr algn="r"/>
            <a:endParaRPr lang="zh-CN" altLang="en-US" dirty="0">
              <a:latin typeface="Arial" panose="020B0604020202020204" pitchFamily="34" charset="0"/>
              <a:ea typeface="宋体" panose="02010600030101010101" pitchFamily="2" charset="-122"/>
            </a:endParaRPr>
          </a:p>
        </p:txBody>
      </p:sp>
      <p:sp>
        <p:nvSpPr>
          <p:cNvPr id="14342" name="文本框 14341"/>
          <p:cNvSpPr txBox="1"/>
          <p:nvPr/>
        </p:nvSpPr>
        <p:spPr>
          <a:xfrm>
            <a:off x="476250" y="1943100"/>
            <a:ext cx="6426200" cy="579438"/>
          </a:xfrm>
          <a:prstGeom prst="rect">
            <a:avLst/>
          </a:prstGeom>
          <a:noFill/>
          <a:ln w="9525">
            <a:noFill/>
          </a:ln>
        </p:spPr>
        <p:txBody>
          <a:bodyPr anchor="t">
            <a:spAutoFit/>
          </a:bodyPr>
          <a:lstStyle/>
          <a:p>
            <a:pPr>
              <a:spcBef>
                <a:spcPct val="50000"/>
              </a:spcBef>
              <a:buClr>
                <a:schemeClr val="accent2"/>
              </a:buClr>
            </a:pPr>
            <a:r>
              <a:rPr lang="zh-CN" altLang="en-US" dirty="0">
                <a:latin typeface="Arial" panose="020B0604020202020204" pitchFamily="34" charset="0"/>
                <a:ea typeface="宋体" panose="02010600030101010101" pitchFamily="2" charset="-122"/>
              </a:rPr>
              <a:t>  </a:t>
            </a:r>
            <a:r>
              <a:rPr lang="zh-CN" altLang="en-US" sz="3200" dirty="0">
                <a:latin typeface="Arial" panose="020B0604020202020204" pitchFamily="34" charset="0"/>
                <a:ea typeface="宋体" panose="02010600030101010101" pitchFamily="2" charset="-122"/>
              </a:rPr>
              <a:t>  </a:t>
            </a:r>
            <a:r>
              <a:rPr lang="zh-CN" altLang="en-US" sz="3200" b="1" dirty="0">
                <a:latin typeface="Arial" panose="020B0604020202020204" pitchFamily="34" charset="0"/>
                <a:ea typeface="宋体" panose="02010600030101010101" pitchFamily="2" charset="-122"/>
              </a:rPr>
              <a:t>（3）分散、集中训练相结合</a:t>
            </a:r>
          </a:p>
        </p:txBody>
      </p:sp>
      <p:sp>
        <p:nvSpPr>
          <p:cNvPr id="116740" name="AutoShape 14"/>
          <p:cNvSpPr/>
          <p:nvPr/>
        </p:nvSpPr>
        <p:spPr>
          <a:xfrm>
            <a:off x="207963" y="1358900"/>
            <a:ext cx="7556500" cy="539750"/>
          </a:xfrm>
          <a:prstGeom prst="roundRect">
            <a:avLst>
              <a:gd name="adj" fmla="val 16667"/>
            </a:avLst>
          </a:prstGeom>
          <a:solidFill>
            <a:schemeClr val="hlink"/>
          </a:solidFill>
          <a:ln w="38100" cap="flat" cmpd="sng">
            <a:solidFill>
              <a:srgbClr val="FFFFFF">
                <a:alpha val="50195"/>
              </a:srgbClr>
            </a:solidFill>
            <a:prstDash val="solid"/>
            <a:round/>
            <a:headEnd type="none" w="med" len="med"/>
            <a:tailEnd type="none" w="med" len="med"/>
          </a:ln>
        </p:spPr>
        <p:txBody>
          <a:bodyPr wrap="none" anchor="ctr"/>
          <a:lstStyle/>
          <a:p>
            <a:r>
              <a:rPr lang="zh-CN" altLang="en-US" sz="3600" b="1" dirty="0">
                <a:latin typeface="Arial" panose="020B0604020202020204" pitchFamily="34" charset="0"/>
                <a:ea typeface="宋体" panose="02010600030101010101" pitchFamily="2" charset="-122"/>
              </a:rPr>
              <a:t>（一）小学口头作文教学的基本原则</a:t>
            </a:r>
          </a:p>
        </p:txBody>
      </p:sp>
      <p:sp>
        <p:nvSpPr>
          <p:cNvPr id="14345" name="文本框 14344"/>
          <p:cNvSpPr txBox="1"/>
          <p:nvPr/>
        </p:nvSpPr>
        <p:spPr>
          <a:xfrm>
            <a:off x="431800" y="2754313"/>
            <a:ext cx="8405813" cy="3017837"/>
          </a:xfrm>
          <a:prstGeom prst="rect">
            <a:avLst/>
          </a:prstGeom>
          <a:noFill/>
          <a:ln w="9525">
            <a:noFill/>
          </a:ln>
        </p:spPr>
        <p:txBody>
          <a:bodyPr anchor="t">
            <a:spAutoFit/>
          </a:bodyPr>
          <a:lstStyle/>
          <a:p>
            <a:pPr>
              <a:spcBef>
                <a:spcPct val="50000"/>
              </a:spcBef>
              <a:buClr>
                <a:schemeClr val="accent2"/>
              </a:buClr>
            </a:pPr>
            <a:r>
              <a:rPr lang="zh-CN" altLang="en-US" dirty="0">
                <a:latin typeface="Arial" panose="020B0604020202020204" pitchFamily="34" charset="0"/>
                <a:ea typeface="宋体" panose="02010600030101010101" pitchFamily="2" charset="-122"/>
              </a:rPr>
              <a:t>   </a:t>
            </a:r>
            <a:r>
              <a:rPr lang="zh-CN" altLang="en-US" sz="2400" dirty="0">
                <a:latin typeface="Arial" panose="020B0604020202020204" pitchFamily="34" charset="0"/>
                <a:ea typeface="宋体" panose="02010600030101010101" pitchFamily="2" charset="-122"/>
              </a:rPr>
              <a:t>   </a:t>
            </a:r>
            <a:r>
              <a:rPr lang="zh-CN" altLang="en-US" sz="2800" dirty="0">
                <a:solidFill>
                  <a:srgbClr val="333399"/>
                </a:solidFill>
                <a:latin typeface="Arial" panose="020B0604020202020204" pitchFamily="34" charset="0"/>
                <a:ea typeface="宋体" panose="02010600030101010101" pitchFamily="2" charset="-122"/>
              </a:rPr>
              <a:t>  </a:t>
            </a:r>
            <a:r>
              <a:rPr lang="zh-CN" altLang="en-US" sz="3200" b="1" dirty="0">
                <a:solidFill>
                  <a:srgbClr val="333399"/>
                </a:solidFill>
                <a:latin typeface="Arial" panose="020B0604020202020204" pitchFamily="34" charset="0"/>
                <a:ea typeface="宋体" panose="02010600030101010101" pitchFamily="2" charset="-122"/>
              </a:rPr>
              <a:t>学生口头作文能力包括很多方面，如立意、选材、确定详略、组织材料、语言表达等，对这些能力的训练我们可以根据学生实际，采取分散训练的方式，降低难度，使学生更易掌握。同时，根据需要，我们也</a:t>
            </a:r>
            <a:r>
              <a:rPr lang="zh-CN" altLang="en-US" sz="3200" b="1" dirty="0">
                <a:solidFill>
                  <a:srgbClr val="333399"/>
                </a:solidFill>
                <a:latin typeface="Arial" panose="020B0604020202020204" pitchFamily="34" charset="0"/>
                <a:ea typeface="宋体" panose="02010600030101010101" pitchFamily="2" charset="-122"/>
                <a:sym typeface="Arial" panose="020B0604020202020204" pitchFamily="34" charset="0"/>
              </a:rPr>
              <a:t>可</a:t>
            </a:r>
            <a:r>
              <a:rPr lang="zh-CN" altLang="en-US" sz="3200" b="1" dirty="0">
                <a:solidFill>
                  <a:srgbClr val="333399"/>
                </a:solidFill>
                <a:latin typeface="Arial" panose="020B0604020202020204" pitchFamily="34" charset="0"/>
                <a:ea typeface="宋体" panose="02010600030101010101" pitchFamily="2" charset="-122"/>
              </a:rPr>
              <a:t>以集中进行表达训练，形成综合能力。</a:t>
            </a:r>
          </a:p>
        </p:txBody>
      </p:sp>
      <p:sp>
        <p:nvSpPr>
          <p:cNvPr id="25606" name="日期占位符 1"/>
          <p:cNvSpPr txBox="1">
            <a:spLocks noGrp="1" noChangeArrowheads="1"/>
          </p:cNvSpPr>
          <p:nvPr>
            <p:ph type="dt" sz="half" idx="10"/>
          </p:nvPr>
        </p:nvSpPr>
        <p:spPr bwMode="auto"/>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smtClean="0">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14342"/>
                                        </p:tgtEl>
                                        <p:attrNameLst>
                                          <p:attrName>style.visibility</p:attrName>
                                        </p:attrNameLst>
                                      </p:cBhvr>
                                      <p:to>
                                        <p:strVal val="visible"/>
                                      </p:to>
                                    </p:set>
                                    <p:animEffect transition="in" filter="slide(fromLeft)">
                                      <p:cBhvr>
                                        <p:cTn id="7" dur="500"/>
                                        <p:tgtEl>
                                          <p:spTgt spid="14342"/>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14345"/>
                                        </p:tgtEl>
                                        <p:attrNameLst>
                                          <p:attrName>style.visibility</p:attrName>
                                        </p:attrNameLst>
                                      </p:cBhvr>
                                      <p:to>
                                        <p:strVal val="visible"/>
                                      </p:to>
                                    </p:set>
                                    <p:animEffect transition="in" filter="slide(fromBottom)">
                                      <p:cBhvr>
                                        <p:cTn id="11" dur="500"/>
                                        <p:tgtEl>
                                          <p:spTgt spid="143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2" grpId="0"/>
      <p:bldP spid="1434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标题 13313"/>
          <p:cNvSpPr>
            <a:spLocks noGrp="1"/>
          </p:cNvSpPr>
          <p:nvPr>
            <p:ph type="title"/>
          </p:nvPr>
        </p:nvSpPr>
        <p:spPr>
          <a:xfrm>
            <a:off x="1295400" y="714375"/>
            <a:ext cx="7588250" cy="533400"/>
          </a:xfrm>
        </p:spPr>
        <p:txBody>
          <a:bodyPr wrap="square" lIns="91440" tIns="45720" rIns="91440" bIns="45720" anchor="ctr"/>
          <a:lstStyle/>
          <a:p>
            <a:pPr eaLnBrk="1" hangingPunct="1"/>
            <a:r>
              <a:rPr lang="zh-CN" altLang="en-US" sz="4000" dirty="0">
                <a:latin typeface="黑体" panose="02010600030101010101" pitchFamily="2" charset="-122"/>
                <a:ea typeface="黑体" panose="02010600030101010101" pitchFamily="2" charset="-122"/>
                <a:sym typeface="+mn-ea"/>
              </a:rPr>
              <a:t>小学口头作文教学策略</a:t>
            </a:r>
            <a:r>
              <a:rPr lang="zh-CN" altLang="en-US" sz="4000" dirty="0">
                <a:latin typeface="黑体" panose="02010600030101010101" pitchFamily="2" charset="-122"/>
                <a:ea typeface="黑体" panose="02010600030101010101" pitchFamily="2" charset="-122"/>
              </a:rPr>
              <a:t> </a:t>
            </a:r>
          </a:p>
        </p:txBody>
      </p:sp>
      <p:sp>
        <p:nvSpPr>
          <p:cNvPr id="13315" name="文本框 13314"/>
          <p:cNvSpPr txBox="1"/>
          <p:nvPr/>
        </p:nvSpPr>
        <p:spPr>
          <a:xfrm>
            <a:off x="341313" y="1584325"/>
            <a:ext cx="8234362" cy="641350"/>
          </a:xfrm>
          <a:prstGeom prst="rect">
            <a:avLst/>
          </a:prstGeom>
          <a:noFill/>
          <a:ln w="9525">
            <a:noFill/>
          </a:ln>
        </p:spPr>
        <p:txBody>
          <a:bodyPr anchor="t">
            <a:spAutoFit/>
          </a:bodyPr>
          <a:lstStyle/>
          <a:p>
            <a:pPr>
              <a:spcBef>
                <a:spcPct val="50000"/>
              </a:spcBef>
              <a:buClr>
                <a:schemeClr val="accent2"/>
              </a:buClr>
            </a:pPr>
            <a:r>
              <a:rPr lang="en-US" altLang="en-US" dirty="0">
                <a:latin typeface="Arial" panose="020B0604020202020204" pitchFamily="34" charset="0"/>
              </a:rPr>
              <a:t>    </a:t>
            </a:r>
            <a:r>
              <a:rPr lang="en-US" altLang="en-US" sz="3600" b="1" dirty="0">
                <a:latin typeface="宋体" panose="02010600030101010101" pitchFamily="2" charset="-122"/>
              </a:rPr>
              <a:t>（</a:t>
            </a:r>
            <a:r>
              <a:rPr lang="zh-CN" altLang="en-US" sz="3600" b="1" dirty="0">
                <a:latin typeface="宋体" panose="02010600030101010101" pitchFamily="2" charset="-122"/>
                <a:ea typeface="宋体" panose="02010600030101010101" pitchFamily="2" charset="-122"/>
              </a:rPr>
              <a:t>二</a:t>
            </a:r>
            <a:r>
              <a:rPr lang="en-US" altLang="en-US" sz="3600" b="1" dirty="0">
                <a:latin typeface="宋体" panose="02010600030101010101" pitchFamily="2" charset="-122"/>
              </a:rPr>
              <a:t>）小学口头作文教学</a:t>
            </a:r>
            <a:r>
              <a:rPr lang="zh-CN" altLang="en-US" sz="3600" b="1" dirty="0">
                <a:latin typeface="宋体" panose="02010600030101010101" pitchFamily="2" charset="-122"/>
                <a:ea typeface="宋体" panose="02010600030101010101" pitchFamily="2" charset="-122"/>
              </a:rPr>
              <a:t>途径</a:t>
            </a:r>
            <a:r>
              <a:rPr lang="en-US" altLang="en-US" sz="3600" b="1" dirty="0">
                <a:latin typeface="宋体" panose="02010600030101010101" pitchFamily="2" charset="-122"/>
              </a:rPr>
              <a:t> </a:t>
            </a:r>
            <a:r>
              <a:rPr lang="en-US" altLang="en-US" sz="2400" b="1" dirty="0">
                <a:latin typeface="宋体" panose="02010600030101010101" pitchFamily="2" charset="-122"/>
              </a:rPr>
              <a:t>  </a:t>
            </a:r>
          </a:p>
        </p:txBody>
      </p:sp>
      <p:sp>
        <p:nvSpPr>
          <p:cNvPr id="68611" name="日期占位符 1"/>
          <p:cNvSpPr txBox="1">
            <a:spLocks noGrp="1" noChangeArrowheads="1"/>
          </p:cNvSpPr>
          <p:nvPr>
            <p:ph type="dt" sz="half" idx="10"/>
          </p:nvPr>
        </p:nvSpPr>
        <p:spPr bwMode="auto"/>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smtClean="0">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grpSp>
        <p:nvGrpSpPr>
          <p:cNvPr id="2" name="组合 28"/>
          <p:cNvGrpSpPr/>
          <p:nvPr/>
        </p:nvGrpSpPr>
        <p:grpSpPr>
          <a:xfrm>
            <a:off x="1871663" y="2168525"/>
            <a:ext cx="5535612" cy="315913"/>
            <a:chOff x="1961827" y="2168916"/>
            <a:chExt cx="5265350" cy="315021"/>
          </a:xfrm>
        </p:grpSpPr>
        <p:cxnSp>
          <p:nvCxnSpPr>
            <p:cNvPr id="27" name="直接连接符 26"/>
            <p:cNvCxnSpPr/>
            <p:nvPr/>
          </p:nvCxnSpPr>
          <p:spPr>
            <a:xfrm flipV="1">
              <a:off x="4661697" y="2168916"/>
              <a:ext cx="0" cy="315021"/>
            </a:xfrm>
            <a:prstGeom prst="line">
              <a:avLst/>
            </a:prstGeom>
            <a:ln w="63500"/>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1961827" y="2483937"/>
              <a:ext cx="5265350" cy="0"/>
            </a:xfrm>
            <a:prstGeom prst="line">
              <a:avLst/>
            </a:prstGeom>
            <a:ln w="63500"/>
          </p:spPr>
          <p:style>
            <a:lnRef idx="1">
              <a:schemeClr val="accent1"/>
            </a:lnRef>
            <a:fillRef idx="0">
              <a:schemeClr val="accent1"/>
            </a:fillRef>
            <a:effectRef idx="0">
              <a:schemeClr val="accent1"/>
            </a:effectRef>
            <a:fontRef idx="minor">
              <a:schemeClr val="tx1"/>
            </a:fontRef>
          </p:style>
        </p:cxnSp>
      </p:grpSp>
      <p:grpSp>
        <p:nvGrpSpPr>
          <p:cNvPr id="3" name="组合 39"/>
          <p:cNvGrpSpPr/>
          <p:nvPr/>
        </p:nvGrpSpPr>
        <p:grpSpPr>
          <a:xfrm>
            <a:off x="644525" y="2528888"/>
            <a:ext cx="2443163" cy="1357312"/>
            <a:chOff x="971760" y="2528940"/>
            <a:chExt cx="2115141" cy="1358493"/>
          </a:xfrm>
        </p:grpSpPr>
        <p:grpSp>
          <p:nvGrpSpPr>
            <p:cNvPr id="117768" name="组合 9"/>
            <p:cNvGrpSpPr/>
            <p:nvPr/>
          </p:nvGrpSpPr>
          <p:grpSpPr>
            <a:xfrm>
              <a:off x="971760" y="2888964"/>
              <a:ext cx="2115141" cy="945063"/>
              <a:chOff x="914400" y="3241636"/>
              <a:chExt cx="2295525" cy="2881352"/>
            </a:xfrm>
          </p:grpSpPr>
          <p:sp>
            <p:nvSpPr>
              <p:cNvPr id="117769" name="AutoShape 16"/>
              <p:cNvSpPr/>
              <p:nvPr/>
            </p:nvSpPr>
            <p:spPr>
              <a:xfrm>
                <a:off x="914400" y="3366429"/>
                <a:ext cx="2295525" cy="2756559"/>
              </a:xfrm>
              <a:prstGeom prst="roundRect">
                <a:avLst>
                  <a:gd name="adj" fmla="val 4690"/>
                </a:avLst>
              </a:prstGeom>
              <a:noFill/>
              <a:ln w="57150" cap="flat" cmpd="sng">
                <a:solidFill>
                  <a:schemeClr val="folHlink"/>
                </a:solidFill>
                <a:prstDash val="solid"/>
                <a:round/>
                <a:headEnd type="none" w="med" len="med"/>
                <a:tailEnd type="none" w="med" len="med"/>
              </a:ln>
            </p:spPr>
            <p:txBody>
              <a:bodyPr wrap="none" anchor="ctr"/>
              <a:lstStyle/>
              <a:p>
                <a:endParaRPr lang="zh-CN" altLang="en-US" dirty="0">
                  <a:latin typeface="Arial" panose="020B0604020202020204" pitchFamily="34" charset="0"/>
                  <a:ea typeface="宋体" panose="02010600030101010101" pitchFamily="2" charset="-122"/>
                </a:endParaRPr>
              </a:p>
            </p:txBody>
          </p:sp>
          <p:sp>
            <p:nvSpPr>
              <p:cNvPr id="12" name="AutoShape 17"/>
              <p:cNvSpPr>
                <a:spLocks noChangeArrowheads="1"/>
              </p:cNvSpPr>
              <p:nvPr/>
            </p:nvSpPr>
            <p:spPr bwMode="gray">
              <a:xfrm>
                <a:off x="1130678" y="3243109"/>
                <a:ext cx="1862969" cy="251784"/>
              </a:xfrm>
              <a:prstGeom prst="roundRect">
                <a:avLst>
                  <a:gd name="adj" fmla="val 50000"/>
                </a:avLst>
              </a:prstGeom>
              <a:gradFill rotWithShape="1">
                <a:gsLst>
                  <a:gs pos="0">
                    <a:schemeClr val="folHlink">
                      <a:gamma/>
                      <a:shade val="38824"/>
                      <a:invGamma/>
                    </a:schemeClr>
                  </a:gs>
                  <a:gs pos="50000">
                    <a:schemeClr val="folHlink"/>
                  </a:gs>
                  <a:gs pos="100000">
                    <a:schemeClr val="folHlink">
                      <a:gamma/>
                      <a:shade val="38824"/>
                      <a:invGamma/>
                    </a:schemeClr>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17771" name="AutoShape 18"/>
              <p:cNvSpPr/>
              <p:nvPr/>
            </p:nvSpPr>
            <p:spPr>
              <a:xfrm flipH="1">
                <a:off x="2814638" y="3304033"/>
                <a:ext cx="71438" cy="126180"/>
              </a:xfrm>
              <a:prstGeom prst="octagon">
                <a:avLst>
                  <a:gd name="adj" fmla="val 29287"/>
                </a:avLst>
              </a:prstGeom>
              <a:solidFill>
                <a:schemeClr val="bg1"/>
              </a:solidFill>
              <a:ln w="9525">
                <a:noFill/>
              </a:ln>
            </p:spPr>
            <p:txBody>
              <a:bodyPr wrap="none" anchor="ctr"/>
              <a:lstStyle/>
              <a:p>
                <a:endParaRPr lang="zh-CN" altLang="en-US" dirty="0">
                  <a:latin typeface="Arial" panose="020B0604020202020204" pitchFamily="34" charset="0"/>
                  <a:ea typeface="宋体" panose="02010600030101010101" pitchFamily="2" charset="-122"/>
                </a:endParaRPr>
              </a:p>
            </p:txBody>
          </p:sp>
          <p:sp>
            <p:nvSpPr>
              <p:cNvPr id="117772" name="AutoShape 19"/>
              <p:cNvSpPr/>
              <p:nvPr/>
            </p:nvSpPr>
            <p:spPr>
              <a:xfrm flipH="1">
                <a:off x="1231900" y="3304033"/>
                <a:ext cx="73025" cy="126180"/>
              </a:xfrm>
              <a:prstGeom prst="octagon">
                <a:avLst>
                  <a:gd name="adj" fmla="val 29287"/>
                </a:avLst>
              </a:prstGeom>
              <a:solidFill>
                <a:schemeClr val="bg1"/>
              </a:solidFill>
              <a:ln w="9525">
                <a:noFill/>
              </a:ln>
            </p:spPr>
            <p:txBody>
              <a:bodyPr wrap="none" anchor="ctr"/>
              <a:lstStyle/>
              <a:p>
                <a:endParaRPr lang="zh-CN" altLang="en-US" dirty="0">
                  <a:latin typeface="Arial" panose="020B0604020202020204" pitchFamily="34" charset="0"/>
                  <a:ea typeface="宋体" panose="02010600030101010101" pitchFamily="2" charset="-122"/>
                </a:endParaRPr>
              </a:p>
            </p:txBody>
          </p:sp>
        </p:grpSp>
        <p:sp>
          <p:nvSpPr>
            <p:cNvPr id="34" name="下箭头 33"/>
            <p:cNvSpPr/>
            <p:nvPr/>
          </p:nvSpPr>
          <p:spPr>
            <a:xfrm>
              <a:off x="1917320" y="2528940"/>
              <a:ext cx="224021" cy="360507"/>
            </a:xfrm>
            <a:prstGeom prst="downArrow">
              <a:avLst/>
            </a:prstGeom>
            <a:solidFill>
              <a:srgbClr val="777777"/>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lt1"/>
                </a:solidFill>
                <a:effectLst/>
                <a:uLnTx/>
                <a:uFillTx/>
                <a:latin typeface="+mn-lt"/>
                <a:ea typeface="+mn-ea"/>
                <a:cs typeface="+mn-cs"/>
              </a:endParaRPr>
            </a:p>
          </p:txBody>
        </p:sp>
        <p:sp>
          <p:nvSpPr>
            <p:cNvPr id="117774" name="TextBox 36"/>
            <p:cNvSpPr txBox="1"/>
            <p:nvPr/>
          </p:nvSpPr>
          <p:spPr>
            <a:xfrm>
              <a:off x="1177914" y="2933915"/>
              <a:ext cx="1800413" cy="953518"/>
            </a:xfrm>
            <a:prstGeom prst="rect">
              <a:avLst/>
            </a:prstGeom>
            <a:noFill/>
            <a:ln w="9525">
              <a:noFill/>
            </a:ln>
          </p:spPr>
          <p:txBody>
            <a:bodyPr anchor="t">
              <a:spAutoFit/>
            </a:bodyPr>
            <a:lstStyle/>
            <a:p>
              <a:pPr algn="ctr"/>
              <a:r>
                <a:rPr lang="zh-CN" altLang="en-US" sz="2800" b="1" dirty="0">
                  <a:latin typeface="Arial" panose="020B0604020202020204" pitchFamily="34" charset="0"/>
                  <a:ea typeface="宋体" panose="02010600030101010101" pitchFamily="2" charset="-122"/>
                </a:rPr>
                <a:t>体验观察</a:t>
              </a:r>
            </a:p>
            <a:p>
              <a:pPr algn="ctr"/>
              <a:r>
                <a:rPr lang="zh-CN" altLang="en-US" sz="2800" b="1" dirty="0">
                  <a:latin typeface="Arial" panose="020B0604020202020204" pitchFamily="34" charset="0"/>
                  <a:ea typeface="宋体" panose="02010600030101010101" pitchFamily="2" charset="-122"/>
                </a:rPr>
                <a:t>积累素材</a:t>
              </a:r>
            </a:p>
          </p:txBody>
        </p:sp>
      </p:grpSp>
      <p:grpSp>
        <p:nvGrpSpPr>
          <p:cNvPr id="5" name="组合 40"/>
          <p:cNvGrpSpPr/>
          <p:nvPr/>
        </p:nvGrpSpPr>
        <p:grpSpPr>
          <a:xfrm>
            <a:off x="3402013" y="2528888"/>
            <a:ext cx="2397125" cy="1350962"/>
            <a:chOff x="3491928" y="2528940"/>
            <a:chExt cx="2115141" cy="1351503"/>
          </a:xfrm>
        </p:grpSpPr>
        <p:grpSp>
          <p:nvGrpSpPr>
            <p:cNvPr id="117776" name="组合 32"/>
            <p:cNvGrpSpPr/>
            <p:nvPr/>
          </p:nvGrpSpPr>
          <p:grpSpPr>
            <a:xfrm>
              <a:off x="3491928" y="2528940"/>
              <a:ext cx="2115141" cy="1305087"/>
              <a:chOff x="3491928" y="2528940"/>
              <a:chExt cx="2115141" cy="1305087"/>
            </a:xfrm>
          </p:grpSpPr>
          <p:grpSp>
            <p:nvGrpSpPr>
              <p:cNvPr id="117777" name="组合 14"/>
              <p:cNvGrpSpPr/>
              <p:nvPr/>
            </p:nvGrpSpPr>
            <p:grpSpPr>
              <a:xfrm>
                <a:off x="3491928" y="2888965"/>
                <a:ext cx="2115141" cy="945062"/>
                <a:chOff x="3424238" y="2819400"/>
                <a:chExt cx="2295525" cy="2895601"/>
              </a:xfrm>
            </p:grpSpPr>
            <p:sp>
              <p:nvSpPr>
                <p:cNvPr id="117778" name="AutoShape 4"/>
                <p:cNvSpPr/>
                <p:nvPr/>
              </p:nvSpPr>
              <p:spPr>
                <a:xfrm>
                  <a:off x="3424238" y="2957513"/>
                  <a:ext cx="2295525" cy="2757488"/>
                </a:xfrm>
                <a:prstGeom prst="roundRect">
                  <a:avLst>
                    <a:gd name="adj" fmla="val 4690"/>
                  </a:avLst>
                </a:prstGeom>
                <a:noFill/>
                <a:ln w="57150" cap="flat" cmpd="sng">
                  <a:solidFill>
                    <a:schemeClr val="accent2"/>
                  </a:solidFill>
                  <a:prstDash val="solid"/>
                  <a:round/>
                  <a:headEnd type="none" w="med" len="med"/>
                  <a:tailEnd type="none" w="med" len="med"/>
                </a:ln>
              </p:spPr>
              <p:txBody>
                <a:bodyPr wrap="none" anchor="ctr"/>
                <a:lstStyle/>
                <a:p>
                  <a:endParaRPr lang="zh-CN" altLang="en-US" dirty="0">
                    <a:latin typeface="Arial" panose="020B0604020202020204" pitchFamily="34" charset="0"/>
                    <a:ea typeface="宋体" panose="02010600030101010101" pitchFamily="2" charset="-122"/>
                  </a:endParaRPr>
                </a:p>
              </p:txBody>
            </p:sp>
            <p:sp>
              <p:nvSpPr>
                <p:cNvPr id="17" name="AutoShape 5"/>
                <p:cNvSpPr>
                  <a:spLocks noChangeArrowheads="1"/>
                </p:cNvSpPr>
                <p:nvPr/>
              </p:nvSpPr>
              <p:spPr bwMode="gray">
                <a:xfrm>
                  <a:off x="3658351" y="2820874"/>
                  <a:ext cx="1862263" cy="287091"/>
                </a:xfrm>
                <a:prstGeom prst="roundRect">
                  <a:avLst>
                    <a:gd name="adj" fmla="val 50000"/>
                  </a:avLst>
                </a:prstGeom>
                <a:gradFill rotWithShape="1">
                  <a:gsLst>
                    <a:gs pos="0">
                      <a:schemeClr val="accent2">
                        <a:gamma/>
                        <a:shade val="46275"/>
                        <a:invGamma/>
                      </a:schemeClr>
                    </a:gs>
                    <a:gs pos="50000">
                      <a:schemeClr val="accent2"/>
                    </a:gs>
                    <a:gs pos="100000">
                      <a:schemeClr val="accent2">
                        <a:gamma/>
                        <a:shade val="46275"/>
                        <a:invGamma/>
                      </a:schemeClr>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17780" name="AutoShape 6"/>
                <p:cNvSpPr/>
                <p:nvPr/>
              </p:nvSpPr>
              <p:spPr>
                <a:xfrm flipH="1">
                  <a:off x="5334000" y="2895600"/>
                  <a:ext cx="73025" cy="144463"/>
                </a:xfrm>
                <a:prstGeom prst="octagon">
                  <a:avLst>
                    <a:gd name="adj" fmla="val 29287"/>
                  </a:avLst>
                </a:prstGeom>
                <a:solidFill>
                  <a:schemeClr val="bg1"/>
                </a:solidFill>
                <a:ln w="9525">
                  <a:noFill/>
                </a:ln>
              </p:spPr>
              <p:txBody>
                <a:bodyPr wrap="none" anchor="ctr"/>
                <a:lstStyle/>
                <a:p>
                  <a:endParaRPr lang="zh-CN" altLang="en-US" dirty="0">
                    <a:latin typeface="Arial" panose="020B0604020202020204" pitchFamily="34" charset="0"/>
                    <a:ea typeface="宋体" panose="02010600030101010101" pitchFamily="2" charset="-122"/>
                  </a:endParaRPr>
                </a:p>
              </p:txBody>
            </p:sp>
            <p:sp>
              <p:nvSpPr>
                <p:cNvPr id="117781" name="AutoShape 7"/>
                <p:cNvSpPr/>
                <p:nvPr/>
              </p:nvSpPr>
              <p:spPr>
                <a:xfrm flipH="1">
                  <a:off x="3743325" y="2886075"/>
                  <a:ext cx="71438" cy="144463"/>
                </a:xfrm>
                <a:prstGeom prst="octagon">
                  <a:avLst>
                    <a:gd name="adj" fmla="val 29287"/>
                  </a:avLst>
                </a:prstGeom>
                <a:solidFill>
                  <a:schemeClr val="bg1"/>
                </a:solidFill>
                <a:ln w="9525">
                  <a:noFill/>
                </a:ln>
              </p:spPr>
              <p:txBody>
                <a:bodyPr wrap="none" anchor="ctr"/>
                <a:lstStyle/>
                <a:p>
                  <a:endParaRPr lang="zh-CN" altLang="en-US" dirty="0">
                    <a:latin typeface="Arial" panose="020B0604020202020204" pitchFamily="34" charset="0"/>
                    <a:ea typeface="宋体" panose="02010600030101010101" pitchFamily="2" charset="-122"/>
                  </a:endParaRPr>
                </a:p>
              </p:txBody>
            </p:sp>
          </p:grpSp>
          <p:sp>
            <p:nvSpPr>
              <p:cNvPr id="35" name="下箭头 34"/>
              <p:cNvSpPr/>
              <p:nvPr/>
            </p:nvSpPr>
            <p:spPr>
              <a:xfrm>
                <a:off x="4527086" y="2528940"/>
                <a:ext cx="225522" cy="360506"/>
              </a:xfrm>
              <a:prstGeom prst="downArrow">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lt1"/>
                  </a:solidFill>
                  <a:effectLst/>
                  <a:uLnTx/>
                  <a:uFillTx/>
                  <a:latin typeface="+mn-lt"/>
                  <a:ea typeface="+mn-ea"/>
                  <a:cs typeface="+mn-cs"/>
                </a:endParaRPr>
              </a:p>
            </p:txBody>
          </p:sp>
        </p:grpSp>
        <p:sp>
          <p:nvSpPr>
            <p:cNvPr id="117783" name="TextBox 37"/>
            <p:cNvSpPr txBox="1"/>
            <p:nvPr/>
          </p:nvSpPr>
          <p:spPr>
            <a:xfrm>
              <a:off x="3651614" y="2933915"/>
              <a:ext cx="1799971" cy="946528"/>
            </a:xfrm>
            <a:prstGeom prst="rect">
              <a:avLst/>
            </a:prstGeom>
            <a:noFill/>
            <a:ln w="9525">
              <a:noFill/>
            </a:ln>
          </p:spPr>
          <p:txBody>
            <a:bodyPr anchor="t">
              <a:spAutoFit/>
            </a:bodyPr>
            <a:lstStyle/>
            <a:p>
              <a:pPr algn="ctr"/>
              <a:r>
                <a:rPr lang="zh-CN" altLang="en-US" sz="2800" b="1" dirty="0">
                  <a:latin typeface="Arial" panose="020B0604020202020204" pitchFamily="34" charset="0"/>
                  <a:ea typeface="宋体" panose="02010600030101010101" pitchFamily="2" charset="-122"/>
                  <a:sym typeface="Arial" panose="020B0604020202020204" pitchFamily="34" charset="0"/>
                </a:rPr>
                <a:t>拓展阅读</a:t>
              </a:r>
            </a:p>
            <a:p>
              <a:pPr algn="ctr"/>
              <a:r>
                <a:rPr lang="zh-CN" altLang="en-US" sz="2800" b="1" dirty="0">
                  <a:latin typeface="Arial" panose="020B0604020202020204" pitchFamily="34" charset="0"/>
                  <a:ea typeface="宋体" panose="02010600030101010101" pitchFamily="2" charset="-122"/>
                  <a:sym typeface="Arial" panose="020B0604020202020204" pitchFamily="34" charset="0"/>
                </a:rPr>
                <a:t>读说结合</a:t>
              </a:r>
              <a:endParaRPr lang="zh-CN" altLang="en-US" sz="2800" b="1" dirty="0">
                <a:latin typeface="Arial" panose="020B0604020202020204" pitchFamily="34" charset="0"/>
                <a:ea typeface="宋体" panose="02010600030101010101" pitchFamily="2" charset="-122"/>
              </a:endParaRPr>
            </a:p>
          </p:txBody>
        </p:sp>
      </p:grpSp>
      <p:grpSp>
        <p:nvGrpSpPr>
          <p:cNvPr id="8" name="组合 41"/>
          <p:cNvGrpSpPr/>
          <p:nvPr/>
        </p:nvGrpSpPr>
        <p:grpSpPr>
          <a:xfrm>
            <a:off x="6057900" y="2528888"/>
            <a:ext cx="2466975" cy="1350962"/>
            <a:chOff x="5967093" y="2528940"/>
            <a:chExt cx="2115141" cy="1351503"/>
          </a:xfrm>
        </p:grpSpPr>
        <p:grpSp>
          <p:nvGrpSpPr>
            <p:cNvPr id="117785" name="组合 35"/>
            <p:cNvGrpSpPr/>
            <p:nvPr/>
          </p:nvGrpSpPr>
          <p:grpSpPr>
            <a:xfrm>
              <a:off x="5967093" y="2528940"/>
              <a:ext cx="2115141" cy="1305087"/>
              <a:chOff x="5967093" y="2528940"/>
              <a:chExt cx="2115141" cy="1305087"/>
            </a:xfrm>
          </p:grpSpPr>
          <p:grpSp>
            <p:nvGrpSpPr>
              <p:cNvPr id="117786" name="组合 19"/>
              <p:cNvGrpSpPr/>
              <p:nvPr/>
            </p:nvGrpSpPr>
            <p:grpSpPr>
              <a:xfrm>
                <a:off x="5967093" y="2888964"/>
                <a:ext cx="2115141" cy="945063"/>
                <a:chOff x="5934075" y="2312988"/>
                <a:chExt cx="2295525" cy="2900363"/>
              </a:xfrm>
            </p:grpSpPr>
            <p:sp>
              <p:nvSpPr>
                <p:cNvPr id="117787" name="AutoShape 8"/>
                <p:cNvSpPr/>
                <p:nvPr/>
              </p:nvSpPr>
              <p:spPr>
                <a:xfrm>
                  <a:off x="5934075" y="2455863"/>
                  <a:ext cx="2295525" cy="2757488"/>
                </a:xfrm>
                <a:prstGeom prst="roundRect">
                  <a:avLst>
                    <a:gd name="adj" fmla="val 4690"/>
                  </a:avLst>
                </a:prstGeom>
                <a:noFill/>
                <a:ln w="57150" cap="flat" cmpd="sng">
                  <a:solidFill>
                    <a:schemeClr val="hlink"/>
                  </a:solidFill>
                  <a:prstDash val="solid"/>
                  <a:round/>
                  <a:headEnd type="none" w="med" len="med"/>
                  <a:tailEnd type="none" w="med" len="med"/>
                </a:ln>
              </p:spPr>
              <p:txBody>
                <a:bodyPr wrap="none" anchor="ctr"/>
                <a:lstStyle/>
                <a:p>
                  <a:endParaRPr lang="zh-CN" altLang="en-US" dirty="0">
                    <a:latin typeface="Arial" panose="020B0604020202020204" pitchFamily="34" charset="0"/>
                    <a:ea typeface="宋体" panose="02010600030101010101" pitchFamily="2" charset="-122"/>
                  </a:endParaRPr>
                </a:p>
              </p:txBody>
            </p:sp>
            <p:sp>
              <p:nvSpPr>
                <p:cNvPr id="22" name="AutoShape 9"/>
                <p:cNvSpPr>
                  <a:spLocks noChangeArrowheads="1"/>
                </p:cNvSpPr>
                <p:nvPr/>
              </p:nvSpPr>
              <p:spPr bwMode="gray">
                <a:xfrm>
                  <a:off x="6149742" y="2314468"/>
                  <a:ext cx="1864191" cy="287563"/>
                </a:xfrm>
                <a:prstGeom prst="roundRect">
                  <a:avLst>
                    <a:gd name="adj" fmla="val 50000"/>
                  </a:avLst>
                </a:prstGeom>
                <a:gradFill rotWithShape="1">
                  <a:gsLst>
                    <a:gs pos="0">
                      <a:schemeClr val="hlink">
                        <a:gamma/>
                        <a:shade val="46275"/>
                        <a:invGamma/>
                      </a:schemeClr>
                    </a:gs>
                    <a:gs pos="50000">
                      <a:schemeClr val="hlink"/>
                    </a:gs>
                    <a:gs pos="100000">
                      <a:schemeClr val="hlink">
                        <a:gamma/>
                        <a:shade val="46275"/>
                        <a:invGamma/>
                      </a:schemeClr>
                    </a:gs>
                  </a:gsLst>
                  <a:lin ang="540000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17789" name="AutoShape 10"/>
                <p:cNvSpPr/>
                <p:nvPr/>
              </p:nvSpPr>
              <p:spPr>
                <a:xfrm flipH="1">
                  <a:off x="7835900" y="2384425"/>
                  <a:ext cx="71438" cy="142875"/>
                </a:xfrm>
                <a:prstGeom prst="octagon">
                  <a:avLst>
                    <a:gd name="adj" fmla="val 29287"/>
                  </a:avLst>
                </a:prstGeom>
                <a:solidFill>
                  <a:schemeClr val="bg1"/>
                </a:solidFill>
                <a:ln w="9525">
                  <a:noFill/>
                </a:ln>
              </p:spPr>
              <p:txBody>
                <a:bodyPr wrap="none" anchor="ctr"/>
                <a:lstStyle/>
                <a:p>
                  <a:endParaRPr lang="zh-CN" altLang="en-US" dirty="0">
                    <a:latin typeface="Arial" panose="020B0604020202020204" pitchFamily="34" charset="0"/>
                    <a:ea typeface="宋体" panose="02010600030101010101" pitchFamily="2" charset="-122"/>
                  </a:endParaRPr>
                </a:p>
              </p:txBody>
            </p:sp>
            <p:sp>
              <p:nvSpPr>
                <p:cNvPr id="117790" name="AutoShape 11"/>
                <p:cNvSpPr/>
                <p:nvPr/>
              </p:nvSpPr>
              <p:spPr>
                <a:xfrm flipH="1">
                  <a:off x="6253163" y="2384425"/>
                  <a:ext cx="71438" cy="142875"/>
                </a:xfrm>
                <a:prstGeom prst="octagon">
                  <a:avLst>
                    <a:gd name="adj" fmla="val 29287"/>
                  </a:avLst>
                </a:prstGeom>
                <a:solidFill>
                  <a:schemeClr val="bg1"/>
                </a:solidFill>
                <a:ln w="9525">
                  <a:noFill/>
                </a:ln>
              </p:spPr>
              <p:txBody>
                <a:bodyPr wrap="none" anchor="ctr"/>
                <a:lstStyle/>
                <a:p>
                  <a:endParaRPr lang="zh-CN" altLang="en-US" dirty="0">
                    <a:latin typeface="Arial" panose="020B0604020202020204" pitchFamily="34" charset="0"/>
                    <a:ea typeface="宋体" panose="02010600030101010101" pitchFamily="2" charset="-122"/>
                  </a:endParaRPr>
                </a:p>
              </p:txBody>
            </p:sp>
          </p:grpSp>
          <p:sp>
            <p:nvSpPr>
              <p:cNvPr id="28" name="下箭头 27"/>
              <p:cNvSpPr/>
              <p:nvPr/>
            </p:nvSpPr>
            <p:spPr>
              <a:xfrm>
                <a:off x="7047802" y="2528940"/>
                <a:ext cx="224581" cy="360506"/>
              </a:xfrm>
              <a:prstGeom prst="downArrow">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lt1"/>
                  </a:solidFill>
                  <a:effectLst/>
                  <a:uLnTx/>
                  <a:uFillTx/>
                  <a:latin typeface="+mn-lt"/>
                  <a:ea typeface="+mn-ea"/>
                  <a:cs typeface="+mn-cs"/>
                </a:endParaRPr>
              </a:p>
            </p:txBody>
          </p:sp>
        </p:grpSp>
        <p:sp>
          <p:nvSpPr>
            <p:cNvPr id="117792" name="TextBox 38"/>
            <p:cNvSpPr txBox="1"/>
            <p:nvPr/>
          </p:nvSpPr>
          <p:spPr>
            <a:xfrm>
              <a:off x="6082786" y="2933915"/>
              <a:ext cx="1799367" cy="946528"/>
            </a:xfrm>
            <a:prstGeom prst="rect">
              <a:avLst/>
            </a:prstGeom>
            <a:noFill/>
            <a:ln w="9525">
              <a:noFill/>
            </a:ln>
          </p:spPr>
          <p:txBody>
            <a:bodyPr anchor="t">
              <a:spAutoFit/>
            </a:bodyPr>
            <a:lstStyle/>
            <a:p>
              <a:pPr algn="ctr"/>
              <a:r>
                <a:rPr lang="en-US" altLang="en-US" sz="2400" dirty="0">
                  <a:solidFill>
                    <a:srgbClr val="333399"/>
                  </a:solidFill>
                  <a:latin typeface="宋体" panose="02010600030101010101" pitchFamily="2" charset="-122"/>
                </a:rPr>
                <a:t> </a:t>
              </a:r>
              <a:r>
                <a:rPr lang="zh-CN" altLang="en-US" sz="2800" b="1" dirty="0">
                  <a:latin typeface="宋体" panose="02010600030101010101" pitchFamily="2" charset="-122"/>
                  <a:ea typeface="宋体" panose="02010600030101010101" pitchFamily="2" charset="-122"/>
                </a:rPr>
                <a:t>练习实践</a:t>
              </a:r>
            </a:p>
            <a:p>
              <a:pPr algn="ctr"/>
              <a:r>
                <a:rPr lang="zh-CN" altLang="en-US" sz="2800" b="1" dirty="0">
                  <a:latin typeface="宋体" panose="02010600030101010101" pitchFamily="2" charset="-122"/>
                  <a:ea typeface="宋体" panose="02010600030101010101" pitchFamily="2" charset="-122"/>
                </a:rPr>
                <a:t> 形成能力</a:t>
              </a:r>
            </a:p>
          </p:txBody>
        </p:sp>
      </p:grpSp>
      <p:grpSp>
        <p:nvGrpSpPr>
          <p:cNvPr id="11" name="组合 37897"/>
          <p:cNvGrpSpPr/>
          <p:nvPr/>
        </p:nvGrpSpPr>
        <p:grpSpPr>
          <a:xfrm>
            <a:off x="341313" y="4421188"/>
            <a:ext cx="7889875" cy="650875"/>
            <a:chOff x="-566" y="3"/>
            <a:chExt cx="12418" cy="1025"/>
          </a:xfrm>
        </p:grpSpPr>
        <p:sp>
          <p:nvSpPr>
            <p:cNvPr id="117794" name="矩形 37898"/>
            <p:cNvSpPr/>
            <p:nvPr/>
          </p:nvSpPr>
          <p:spPr>
            <a:xfrm>
              <a:off x="-566" y="29"/>
              <a:ext cx="4123" cy="999"/>
            </a:xfrm>
            <a:prstGeom prst="rect">
              <a:avLst/>
            </a:prstGeom>
            <a:solidFill>
              <a:srgbClr val="FFFFFF"/>
            </a:solidFill>
            <a:ln w="15875" cap="flat" cmpd="sng">
              <a:solidFill>
                <a:srgbClr val="339966"/>
              </a:solidFill>
              <a:prstDash val="solid"/>
              <a:miter/>
              <a:headEnd type="none" w="med" len="med"/>
              <a:tailEnd type="none" w="med" len="med"/>
            </a:ln>
          </p:spPr>
          <p:txBody>
            <a:bodyPr lIns="90170" tIns="46990" rIns="90170" bIns="46990" anchor="t"/>
            <a:lstStyle/>
            <a:p>
              <a:pPr algn="ctr"/>
              <a:r>
                <a:rPr lang="zh-CN" altLang="en-US" sz="3600" b="1" dirty="0">
                  <a:solidFill>
                    <a:srgbClr val="000000"/>
                  </a:solidFill>
                  <a:latin typeface="仿宋_GB2312" panose="02010609030101010101" pitchFamily="49" charset="-122"/>
                  <a:ea typeface="仿宋_GB2312" panose="02010609030101010101" pitchFamily="49" charset="-122"/>
                </a:rPr>
                <a:t>体验观察少</a:t>
              </a:r>
              <a:r>
                <a:rPr lang="zh-CN" altLang="en-US" sz="3600" dirty="0">
                  <a:solidFill>
                    <a:srgbClr val="000000"/>
                  </a:solidFill>
                  <a:latin typeface="仿宋_GB2312" panose="02010609030101010101" pitchFamily="49" charset="-122"/>
                  <a:ea typeface="仿宋_GB2312" panose="02010609030101010101" pitchFamily="49" charset="-122"/>
                </a:rPr>
                <a:t> </a:t>
              </a:r>
              <a:r>
                <a:rPr lang="zh-CN" altLang="en-US" dirty="0">
                  <a:solidFill>
                    <a:srgbClr val="000000"/>
                  </a:solidFill>
                  <a:latin typeface="仿宋_GB2312" panose="02010609030101010101" pitchFamily="49" charset="-122"/>
                  <a:ea typeface="仿宋_GB2312" panose="02010609030101010101" pitchFamily="49" charset="-122"/>
                </a:rPr>
                <a:t> </a:t>
              </a:r>
              <a:endParaRPr lang="zh-CN" altLang="en-US" dirty="0">
                <a:latin typeface="仿宋_GB2312" panose="02010609030101010101" pitchFamily="49" charset="-122"/>
                <a:ea typeface="仿宋_GB2312" panose="02010609030101010101" pitchFamily="49" charset="-122"/>
              </a:endParaRPr>
            </a:p>
            <a:p>
              <a:pPr algn="ctr"/>
              <a:endParaRPr lang="zh-CN" altLang="en-US" dirty="0">
                <a:latin typeface="仿宋_GB2312" panose="02010609030101010101" pitchFamily="49" charset="-122"/>
                <a:ea typeface="仿宋_GB2312" panose="02010609030101010101" pitchFamily="49" charset="-122"/>
              </a:endParaRPr>
            </a:p>
            <a:p>
              <a:pPr algn="ctr"/>
              <a:r>
                <a:rPr lang="zh-CN" altLang="en-US" sz="1600" dirty="0">
                  <a:solidFill>
                    <a:srgbClr val="96048F"/>
                  </a:solidFill>
                  <a:latin typeface="宋体" panose="02010600030101010101" pitchFamily="2" charset="-122"/>
                  <a:ea typeface="宋体" panose="02010600030101010101" pitchFamily="2" charset="-122"/>
                </a:rPr>
                <a:t>  </a:t>
              </a:r>
              <a:endParaRPr lang="zh-CN" altLang="en-US" sz="1600" dirty="0">
                <a:solidFill>
                  <a:srgbClr val="96048F"/>
                </a:solidFill>
                <a:latin typeface="Verdana" panose="020B0604030504040204" pitchFamily="34" charset="0"/>
                <a:ea typeface="宋体" panose="02010600030101010101" pitchFamily="2" charset="-122"/>
              </a:endParaRPr>
            </a:p>
          </p:txBody>
        </p:sp>
        <p:grpSp>
          <p:nvGrpSpPr>
            <p:cNvPr id="117795" name="组合 37899"/>
            <p:cNvGrpSpPr/>
            <p:nvPr/>
          </p:nvGrpSpPr>
          <p:grpSpPr>
            <a:xfrm>
              <a:off x="3622" y="3"/>
              <a:ext cx="8230" cy="990"/>
              <a:chOff x="504" y="3"/>
              <a:chExt cx="8230" cy="990"/>
            </a:xfrm>
          </p:grpSpPr>
          <p:sp>
            <p:nvSpPr>
              <p:cNvPr id="117796" name="矩形 37900"/>
              <p:cNvSpPr/>
              <p:nvPr/>
            </p:nvSpPr>
            <p:spPr>
              <a:xfrm>
                <a:off x="1498" y="3"/>
                <a:ext cx="3052" cy="986"/>
              </a:xfrm>
              <a:prstGeom prst="rect">
                <a:avLst/>
              </a:prstGeom>
              <a:solidFill>
                <a:srgbClr val="FFFFFF"/>
              </a:solidFill>
              <a:ln w="15875" cap="flat" cmpd="sng">
                <a:solidFill>
                  <a:srgbClr val="339966"/>
                </a:solidFill>
                <a:prstDash val="solid"/>
                <a:miter/>
                <a:headEnd type="none" w="med" len="med"/>
                <a:tailEnd type="none" w="med" len="med"/>
              </a:ln>
            </p:spPr>
            <p:txBody>
              <a:bodyPr lIns="90170" tIns="46990" rIns="90170" bIns="46990" anchor="t"/>
              <a:lstStyle/>
              <a:p>
                <a:pPr algn="just"/>
                <a:r>
                  <a:rPr lang="zh-CN" altLang="en-US" sz="3600" dirty="0">
                    <a:solidFill>
                      <a:srgbClr val="000000"/>
                    </a:solidFill>
                    <a:latin typeface="仿宋_GB2312" panose="02010609030101010101" pitchFamily="49" charset="-122"/>
                    <a:ea typeface="仿宋_GB2312" panose="02010609030101010101" pitchFamily="49" charset="-122"/>
                  </a:rPr>
                  <a:t> </a:t>
                </a:r>
                <a:r>
                  <a:rPr lang="zh-CN" altLang="en-US" sz="3600" b="1" dirty="0">
                    <a:solidFill>
                      <a:srgbClr val="000000"/>
                    </a:solidFill>
                    <a:latin typeface="仿宋_GB2312" panose="02010609030101010101" pitchFamily="49" charset="-122"/>
                    <a:ea typeface="仿宋_GB2312" panose="02010609030101010101" pitchFamily="49" charset="-122"/>
                  </a:rPr>
                  <a:t>积累少</a:t>
                </a:r>
              </a:p>
              <a:p>
                <a:pPr algn="just"/>
                <a:endParaRPr lang="zh-CN" altLang="en-US" b="1" dirty="0">
                  <a:latin typeface="仿宋_GB2312" panose="02010609030101010101" pitchFamily="49" charset="-122"/>
                  <a:ea typeface="仿宋_GB2312" panose="02010609030101010101" pitchFamily="49" charset="-122"/>
                </a:endParaRPr>
              </a:p>
              <a:p>
                <a:pPr algn="ctr"/>
                <a:r>
                  <a:rPr lang="zh-CN" altLang="en-US" sz="1600" dirty="0">
                    <a:solidFill>
                      <a:srgbClr val="96048F"/>
                    </a:solidFill>
                    <a:latin typeface="宋体" panose="02010600030101010101" pitchFamily="2" charset="-122"/>
                    <a:ea typeface="宋体" panose="02010600030101010101" pitchFamily="2" charset="-122"/>
                  </a:rPr>
                  <a:t> </a:t>
                </a:r>
              </a:p>
            </p:txBody>
          </p:sp>
          <p:sp>
            <p:nvSpPr>
              <p:cNvPr id="117797" name="矩形 37901"/>
              <p:cNvSpPr/>
              <p:nvPr/>
            </p:nvSpPr>
            <p:spPr>
              <a:xfrm>
                <a:off x="5744" y="6"/>
                <a:ext cx="2990" cy="987"/>
              </a:xfrm>
              <a:prstGeom prst="rect">
                <a:avLst/>
              </a:prstGeom>
              <a:solidFill>
                <a:srgbClr val="FFFFFF"/>
              </a:solidFill>
              <a:ln w="15875" cap="flat" cmpd="sng">
                <a:solidFill>
                  <a:srgbClr val="339966"/>
                </a:solidFill>
                <a:prstDash val="solid"/>
                <a:miter/>
                <a:headEnd type="none" w="med" len="med"/>
                <a:tailEnd type="none" w="med" len="med"/>
              </a:ln>
            </p:spPr>
            <p:txBody>
              <a:bodyPr lIns="90170" tIns="46990" rIns="90170" bIns="46990" anchor="t"/>
              <a:lstStyle/>
              <a:p>
                <a:pPr algn="just"/>
                <a:r>
                  <a:rPr lang="en-US" altLang="zh-CN" sz="3600" dirty="0">
                    <a:solidFill>
                      <a:srgbClr val="000000"/>
                    </a:solidFill>
                    <a:latin typeface="仿宋_GB2312" panose="02010609030101010101" pitchFamily="49" charset="-122"/>
                    <a:ea typeface="仿宋_GB2312" panose="02010609030101010101" pitchFamily="49" charset="-122"/>
                  </a:rPr>
                  <a:t> </a:t>
                </a:r>
                <a:r>
                  <a:rPr lang="zh-CN" altLang="en-US" sz="3600" b="1" dirty="0">
                    <a:solidFill>
                      <a:srgbClr val="000000"/>
                    </a:solidFill>
                    <a:latin typeface="仿宋_GB2312" panose="02010609030101010101" pitchFamily="49" charset="-122"/>
                    <a:ea typeface="仿宋_GB2312" panose="02010609030101010101" pitchFamily="49" charset="-122"/>
                  </a:rPr>
                  <a:t>训练少</a:t>
                </a:r>
              </a:p>
              <a:p>
                <a:pPr algn="ctr"/>
                <a:endParaRPr lang="zh-CN" altLang="en-US" dirty="0">
                  <a:latin typeface="仿宋_GB2312" panose="02010609030101010101" pitchFamily="49" charset="-122"/>
                  <a:ea typeface="仿宋_GB2312" panose="02010609030101010101" pitchFamily="49" charset="-122"/>
                </a:endParaRPr>
              </a:p>
              <a:p>
                <a:endParaRPr lang="zh-CN" altLang="en-US" sz="1600" dirty="0">
                  <a:solidFill>
                    <a:srgbClr val="96048F"/>
                  </a:solidFill>
                  <a:latin typeface="宋体" panose="02010600030101010101" pitchFamily="2" charset="-122"/>
                  <a:ea typeface="Arial" panose="020B0604020202020204" pitchFamily="34" charset="0"/>
                </a:endParaRPr>
              </a:p>
            </p:txBody>
          </p:sp>
          <p:sp>
            <p:nvSpPr>
              <p:cNvPr id="117798" name="直接连接符 37902"/>
              <p:cNvSpPr/>
              <p:nvPr/>
            </p:nvSpPr>
            <p:spPr>
              <a:xfrm>
                <a:off x="504" y="496"/>
                <a:ext cx="993" cy="1"/>
              </a:xfrm>
              <a:prstGeom prst="line">
                <a:avLst/>
              </a:prstGeom>
              <a:ln w="15875" cap="flat" cmpd="sng">
                <a:solidFill>
                  <a:srgbClr val="339966"/>
                </a:solidFill>
                <a:prstDash val="solid"/>
                <a:miter/>
                <a:headEnd type="none" w="med" len="med"/>
                <a:tailEnd type="triangle" w="med" len="med"/>
              </a:ln>
            </p:spPr>
          </p:sp>
          <p:sp>
            <p:nvSpPr>
              <p:cNvPr id="117799" name="直接连接符 37903"/>
              <p:cNvSpPr/>
              <p:nvPr/>
            </p:nvSpPr>
            <p:spPr>
              <a:xfrm>
                <a:off x="4571" y="496"/>
                <a:ext cx="1169" cy="1"/>
              </a:xfrm>
              <a:prstGeom prst="line">
                <a:avLst/>
              </a:prstGeom>
              <a:ln w="15875" cap="flat" cmpd="sng">
                <a:solidFill>
                  <a:srgbClr val="339966"/>
                </a:solidFill>
                <a:prstDash val="solid"/>
                <a:miter/>
                <a:headEnd type="none" w="med" len="med"/>
                <a:tailEnd type="triangle" w="med" len="med"/>
              </a:ln>
            </p:spPr>
          </p:sp>
        </p:gr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grpId="3" nodeType="clickEffect">
                                  <p:stCondLst>
                                    <p:cond delay="0"/>
                                  </p:stCondLst>
                                  <p:childTnLst>
                                    <p:set>
                                      <p:cBhvr>
                                        <p:cTn id="6" dur="1" fill="hold">
                                          <p:stCondLst>
                                            <p:cond delay="0"/>
                                          </p:stCondLst>
                                        </p:cTn>
                                        <p:tgtEl>
                                          <p:spTgt spid="13315"/>
                                        </p:tgtEl>
                                        <p:attrNameLst>
                                          <p:attrName>style.visibility</p:attrName>
                                        </p:attrNameLst>
                                      </p:cBhvr>
                                      <p:to>
                                        <p:strVal val="visible"/>
                                      </p:to>
                                    </p:set>
                                    <p:animEffect transition="in" filter="strips(downRight)">
                                      <p:cBhvr>
                                        <p:cTn id="7" dur="500"/>
                                        <p:tgtEl>
                                          <p:spTgt spid="13315"/>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2"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slide(fromRight)">
                                      <p:cBhvr>
                                        <p:cTn id="12" dur="20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1"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slide(fromTop)">
                                      <p:cBhvr>
                                        <p:cTn id="17" dur="500"/>
                                        <p:tgtEl>
                                          <p:spTgt spid="2"/>
                                        </p:tgtEl>
                                      </p:cBhvr>
                                    </p:animEffect>
                                  </p:childTnLst>
                                </p:cTn>
                              </p:par>
                            </p:childTnLst>
                          </p:cTn>
                        </p:par>
                        <p:par>
                          <p:cTn id="18" fill="hold">
                            <p:stCondLst>
                              <p:cond delay="500"/>
                            </p:stCondLst>
                            <p:childTnLst>
                              <p:par>
                                <p:cTn id="19" presetID="12" presetClass="entr" presetSubtype="1"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slide(fromTop)">
                                      <p:cBhvr>
                                        <p:cTn id="21" dur="500"/>
                                        <p:tgtEl>
                                          <p:spTgt spid="3"/>
                                        </p:tgtEl>
                                      </p:cBhvr>
                                    </p:animEffect>
                                  </p:childTnLst>
                                </p:cTn>
                              </p:par>
                            </p:childTnLst>
                          </p:cTn>
                        </p:par>
                        <p:par>
                          <p:cTn id="22" fill="hold">
                            <p:stCondLst>
                              <p:cond delay="1000"/>
                            </p:stCondLst>
                            <p:childTnLst>
                              <p:par>
                                <p:cTn id="23" presetID="12" presetClass="entr" presetSubtype="1"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slide(fromTop)">
                                      <p:cBhvr>
                                        <p:cTn id="25" dur="500"/>
                                        <p:tgtEl>
                                          <p:spTgt spid="5"/>
                                        </p:tgtEl>
                                      </p:cBhvr>
                                    </p:animEffect>
                                  </p:childTnLst>
                                </p:cTn>
                              </p:par>
                            </p:childTnLst>
                          </p:cTn>
                        </p:par>
                        <p:par>
                          <p:cTn id="26" fill="hold">
                            <p:stCondLst>
                              <p:cond delay="1500"/>
                            </p:stCondLst>
                            <p:childTnLst>
                              <p:par>
                                <p:cTn id="27" presetID="12" presetClass="entr" presetSubtype="1" fill="hold"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slide(fromTop)">
                                      <p:cBhvr>
                                        <p:cTn id="2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bldLvl="0"/>
      <p:bldP spid="13315" grpId="1" bldLvl="0"/>
      <p:bldP spid="13315" grpId="2" bldLvl="0"/>
      <p:bldP spid="13315" grpId="3" bldLvl="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标题 6145"/>
          <p:cNvSpPr>
            <a:spLocks noGrp="1"/>
          </p:cNvSpPr>
          <p:nvPr>
            <p:ph type="title"/>
          </p:nvPr>
        </p:nvSpPr>
        <p:spPr/>
        <p:txBody>
          <a:bodyPr wrap="square" lIns="91440" tIns="45720" rIns="91440" bIns="45720" anchor="ctr"/>
          <a:lstStyle/>
          <a:p>
            <a:r>
              <a:rPr lang="zh-CN" altLang="en-US" sz="4000" dirty="0">
                <a:latin typeface="黑体" panose="02010600030101010101" pitchFamily="2" charset="-122"/>
                <a:ea typeface="黑体" panose="02010600030101010101" pitchFamily="2" charset="-122"/>
              </a:rPr>
              <a:t>一、课题研究的基本情况 </a:t>
            </a:r>
          </a:p>
        </p:txBody>
      </p:sp>
      <p:grpSp>
        <p:nvGrpSpPr>
          <p:cNvPr id="80898" name="组合 6146"/>
          <p:cNvGrpSpPr/>
          <p:nvPr/>
        </p:nvGrpSpPr>
        <p:grpSpPr>
          <a:xfrm>
            <a:off x="26988" y="1358900"/>
            <a:ext cx="4508500" cy="631825"/>
            <a:chOff x="0" y="0"/>
            <a:chExt cx="1008" cy="356"/>
          </a:xfrm>
        </p:grpSpPr>
        <p:grpSp>
          <p:nvGrpSpPr>
            <p:cNvPr id="80899" name="组合 6147"/>
            <p:cNvGrpSpPr/>
            <p:nvPr/>
          </p:nvGrpSpPr>
          <p:grpSpPr>
            <a:xfrm>
              <a:off x="42" y="0"/>
              <a:ext cx="966" cy="356"/>
              <a:chOff x="0" y="0"/>
              <a:chExt cx="589" cy="353"/>
            </a:xfrm>
          </p:grpSpPr>
          <p:sp>
            <p:nvSpPr>
              <p:cNvPr id="80900" name="圆角矩形 6148"/>
              <p:cNvSpPr/>
              <p:nvPr/>
            </p:nvSpPr>
            <p:spPr>
              <a:xfrm>
                <a:off x="0" y="0"/>
                <a:ext cx="589" cy="353"/>
              </a:xfrm>
              <a:prstGeom prst="roundRect">
                <a:avLst>
                  <a:gd name="adj" fmla="val 11921"/>
                </a:avLst>
              </a:prstGeom>
              <a:gradFill rotWithShape="1">
                <a:gsLst>
                  <a:gs pos="0">
                    <a:schemeClr val="accent1"/>
                  </a:gs>
                  <a:gs pos="100000">
                    <a:srgbClr val="2C7E46"/>
                  </a:gs>
                </a:gsLst>
                <a:lin ang="5400000" scaled="1"/>
                <a:tileRect/>
              </a:gradFill>
              <a:ln w="38100" cap="flat" cmpd="sng">
                <a:solidFill>
                  <a:schemeClr val="bg1"/>
                </a:solidFill>
                <a:prstDash val="solid"/>
                <a:round/>
                <a:headEnd type="none" w="med" len="med"/>
                <a:tailEnd type="none" w="med" len="med"/>
              </a:ln>
            </p:spPr>
            <p:txBody>
              <a:bodyPr anchor="t"/>
              <a:lstStyle/>
              <a:p>
                <a:pPr algn="r"/>
                <a:endParaRPr lang="zh-CN" altLang="en-US" dirty="0">
                  <a:latin typeface="Arial" panose="020B0604020202020204" pitchFamily="34" charset="0"/>
                </a:endParaRPr>
              </a:p>
            </p:txBody>
          </p:sp>
          <p:sp>
            <p:nvSpPr>
              <p:cNvPr id="68613" name="任意多边形 6149"/>
              <p:cNvSpPr>
                <a:spLocks noChangeArrowheads="1"/>
              </p:cNvSpPr>
              <p:nvPr/>
            </p:nvSpPr>
            <p:spPr bwMode="auto">
              <a:xfrm>
                <a:off x="37" y="23"/>
                <a:ext cx="294" cy="176"/>
              </a:xfrm>
              <a:custGeom>
                <a:avLst/>
                <a:gdLst>
                  <a:gd name="T0" fmla="*/ 118 w 596"/>
                  <a:gd name="T1" fmla="*/ 0 h 598"/>
                  <a:gd name="T2" fmla="*/ 0 w 596"/>
                  <a:gd name="T3" fmla="*/ 118 h 598"/>
                  <a:gd name="T4" fmla="*/ 0 w 596"/>
                  <a:gd name="T5" fmla="*/ 589 h 598"/>
                  <a:gd name="T6" fmla="*/ 161 w 596"/>
                  <a:gd name="T7" fmla="*/ 174 h 598"/>
                  <a:gd name="T8" fmla="*/ 589 w 596"/>
                  <a:gd name="T9" fmla="*/ 0 h 598"/>
                  <a:gd name="T10" fmla="*/ 118 w 596"/>
                  <a:gd name="T11" fmla="*/ 0 h 598"/>
                </a:gdLst>
                <a:ahLst/>
                <a:cxnLst>
                  <a:cxn ang="0">
                    <a:pos x="T0" y="T1"/>
                  </a:cxn>
                  <a:cxn ang="0">
                    <a:pos x="T2" y="T3"/>
                  </a:cxn>
                  <a:cxn ang="0">
                    <a:pos x="T4" y="T5"/>
                  </a:cxn>
                  <a:cxn ang="0">
                    <a:pos x="T6" y="T7"/>
                  </a:cxn>
                  <a:cxn ang="0">
                    <a:pos x="T8" y="T9"/>
                  </a:cxn>
                  <a:cxn ang="0">
                    <a:pos x="T10" y="T11"/>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rgbClr val="96D7AB"/>
                  </a:gs>
                  <a:gs pos="50000">
                    <a:schemeClr val="accent1">
                      <a:alpha val="0"/>
                    </a:schemeClr>
                  </a:gs>
                  <a:gs pos="100000">
                    <a:srgbClr val="96D7AB"/>
                  </a:gs>
                </a:gsLst>
                <a:lin ang="2700000" scaled="1"/>
              </a:gradFill>
              <a:ln>
                <a:noFill/>
              </a:ln>
              <a:extLst>
                <a:ext uri="{91240B29-F687-4F45-9708-019B960494DF}">
                  <a14:hiddenLine xmlns:a14="http://schemas.microsoft.com/office/drawing/2010/main" xmlns="" w="9525">
                    <a:solidFill>
                      <a:srgbClr val="000000"/>
                    </a:solidFill>
                    <a:round/>
                  </a14:hiddenLine>
                </a:ext>
              </a:ex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80902" name="文本框 6150"/>
            <p:cNvSpPr txBox="1"/>
            <p:nvPr/>
          </p:nvSpPr>
          <p:spPr>
            <a:xfrm>
              <a:off x="0" y="0"/>
              <a:ext cx="998" cy="288"/>
            </a:xfrm>
            <a:prstGeom prst="rect">
              <a:avLst/>
            </a:prstGeom>
            <a:noFill/>
            <a:ln w="9525">
              <a:noFill/>
            </a:ln>
          </p:spPr>
          <p:txBody>
            <a:bodyPr anchor="t"/>
            <a:lstStyle/>
            <a:p>
              <a:pPr algn="ctr" eaLnBrk="0" hangingPunct="0"/>
              <a:r>
                <a:rPr lang="zh-CN" altLang="en-US" sz="3600" b="1" dirty="0">
                  <a:solidFill>
                    <a:schemeClr val="bg1"/>
                  </a:solidFill>
                  <a:latin typeface="Arial" panose="020B0604020202020204" pitchFamily="34" charset="0"/>
                  <a:ea typeface="黑体" panose="02010600030101010101" pitchFamily="2" charset="-122"/>
                </a:rPr>
                <a:t>（一）概念的界定</a:t>
              </a:r>
              <a:r>
                <a:rPr lang="zh-CN" altLang="en-US" sz="2400" b="1" dirty="0">
                  <a:solidFill>
                    <a:schemeClr val="bg1"/>
                  </a:solidFill>
                  <a:latin typeface="Arial" panose="020B0604020202020204" pitchFamily="34" charset="0"/>
                  <a:ea typeface="黑体" panose="02010600030101010101" pitchFamily="2" charset="-122"/>
                </a:rPr>
                <a:t> </a:t>
              </a:r>
            </a:p>
          </p:txBody>
        </p:sp>
      </p:grpSp>
      <p:sp>
        <p:nvSpPr>
          <p:cNvPr id="6152" name="文本框 6151"/>
          <p:cNvSpPr txBox="1"/>
          <p:nvPr/>
        </p:nvSpPr>
        <p:spPr>
          <a:xfrm>
            <a:off x="476250" y="4418013"/>
            <a:ext cx="8189913" cy="1736725"/>
          </a:xfrm>
          <a:prstGeom prst="rect">
            <a:avLst/>
          </a:prstGeom>
          <a:noFill/>
          <a:ln w="9525">
            <a:noFill/>
          </a:ln>
        </p:spPr>
        <p:txBody>
          <a:bodyPr anchor="t">
            <a:spAutoFit/>
          </a:bodyPr>
          <a:lstStyle/>
          <a:p>
            <a:pPr>
              <a:spcBef>
                <a:spcPct val="50000"/>
              </a:spcBef>
              <a:buClr>
                <a:schemeClr val="accent2"/>
              </a:buClr>
            </a:pPr>
            <a:r>
              <a:rPr lang="zh-CN" altLang="en-US" sz="2000" dirty="0">
                <a:solidFill>
                  <a:schemeClr val="accent2"/>
                </a:solidFill>
                <a:latin typeface="黑体" panose="02010600030101010101" pitchFamily="2" charset="-122"/>
                <a:ea typeface="黑体" panose="02010600030101010101" pitchFamily="2" charset="-122"/>
              </a:rPr>
              <a:t> </a:t>
            </a:r>
            <a:r>
              <a:rPr lang="zh-CN" altLang="en-US" sz="3600" dirty="0">
                <a:solidFill>
                  <a:schemeClr val="accent2"/>
                </a:solidFill>
                <a:latin typeface="黑体" panose="02010600030101010101" pitchFamily="2" charset="-122"/>
                <a:ea typeface="黑体" panose="02010600030101010101" pitchFamily="2" charset="-122"/>
              </a:rPr>
              <a:t> </a:t>
            </a:r>
            <a:r>
              <a:rPr lang="zh-CN" altLang="en-US" sz="3200" dirty="0">
                <a:solidFill>
                  <a:schemeClr val="accent2"/>
                </a:solidFill>
                <a:latin typeface="黑体" panose="02010600030101010101" pitchFamily="2" charset="-122"/>
                <a:ea typeface="黑体" panose="02010600030101010101" pitchFamily="2" charset="-122"/>
              </a:rPr>
              <a:t>  </a:t>
            </a:r>
            <a:r>
              <a:rPr lang="zh-CN" altLang="en-US" sz="3200" b="1" dirty="0">
                <a:solidFill>
                  <a:schemeClr val="accent2"/>
                </a:solidFill>
                <a:latin typeface="黑体" panose="02010600030101010101" pitchFamily="2" charset="-122"/>
                <a:ea typeface="黑体" panose="02010600030101010101" pitchFamily="2" charset="-122"/>
              </a:rPr>
              <a:t> </a:t>
            </a:r>
            <a:r>
              <a:rPr lang="zh-CN" altLang="en-US" sz="3600" b="1" dirty="0">
                <a:solidFill>
                  <a:srgbClr val="333399"/>
                </a:solidFill>
                <a:latin typeface="黑体" panose="02010600030101010101" pitchFamily="2" charset="-122"/>
                <a:ea typeface="黑体" panose="02010600030101010101" pitchFamily="2" charset="-122"/>
              </a:rPr>
              <a:t>我们所研究的口头作文是指:作文训练方式之一，作文的口头形式的训练,学生还可将口述内容整理成书面作文。</a:t>
            </a:r>
            <a:r>
              <a:rPr lang="zh-CN" altLang="en-US" sz="3200" dirty="0">
                <a:solidFill>
                  <a:srgbClr val="333399"/>
                </a:solidFill>
                <a:latin typeface="黑体" panose="02010600030101010101" pitchFamily="2" charset="-122"/>
                <a:ea typeface="黑体" panose="02010600030101010101" pitchFamily="2" charset="-122"/>
              </a:rPr>
              <a:t> </a:t>
            </a:r>
            <a:r>
              <a:rPr lang="zh-CN" altLang="en-US" sz="3200" dirty="0">
                <a:latin typeface="黑体" panose="02010600030101010101" pitchFamily="2" charset="-122"/>
                <a:ea typeface="黑体" panose="02010600030101010101" pitchFamily="2" charset="-122"/>
              </a:rPr>
              <a:t> </a:t>
            </a:r>
            <a:r>
              <a:rPr lang="zh-CN" altLang="en-US" sz="3600" dirty="0">
                <a:latin typeface="黑体" panose="02010600030101010101" pitchFamily="2" charset="-122"/>
                <a:ea typeface="黑体" panose="02010600030101010101" pitchFamily="2" charset="-122"/>
              </a:rPr>
              <a:t> </a:t>
            </a:r>
            <a:endParaRPr lang="zh-CN" altLang="en-US" sz="3600" dirty="0">
              <a:latin typeface="宋体" panose="02010600030101010101" pitchFamily="2" charset="-122"/>
            </a:endParaRPr>
          </a:p>
        </p:txBody>
      </p:sp>
      <p:sp>
        <p:nvSpPr>
          <p:cNvPr id="6153" name="文本框 6152"/>
          <p:cNvSpPr txBox="1"/>
          <p:nvPr/>
        </p:nvSpPr>
        <p:spPr>
          <a:xfrm>
            <a:off x="387350" y="2079625"/>
            <a:ext cx="8189913" cy="2041525"/>
          </a:xfrm>
          <a:prstGeom prst="rect">
            <a:avLst/>
          </a:prstGeom>
          <a:noFill/>
          <a:ln w="9525">
            <a:noFill/>
          </a:ln>
        </p:spPr>
        <p:txBody>
          <a:bodyPr anchor="t">
            <a:spAutoFit/>
          </a:bodyPr>
          <a:lstStyle/>
          <a:p>
            <a:r>
              <a:rPr lang="zh-CN" altLang="en-US" sz="2800" dirty="0">
                <a:latin typeface="Arial" panose="020B0604020202020204" pitchFamily="34" charset="0"/>
              </a:rPr>
              <a:t>   </a:t>
            </a:r>
            <a:r>
              <a:rPr lang="zh-CN" altLang="en-US" sz="3200" b="1" dirty="0">
                <a:latin typeface="Arial" panose="020B0604020202020204" pitchFamily="34" charset="0"/>
              </a:rPr>
              <a:t>   </a:t>
            </a:r>
            <a:r>
              <a:rPr lang="zh-CN" altLang="en-US" sz="3200" b="1" dirty="0">
                <a:solidFill>
                  <a:srgbClr val="C00000"/>
                </a:solidFill>
                <a:latin typeface="宋体" panose="02010600030101010101" pitchFamily="2" charset="-122"/>
              </a:rPr>
              <a:t>广义的</a:t>
            </a:r>
            <a:r>
              <a:rPr lang="zh-CN" altLang="en-US" sz="3200" b="1" dirty="0">
                <a:latin typeface="宋体" panose="02010600030101010101" pitchFamily="2" charset="-122"/>
              </a:rPr>
              <a:t>是，凡运用口头语言表达的均可看作口头作文训练。</a:t>
            </a:r>
          </a:p>
          <a:p>
            <a:r>
              <a:rPr lang="zh-CN" altLang="en-US" sz="3200" b="1" dirty="0">
                <a:latin typeface="宋体" panose="02010600030101010101" pitchFamily="2" charset="-122"/>
              </a:rPr>
              <a:t>   </a:t>
            </a:r>
            <a:r>
              <a:rPr lang="zh-CN" altLang="en-US" sz="3200" b="1" dirty="0">
                <a:solidFill>
                  <a:srgbClr val="C00000"/>
                </a:solidFill>
                <a:latin typeface="宋体" panose="02010600030101010101" pitchFamily="2" charset="-122"/>
              </a:rPr>
              <a:t>狭义的</a:t>
            </a:r>
            <a:r>
              <a:rPr lang="zh-CN" altLang="en-US" sz="3200" b="1" dirty="0">
                <a:latin typeface="宋体" panose="02010600030101010101" pitchFamily="2" charset="-122"/>
              </a:rPr>
              <a:t>是，具有指向规范口头语表达和书面表达的训练方式。</a:t>
            </a:r>
          </a:p>
        </p:txBody>
      </p:sp>
      <p:sp>
        <p:nvSpPr>
          <p:cNvPr id="68617" name="日期占位符 1"/>
          <p:cNvSpPr txBox="1">
            <a:spLocks noGrp="1" noChangeArrowheads="1"/>
          </p:cNvSpPr>
          <p:nvPr>
            <p:ph type="dt" sz="half" idx="10"/>
          </p:nvPr>
        </p:nvSpPr>
        <p:spPr bwMode="auto">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0" i="0" u="none" strike="noStrike" kern="1200" cap="none" spc="0" normalizeH="0" baseline="0" noProof="0" smtClean="0">
                <a:ln>
                  <a:noFill/>
                </a:ln>
                <a:solidFill>
                  <a:schemeClr val="tx1"/>
                </a:solidFill>
                <a:effectLst/>
                <a:uLnTx/>
                <a:uFillTx/>
                <a:latin typeface="Verdana" panose="020B0604030504040204" pitchFamily="34" charset="0"/>
                <a:ea typeface="+mn-ea"/>
                <a:cs typeface="+mn-cs"/>
              </a:rPr>
              <a:t>http://www.thxsyxx.com</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6153"/>
                                        </p:tgtEl>
                                        <p:attrNameLst>
                                          <p:attrName>style.visibility</p:attrName>
                                        </p:attrNameLst>
                                      </p:cBhvr>
                                      <p:to>
                                        <p:strVal val="visible"/>
                                      </p:to>
                                    </p:set>
                                    <p:animEffect transition="in" filter="slide(fromLeft)">
                                      <p:cBhvr>
                                        <p:cTn id="7" dur="500"/>
                                        <p:tgtEl>
                                          <p:spTgt spid="6153"/>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6" fill="hold" grpId="1" nodeType="clickEffect">
                                  <p:stCondLst>
                                    <p:cond delay="0"/>
                                  </p:stCondLst>
                                  <p:childTnLst>
                                    <p:set>
                                      <p:cBhvr>
                                        <p:cTn id="11" dur="1" fill="hold">
                                          <p:stCondLst>
                                            <p:cond delay="0"/>
                                          </p:stCondLst>
                                        </p:cTn>
                                        <p:tgtEl>
                                          <p:spTgt spid="6152"/>
                                        </p:tgtEl>
                                        <p:attrNameLst>
                                          <p:attrName>style.visibility</p:attrName>
                                        </p:attrNameLst>
                                      </p:cBhvr>
                                      <p:to>
                                        <p:strVal val="visible"/>
                                      </p:to>
                                    </p:set>
                                    <p:animEffect transition="in" filter="strips(downRight)">
                                      <p:cBhvr>
                                        <p:cTn id="12" dur="500"/>
                                        <p:tgtEl>
                                          <p:spTgt spid="61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2" grpId="0" bldLvl="0"/>
      <p:bldP spid="6152" grpId="1" bldLvl="0"/>
      <p:bldP spid="6153" grpId="0" bldLvl="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标题 14339"/>
          <p:cNvSpPr>
            <a:spLocks noGrp="1"/>
          </p:cNvSpPr>
          <p:nvPr>
            <p:ph type="title"/>
          </p:nvPr>
        </p:nvSpPr>
        <p:spPr>
          <a:xfrm>
            <a:off x="1295400" y="714375"/>
            <a:ext cx="7632700" cy="533400"/>
          </a:xfrm>
        </p:spPr>
        <p:txBody>
          <a:bodyPr wrap="square" lIns="91440" tIns="45720" rIns="91440" bIns="45720" anchor="ctr"/>
          <a:lstStyle/>
          <a:p>
            <a:pPr eaLnBrk="1" hangingPunct="1"/>
            <a:r>
              <a:rPr lang="zh-CN" altLang="en-US" sz="4000" dirty="0"/>
              <a:t>小学口头作文教学策略</a:t>
            </a:r>
            <a:r>
              <a:rPr lang="zh-CN" altLang="en-US" sz="2000" dirty="0"/>
              <a:t> </a:t>
            </a:r>
          </a:p>
        </p:txBody>
      </p:sp>
      <p:sp>
        <p:nvSpPr>
          <p:cNvPr id="118786" name="文本框 14340"/>
          <p:cNvSpPr txBox="1"/>
          <p:nvPr/>
        </p:nvSpPr>
        <p:spPr>
          <a:xfrm>
            <a:off x="1962150" y="1584325"/>
            <a:ext cx="3413125" cy="365125"/>
          </a:xfrm>
          <a:prstGeom prst="rect">
            <a:avLst/>
          </a:prstGeom>
          <a:noFill/>
          <a:ln w="9525">
            <a:noFill/>
          </a:ln>
        </p:spPr>
        <p:txBody>
          <a:bodyPr anchor="t">
            <a:spAutoFit/>
          </a:bodyPr>
          <a:lstStyle/>
          <a:p>
            <a:pPr algn="r"/>
            <a:endParaRPr lang="zh-CN" altLang="en-US" dirty="0">
              <a:latin typeface="Arial" panose="020B0604020202020204" pitchFamily="34" charset="0"/>
              <a:ea typeface="宋体" panose="02010600030101010101" pitchFamily="2" charset="-122"/>
            </a:endParaRPr>
          </a:p>
        </p:txBody>
      </p:sp>
      <p:sp>
        <p:nvSpPr>
          <p:cNvPr id="14342" name="文本框 14341"/>
          <p:cNvSpPr txBox="1"/>
          <p:nvPr/>
        </p:nvSpPr>
        <p:spPr>
          <a:xfrm>
            <a:off x="206375" y="1949450"/>
            <a:ext cx="5000625" cy="552450"/>
          </a:xfrm>
          <a:prstGeom prst="rect">
            <a:avLst/>
          </a:prstGeom>
          <a:noFill/>
          <a:ln w="9525">
            <a:noFill/>
          </a:ln>
        </p:spPr>
        <p:txBody>
          <a:bodyPr anchor="t">
            <a:spAutoFit/>
          </a:bodyPr>
          <a:lstStyle/>
          <a:p>
            <a:pPr defTabSz="914400">
              <a:spcBef>
                <a:spcPct val="50000"/>
              </a:spcBef>
              <a:buClr>
                <a:schemeClr val="accent2"/>
              </a:buClr>
            </a:pPr>
            <a:r>
              <a:rPr lang="zh-CN" altLang="en-US" b="1">
                <a:latin typeface="Arial" panose="020B0604020202020204" pitchFamily="34" charset="0"/>
                <a:ea typeface="宋体" panose="02010600030101010101" pitchFamily="2" charset="-122"/>
              </a:rPr>
              <a:t> </a:t>
            </a:r>
            <a:r>
              <a:rPr lang="zh-CN" altLang="en-US" sz="2800" b="1">
                <a:latin typeface="Arial" panose="020B0604020202020204" pitchFamily="34" charset="0"/>
                <a:ea typeface="宋体" panose="02010600030101010101" pitchFamily="2" charset="-122"/>
              </a:rPr>
              <a:t>  </a:t>
            </a:r>
            <a:r>
              <a:rPr lang="zh-CN" altLang="en-US" sz="3000" b="1">
                <a:latin typeface="Arial" panose="020B0604020202020204" pitchFamily="34" charset="0"/>
                <a:ea typeface="宋体" panose="02010600030101010101" pitchFamily="2" charset="-122"/>
              </a:rPr>
              <a:t>1.体验观察，积累素材</a:t>
            </a:r>
          </a:p>
        </p:txBody>
      </p:sp>
      <p:sp>
        <p:nvSpPr>
          <p:cNvPr id="14343" name="文本框 14342"/>
          <p:cNvSpPr txBox="1"/>
          <p:nvPr/>
        </p:nvSpPr>
        <p:spPr>
          <a:xfrm>
            <a:off x="473075" y="3017838"/>
            <a:ext cx="7954963" cy="1371600"/>
          </a:xfrm>
          <a:prstGeom prst="rect">
            <a:avLst/>
          </a:prstGeom>
          <a:noFill/>
          <a:ln w="9525">
            <a:noFill/>
          </a:ln>
        </p:spPr>
        <p:txBody>
          <a:bodyPr anchor="t">
            <a:spAutoFit/>
          </a:bodyPr>
          <a:lstStyle/>
          <a:p>
            <a:pPr>
              <a:spcBef>
                <a:spcPct val="50000"/>
              </a:spcBef>
              <a:buClr>
                <a:schemeClr val="accent2"/>
              </a:buClr>
            </a:pPr>
            <a:r>
              <a:rPr lang="zh-CN" altLang="en-US" sz="2400" b="1" dirty="0">
                <a:latin typeface="Arial" panose="020B0604020202020204" pitchFamily="34" charset="0"/>
                <a:ea typeface="宋体" panose="02010600030101010101" pitchFamily="2" charset="-122"/>
              </a:rPr>
              <a:t>（</a:t>
            </a:r>
            <a:r>
              <a:rPr lang="en-US" altLang="zh-CN" sz="2400" b="1" dirty="0">
                <a:latin typeface="Arial" panose="020B0604020202020204" pitchFamily="34" charset="0"/>
              </a:rPr>
              <a:t>1</a:t>
            </a:r>
            <a:r>
              <a:rPr lang="zh-CN" altLang="en-US" sz="2400" b="1" dirty="0">
                <a:latin typeface="Arial" panose="020B0604020202020204" pitchFamily="34" charset="0"/>
                <a:ea typeface="宋体" panose="02010600030101010101" pitchFamily="2" charset="-122"/>
              </a:rPr>
              <a:t>）调动多种感官进行观察</a:t>
            </a:r>
            <a:r>
              <a:rPr lang="zh-CN" altLang="en-US" sz="2400" b="1" dirty="0">
                <a:solidFill>
                  <a:srgbClr val="333399"/>
                </a:solidFill>
                <a:latin typeface="Arial" panose="020B0604020202020204" pitchFamily="34" charset="0"/>
                <a:ea typeface="宋体" panose="02010600030101010101" pitchFamily="2" charset="-122"/>
              </a:rPr>
              <a:t> </a:t>
            </a:r>
          </a:p>
          <a:p>
            <a:pPr>
              <a:spcBef>
                <a:spcPct val="50000"/>
              </a:spcBef>
              <a:buClr>
                <a:schemeClr val="accent2"/>
              </a:buClr>
            </a:pPr>
            <a:r>
              <a:rPr lang="zh-CN" altLang="en-US" sz="2400" b="1" dirty="0">
                <a:solidFill>
                  <a:srgbClr val="333399"/>
                </a:solidFill>
                <a:latin typeface="Arial" panose="020B0604020202020204" pitchFamily="34" charset="0"/>
                <a:ea typeface="宋体" panose="02010600030101010101" pitchFamily="2" charset="-122"/>
              </a:rPr>
              <a:t>     不仅可以用眼睛去看，也可以用耳朵去听，用鼻子去闻，用舌头去尝，用手指去摸。</a:t>
            </a:r>
            <a:r>
              <a:rPr lang="zh-CN" altLang="en-US" sz="2400" dirty="0">
                <a:solidFill>
                  <a:srgbClr val="333399"/>
                </a:solidFill>
                <a:latin typeface="Arial" panose="020B0604020202020204" pitchFamily="34" charset="0"/>
                <a:ea typeface="宋体" panose="02010600030101010101" pitchFamily="2" charset="-122"/>
              </a:rPr>
              <a:t> </a:t>
            </a:r>
            <a:endParaRPr lang="zh-CN" altLang="en-US" sz="2400" dirty="0">
              <a:latin typeface="Arial" panose="020B0604020202020204" pitchFamily="34" charset="0"/>
              <a:ea typeface="宋体" panose="02010600030101010101" pitchFamily="2" charset="-122"/>
            </a:endParaRPr>
          </a:p>
        </p:txBody>
      </p:sp>
      <p:sp>
        <p:nvSpPr>
          <p:cNvPr id="118789" name="AutoShape 14"/>
          <p:cNvSpPr/>
          <p:nvPr/>
        </p:nvSpPr>
        <p:spPr>
          <a:xfrm>
            <a:off x="206375" y="1358900"/>
            <a:ext cx="6335713" cy="539750"/>
          </a:xfrm>
          <a:prstGeom prst="roundRect">
            <a:avLst>
              <a:gd name="adj" fmla="val 16667"/>
            </a:avLst>
          </a:prstGeom>
          <a:solidFill>
            <a:schemeClr val="hlink"/>
          </a:solidFill>
          <a:ln w="38100" cap="flat" cmpd="sng">
            <a:solidFill>
              <a:srgbClr val="FFFFFF">
                <a:alpha val="50195"/>
              </a:srgbClr>
            </a:solidFill>
            <a:prstDash val="solid"/>
            <a:round/>
            <a:headEnd type="none" w="med" len="med"/>
            <a:tailEnd type="none" w="med" len="med"/>
          </a:ln>
        </p:spPr>
        <p:txBody>
          <a:bodyPr wrap="none" anchor="ctr"/>
          <a:lstStyle/>
          <a:p>
            <a:r>
              <a:rPr lang="zh-CN" altLang="en-US" sz="3600" b="1" dirty="0">
                <a:latin typeface="Arial" panose="020B0604020202020204" pitchFamily="34" charset="0"/>
                <a:ea typeface="宋体" panose="02010600030101010101" pitchFamily="2" charset="-122"/>
              </a:rPr>
              <a:t>（二）小学口头作文教学途径</a:t>
            </a:r>
            <a:r>
              <a:rPr lang="zh-CN" altLang="en-US" sz="3200" dirty="0">
                <a:latin typeface="Arial" panose="020B0604020202020204" pitchFamily="34" charset="0"/>
                <a:ea typeface="宋体" panose="02010600030101010101" pitchFamily="2" charset="-122"/>
              </a:rPr>
              <a:t> </a:t>
            </a:r>
          </a:p>
        </p:txBody>
      </p:sp>
      <p:sp>
        <p:nvSpPr>
          <p:cNvPr id="14345" name="文本框 14344"/>
          <p:cNvSpPr txBox="1"/>
          <p:nvPr/>
        </p:nvSpPr>
        <p:spPr>
          <a:xfrm>
            <a:off x="206375" y="2498725"/>
            <a:ext cx="8488363" cy="521970"/>
          </a:xfrm>
          <a:prstGeom prst="rect">
            <a:avLst/>
          </a:prstGeom>
          <a:noFill/>
          <a:ln w="9525">
            <a:noFill/>
          </a:ln>
        </p:spPr>
        <p:txBody>
          <a:bodyPr anchor="t">
            <a:spAutoFit/>
          </a:bodyPr>
          <a:lstStyle/>
          <a:p>
            <a:pPr>
              <a:spcBef>
                <a:spcPct val="50000"/>
              </a:spcBef>
              <a:buClr>
                <a:schemeClr val="accent2"/>
              </a:buClr>
            </a:pPr>
            <a:r>
              <a:rPr lang="zh-CN" altLang="en-US" dirty="0">
                <a:latin typeface="Arial" panose="020B0604020202020204" pitchFamily="34" charset="0"/>
                <a:ea typeface="宋体" panose="02010600030101010101" pitchFamily="2" charset="-122"/>
              </a:rPr>
              <a:t>   </a:t>
            </a:r>
            <a:r>
              <a:rPr lang="zh-CN" altLang="en-US" sz="2400" dirty="0">
                <a:latin typeface="Arial" panose="020B0604020202020204" pitchFamily="34" charset="0"/>
                <a:ea typeface="宋体" panose="02010600030101010101" pitchFamily="2" charset="-122"/>
              </a:rPr>
              <a:t> </a:t>
            </a:r>
            <a:r>
              <a:rPr lang="zh-CN" altLang="en-US" sz="2800" dirty="0">
                <a:latin typeface="Arial" panose="020B0604020202020204" pitchFamily="34" charset="0"/>
                <a:ea typeface="宋体" panose="02010600030101010101" pitchFamily="2" charset="-122"/>
              </a:rPr>
              <a:t> </a:t>
            </a:r>
            <a:r>
              <a:rPr lang="zh-CN" altLang="en-US" sz="2800" b="1" dirty="0">
                <a:solidFill>
                  <a:srgbClr val="C00000"/>
                </a:solidFill>
                <a:latin typeface="Arial" panose="020B0604020202020204" pitchFamily="34" charset="0"/>
                <a:ea typeface="宋体" panose="02010600030101010101" pitchFamily="2" charset="-122"/>
              </a:rPr>
              <a:t>引导学生有意注意，进行有目的、有准备的观察</a:t>
            </a:r>
          </a:p>
        </p:txBody>
      </p:sp>
      <p:sp>
        <p:nvSpPr>
          <p:cNvPr id="26631" name="日期占位符 1"/>
          <p:cNvSpPr txBox="1">
            <a:spLocks noGrp="1" noChangeArrowheads="1"/>
          </p:cNvSpPr>
          <p:nvPr>
            <p:ph type="dt" sz="half" idx="10"/>
          </p:nvPr>
        </p:nvSpPr>
        <p:spPr bwMode="auto"/>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smtClean="0">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2" name="文本框 1"/>
          <p:cNvSpPr txBox="1"/>
          <p:nvPr/>
        </p:nvSpPr>
        <p:spPr>
          <a:xfrm>
            <a:off x="312738" y="4389438"/>
            <a:ext cx="8382000" cy="1736725"/>
          </a:xfrm>
          <a:prstGeom prst="rect">
            <a:avLst/>
          </a:prstGeom>
          <a:noFill/>
          <a:ln w="9525">
            <a:noFill/>
          </a:ln>
        </p:spPr>
        <p:txBody>
          <a:bodyPr anchor="t">
            <a:spAutoFit/>
          </a:bodyPr>
          <a:lstStyle/>
          <a:p>
            <a:pPr>
              <a:spcBef>
                <a:spcPct val="50000"/>
              </a:spcBef>
              <a:buClr>
                <a:schemeClr val="accent2"/>
              </a:buClr>
            </a:pPr>
            <a:r>
              <a:rPr lang="en-US" altLang="zh-CN" sz="2400" dirty="0">
                <a:latin typeface="Arial" panose="020B0604020202020204" pitchFamily="34" charset="0"/>
              </a:rPr>
              <a:t>  </a:t>
            </a:r>
            <a:r>
              <a:rPr lang="zh-CN" altLang="en-US" sz="2400" b="1" dirty="0">
                <a:latin typeface="Arial" panose="020B0604020202020204" pitchFamily="34" charset="0"/>
                <a:ea typeface="宋体" panose="02010600030101010101" pitchFamily="2" charset="-122"/>
              </a:rPr>
              <a:t>（</a:t>
            </a:r>
            <a:r>
              <a:rPr lang="en-US" altLang="zh-CN" sz="2400" b="1" dirty="0">
                <a:latin typeface="Arial" panose="020B0604020202020204" pitchFamily="34" charset="0"/>
              </a:rPr>
              <a:t>2</a:t>
            </a:r>
            <a:r>
              <a:rPr lang="zh-CN" altLang="en-US" sz="2400" b="1" dirty="0">
                <a:latin typeface="Arial" panose="020B0604020202020204" pitchFamily="34" charset="0"/>
                <a:ea typeface="宋体" panose="02010600030101010101" pitchFamily="2" charset="-122"/>
              </a:rPr>
              <a:t>）进行“局部放大”，反复细致观察</a:t>
            </a:r>
            <a:r>
              <a:rPr lang="zh-CN" altLang="en-US" sz="2400" b="1" dirty="0">
                <a:solidFill>
                  <a:srgbClr val="333399"/>
                </a:solidFill>
                <a:latin typeface="Arial" panose="020B0604020202020204" pitchFamily="34" charset="0"/>
                <a:ea typeface="宋体" panose="02010600030101010101" pitchFamily="2" charset="-122"/>
              </a:rPr>
              <a:t> </a:t>
            </a:r>
          </a:p>
          <a:p>
            <a:pPr>
              <a:spcBef>
                <a:spcPct val="50000"/>
              </a:spcBef>
              <a:buClr>
                <a:schemeClr val="accent2"/>
              </a:buClr>
            </a:pPr>
            <a:r>
              <a:rPr lang="zh-CN" altLang="en-US" sz="2200" b="1" dirty="0">
                <a:solidFill>
                  <a:srgbClr val="333399"/>
                </a:solidFill>
                <a:latin typeface="Arial" panose="020B0604020202020204" pitchFamily="34" charset="0"/>
                <a:ea typeface="宋体" panose="02010600030101010101" pitchFamily="2" charset="-122"/>
              </a:rPr>
              <a:t> </a:t>
            </a:r>
            <a:r>
              <a:rPr lang="zh-CN" altLang="en-US" sz="2400" b="1" dirty="0">
                <a:solidFill>
                  <a:srgbClr val="333399"/>
                </a:solidFill>
                <a:latin typeface="Arial" panose="020B0604020202020204" pitchFamily="34" charset="0"/>
                <a:ea typeface="宋体" panose="02010600030101010101" pitchFamily="2" charset="-122"/>
              </a:rPr>
              <a:t>      在对事物的全貌有比较清晰的观察之后，指导学生根据观察目的，有重点地进行观察，并把重点部分“局部放大”，抓住事物的特征，使观察趋向精细化、具体化</a:t>
            </a:r>
            <a:r>
              <a:rPr lang="zh-CN" altLang="en-US" sz="2400" dirty="0">
                <a:solidFill>
                  <a:srgbClr val="333399"/>
                </a:solidFill>
                <a:latin typeface="Arial" panose="020B0604020202020204" pitchFamily="34" charset="0"/>
                <a:ea typeface="宋体" panose="02010600030101010101" pitchFamily="2" charset="-122"/>
              </a:rPr>
              <a:t>。</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14342"/>
                                        </p:tgtEl>
                                        <p:attrNameLst>
                                          <p:attrName>style.visibility</p:attrName>
                                        </p:attrNameLst>
                                      </p:cBhvr>
                                      <p:to>
                                        <p:strVal val="visible"/>
                                      </p:to>
                                    </p:set>
                                    <p:animEffect transition="in" filter="slide(fromLeft)">
                                      <p:cBhvr>
                                        <p:cTn id="7" dur="500"/>
                                        <p:tgtEl>
                                          <p:spTgt spid="14342"/>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14345"/>
                                        </p:tgtEl>
                                        <p:attrNameLst>
                                          <p:attrName>style.visibility</p:attrName>
                                        </p:attrNameLst>
                                      </p:cBhvr>
                                      <p:to>
                                        <p:strVal val="visible"/>
                                      </p:to>
                                    </p:set>
                                    <p:animEffect transition="in" filter="slide(fromBottom)">
                                      <p:cBhvr>
                                        <p:cTn id="12" dur="500"/>
                                        <p:tgtEl>
                                          <p:spTgt spid="14345"/>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14343"/>
                                        </p:tgtEl>
                                        <p:attrNameLst>
                                          <p:attrName>style.visibility</p:attrName>
                                        </p:attrNameLst>
                                      </p:cBhvr>
                                      <p:to>
                                        <p:strVal val="visible"/>
                                      </p:to>
                                    </p:set>
                                    <p:animEffect transition="in" filter="slide(fromBottom)">
                                      <p:cBhvr>
                                        <p:cTn id="17" dur="500"/>
                                        <p:tgtEl>
                                          <p:spTgt spid="14343"/>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slide(fromBottom)">
                                      <p:cBhvr>
                                        <p:cTn id="2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2" grpId="0"/>
      <p:bldP spid="14343" grpId="0"/>
      <p:bldP spid="14345" grpId="0"/>
      <p:bldP spid="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9" name="标题 14339"/>
          <p:cNvSpPr>
            <a:spLocks noGrp="1"/>
          </p:cNvSpPr>
          <p:nvPr>
            <p:ph type="title"/>
          </p:nvPr>
        </p:nvSpPr>
        <p:spPr>
          <a:xfrm>
            <a:off x="1295400" y="714375"/>
            <a:ext cx="7632700" cy="533400"/>
          </a:xfrm>
        </p:spPr>
        <p:txBody>
          <a:bodyPr wrap="square" lIns="91440" tIns="45720" rIns="91440" bIns="45720" anchor="ctr"/>
          <a:lstStyle/>
          <a:p>
            <a:pPr eaLnBrk="1" hangingPunct="1"/>
            <a:r>
              <a:rPr lang="zh-CN" altLang="en-US" sz="4000" dirty="0"/>
              <a:t>小学口头作文教学策略</a:t>
            </a:r>
            <a:r>
              <a:rPr lang="zh-CN" altLang="en-US" sz="2000" dirty="0"/>
              <a:t> </a:t>
            </a:r>
          </a:p>
        </p:txBody>
      </p:sp>
      <p:sp>
        <p:nvSpPr>
          <p:cNvPr id="119810" name="文本框 14340"/>
          <p:cNvSpPr txBox="1"/>
          <p:nvPr/>
        </p:nvSpPr>
        <p:spPr>
          <a:xfrm>
            <a:off x="1962150" y="1584325"/>
            <a:ext cx="3413125" cy="365125"/>
          </a:xfrm>
          <a:prstGeom prst="rect">
            <a:avLst/>
          </a:prstGeom>
          <a:noFill/>
          <a:ln w="9525">
            <a:noFill/>
          </a:ln>
        </p:spPr>
        <p:txBody>
          <a:bodyPr anchor="t">
            <a:spAutoFit/>
          </a:bodyPr>
          <a:lstStyle/>
          <a:p>
            <a:pPr algn="r"/>
            <a:endParaRPr lang="zh-CN" altLang="en-US" dirty="0">
              <a:latin typeface="Arial" panose="020B0604020202020204" pitchFamily="34" charset="0"/>
              <a:ea typeface="宋体" panose="02010600030101010101" pitchFamily="2" charset="-122"/>
            </a:endParaRPr>
          </a:p>
        </p:txBody>
      </p:sp>
      <p:sp>
        <p:nvSpPr>
          <p:cNvPr id="119811" name="文本框 14341"/>
          <p:cNvSpPr txBox="1"/>
          <p:nvPr/>
        </p:nvSpPr>
        <p:spPr>
          <a:xfrm>
            <a:off x="206375" y="1949450"/>
            <a:ext cx="5000625" cy="552450"/>
          </a:xfrm>
          <a:prstGeom prst="rect">
            <a:avLst/>
          </a:prstGeom>
          <a:noFill/>
          <a:ln w="9525">
            <a:noFill/>
          </a:ln>
        </p:spPr>
        <p:txBody>
          <a:bodyPr anchor="t">
            <a:spAutoFit/>
          </a:bodyPr>
          <a:lstStyle/>
          <a:p>
            <a:pPr defTabSz="914400">
              <a:spcBef>
                <a:spcPct val="50000"/>
              </a:spcBef>
              <a:buClr>
                <a:schemeClr val="accent2"/>
              </a:buClr>
            </a:pPr>
            <a:r>
              <a:rPr lang="zh-CN" altLang="en-US" b="1">
                <a:latin typeface="Arial" panose="020B0604020202020204" pitchFamily="34" charset="0"/>
                <a:ea typeface="宋体" panose="02010600030101010101" pitchFamily="2" charset="-122"/>
              </a:rPr>
              <a:t> </a:t>
            </a:r>
            <a:r>
              <a:rPr lang="zh-CN" altLang="en-US" sz="2800" b="1">
                <a:latin typeface="Arial" panose="020B0604020202020204" pitchFamily="34" charset="0"/>
                <a:ea typeface="宋体" panose="02010600030101010101" pitchFamily="2" charset="-122"/>
              </a:rPr>
              <a:t>  </a:t>
            </a:r>
            <a:r>
              <a:rPr lang="zh-CN" altLang="en-US" sz="3000" b="1">
                <a:latin typeface="Arial" panose="020B0604020202020204" pitchFamily="34" charset="0"/>
                <a:ea typeface="宋体" panose="02010600030101010101" pitchFamily="2" charset="-122"/>
              </a:rPr>
              <a:t>1.体验观察，积累素材</a:t>
            </a:r>
          </a:p>
        </p:txBody>
      </p:sp>
      <p:sp>
        <p:nvSpPr>
          <p:cNvPr id="119812" name="AutoShape 14"/>
          <p:cNvSpPr/>
          <p:nvPr/>
        </p:nvSpPr>
        <p:spPr>
          <a:xfrm>
            <a:off x="206375" y="1358900"/>
            <a:ext cx="6335713" cy="539750"/>
          </a:xfrm>
          <a:prstGeom prst="roundRect">
            <a:avLst>
              <a:gd name="adj" fmla="val 16667"/>
            </a:avLst>
          </a:prstGeom>
          <a:solidFill>
            <a:schemeClr val="hlink"/>
          </a:solidFill>
          <a:ln w="38100" cap="flat" cmpd="sng">
            <a:solidFill>
              <a:srgbClr val="FFFFFF">
                <a:alpha val="50195"/>
              </a:srgbClr>
            </a:solidFill>
            <a:prstDash val="solid"/>
            <a:round/>
            <a:headEnd type="none" w="med" len="med"/>
            <a:tailEnd type="none" w="med" len="med"/>
          </a:ln>
        </p:spPr>
        <p:txBody>
          <a:bodyPr wrap="none" anchor="ctr"/>
          <a:lstStyle/>
          <a:p>
            <a:r>
              <a:rPr lang="zh-CN" altLang="en-US" sz="3600" b="1" dirty="0">
                <a:latin typeface="Arial" panose="020B0604020202020204" pitchFamily="34" charset="0"/>
                <a:ea typeface="宋体" panose="02010600030101010101" pitchFamily="2" charset="-122"/>
              </a:rPr>
              <a:t>（二）小学口头作文教学途径</a:t>
            </a:r>
            <a:r>
              <a:rPr lang="zh-CN" altLang="en-US" sz="3200" dirty="0">
                <a:latin typeface="Arial" panose="020B0604020202020204" pitchFamily="34" charset="0"/>
                <a:ea typeface="宋体" panose="02010600030101010101" pitchFamily="2" charset="-122"/>
              </a:rPr>
              <a:t> </a:t>
            </a:r>
          </a:p>
        </p:txBody>
      </p:sp>
      <p:sp>
        <p:nvSpPr>
          <p:cNvPr id="119813" name="文本框 14344"/>
          <p:cNvSpPr txBox="1"/>
          <p:nvPr/>
        </p:nvSpPr>
        <p:spPr>
          <a:xfrm>
            <a:off x="206375" y="2498725"/>
            <a:ext cx="8488363" cy="522288"/>
          </a:xfrm>
          <a:prstGeom prst="rect">
            <a:avLst/>
          </a:prstGeom>
          <a:noFill/>
          <a:ln w="9525">
            <a:noFill/>
          </a:ln>
        </p:spPr>
        <p:txBody>
          <a:bodyPr anchor="t">
            <a:spAutoFit/>
          </a:bodyPr>
          <a:lstStyle/>
          <a:p>
            <a:pPr>
              <a:spcBef>
                <a:spcPct val="50000"/>
              </a:spcBef>
              <a:buClr>
                <a:schemeClr val="accent2"/>
              </a:buClr>
            </a:pPr>
            <a:r>
              <a:rPr lang="zh-CN" altLang="en-US" dirty="0">
                <a:latin typeface="Arial" panose="020B0604020202020204" pitchFamily="34" charset="0"/>
                <a:ea typeface="宋体" panose="02010600030101010101" pitchFamily="2" charset="-122"/>
              </a:rPr>
              <a:t>   </a:t>
            </a:r>
            <a:r>
              <a:rPr lang="zh-CN" altLang="en-US" sz="2400" dirty="0">
                <a:latin typeface="Arial" panose="020B0604020202020204" pitchFamily="34" charset="0"/>
                <a:ea typeface="宋体" panose="02010600030101010101" pitchFamily="2" charset="-122"/>
              </a:rPr>
              <a:t> </a:t>
            </a:r>
            <a:r>
              <a:rPr lang="zh-CN" altLang="en-US" sz="2800" dirty="0">
                <a:latin typeface="Arial" panose="020B0604020202020204" pitchFamily="34" charset="0"/>
                <a:ea typeface="宋体" panose="02010600030101010101" pitchFamily="2" charset="-122"/>
              </a:rPr>
              <a:t> </a:t>
            </a:r>
            <a:r>
              <a:rPr lang="zh-CN" altLang="en-US" sz="2800" b="1" dirty="0">
                <a:solidFill>
                  <a:srgbClr val="C00000"/>
                </a:solidFill>
                <a:latin typeface="Arial" panose="020B0604020202020204" pitchFamily="34" charset="0"/>
                <a:ea typeface="宋体" panose="02010600030101010101" pitchFamily="2" charset="-122"/>
              </a:rPr>
              <a:t>引导学生有意注意，进行有目的观察。</a:t>
            </a:r>
          </a:p>
        </p:txBody>
      </p:sp>
      <p:sp>
        <p:nvSpPr>
          <p:cNvPr id="26631" name="日期占位符 1"/>
          <p:cNvSpPr txBox="1">
            <a:spLocks noGrp="1" noChangeArrowheads="1"/>
          </p:cNvSpPr>
          <p:nvPr>
            <p:ph type="dt" sz="half" idx="10"/>
          </p:nvPr>
        </p:nvSpPr>
        <p:spPr bwMode="auto"/>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smtClean="0">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pic>
        <p:nvPicPr>
          <p:cNvPr id="119815" name="图片 1073742849" descr="绿豆发芽观察日记"/>
          <p:cNvPicPr>
            <a:picLocks noChangeAspect="1"/>
          </p:cNvPicPr>
          <p:nvPr/>
        </p:nvPicPr>
        <p:blipFill>
          <a:blip r:embed="rId2"/>
          <a:srcRect l="10165" t="2242" r="16074"/>
          <a:stretch>
            <a:fillRect/>
          </a:stretch>
        </p:blipFill>
        <p:spPr>
          <a:xfrm>
            <a:off x="577850" y="3135313"/>
            <a:ext cx="2173288" cy="2159000"/>
          </a:xfrm>
          <a:prstGeom prst="rect">
            <a:avLst/>
          </a:prstGeom>
          <a:noFill/>
          <a:ln w="9525">
            <a:noFill/>
          </a:ln>
        </p:spPr>
      </p:pic>
      <p:pic>
        <p:nvPicPr>
          <p:cNvPr id="119816" name="图片 1073742850" descr="绿豆发芽观察日记"/>
          <p:cNvPicPr>
            <a:picLocks noChangeAspect="1"/>
          </p:cNvPicPr>
          <p:nvPr/>
        </p:nvPicPr>
        <p:blipFill>
          <a:blip r:embed="rId3"/>
          <a:srcRect l="21896" t="1103" r="5452" b="3873"/>
          <a:stretch>
            <a:fillRect/>
          </a:stretch>
        </p:blipFill>
        <p:spPr>
          <a:xfrm>
            <a:off x="2828925" y="3152775"/>
            <a:ext cx="2265363" cy="2143125"/>
          </a:xfrm>
          <a:prstGeom prst="rect">
            <a:avLst/>
          </a:prstGeom>
          <a:noFill/>
          <a:ln w="9525">
            <a:noFill/>
          </a:ln>
        </p:spPr>
      </p:pic>
      <p:pic>
        <p:nvPicPr>
          <p:cNvPr id="119817" name="图片 12" descr="绿豆发芽观察日记"/>
          <p:cNvPicPr>
            <a:picLocks noChangeAspect="1"/>
          </p:cNvPicPr>
          <p:nvPr/>
        </p:nvPicPr>
        <p:blipFill>
          <a:blip r:embed="rId4"/>
          <a:srcRect l="7629" t="16243" r="8066" b="11636"/>
          <a:stretch>
            <a:fillRect/>
          </a:stretch>
        </p:blipFill>
        <p:spPr>
          <a:xfrm>
            <a:off x="5294313" y="3152775"/>
            <a:ext cx="3338512" cy="2141538"/>
          </a:xfrm>
          <a:prstGeom prst="rect">
            <a:avLst/>
          </a:prstGeom>
          <a:noFill/>
          <a:ln w="9525">
            <a:noFill/>
          </a:ln>
        </p:spPr>
      </p:pic>
    </p:spTree>
  </p:cSld>
  <p:clrMapOvr>
    <a:masterClrMapping/>
  </p:clrMapOvr>
  <p:transition>
    <p:random/>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3" name="标题 14339"/>
          <p:cNvSpPr>
            <a:spLocks noGrp="1"/>
          </p:cNvSpPr>
          <p:nvPr>
            <p:ph type="title"/>
          </p:nvPr>
        </p:nvSpPr>
        <p:spPr>
          <a:xfrm>
            <a:off x="1295400" y="714375"/>
            <a:ext cx="7543800" cy="533400"/>
          </a:xfrm>
        </p:spPr>
        <p:txBody>
          <a:bodyPr wrap="square" lIns="91440" tIns="45720" rIns="91440" bIns="45720" anchor="ctr"/>
          <a:lstStyle/>
          <a:p>
            <a:pPr eaLnBrk="1" hangingPunct="1"/>
            <a:r>
              <a:rPr lang="zh-CN" altLang="en-US" sz="4000" dirty="0"/>
              <a:t>小学口头作文教学策略</a:t>
            </a:r>
            <a:r>
              <a:rPr lang="zh-CN" altLang="en-US" sz="2000" dirty="0"/>
              <a:t> </a:t>
            </a:r>
          </a:p>
        </p:txBody>
      </p:sp>
      <p:sp>
        <p:nvSpPr>
          <p:cNvPr id="120834" name="文本框 14340"/>
          <p:cNvSpPr txBox="1"/>
          <p:nvPr/>
        </p:nvSpPr>
        <p:spPr>
          <a:xfrm>
            <a:off x="1962150" y="1584325"/>
            <a:ext cx="3413125" cy="365125"/>
          </a:xfrm>
          <a:prstGeom prst="rect">
            <a:avLst/>
          </a:prstGeom>
          <a:noFill/>
          <a:ln w="9525">
            <a:noFill/>
          </a:ln>
        </p:spPr>
        <p:txBody>
          <a:bodyPr anchor="t">
            <a:spAutoFit/>
          </a:bodyPr>
          <a:lstStyle/>
          <a:p>
            <a:pPr algn="r"/>
            <a:endParaRPr lang="zh-CN" altLang="en-US" dirty="0">
              <a:latin typeface="Arial" panose="020B0604020202020204" pitchFamily="34" charset="0"/>
              <a:ea typeface="宋体" panose="02010600030101010101" pitchFamily="2" charset="-122"/>
            </a:endParaRPr>
          </a:p>
        </p:txBody>
      </p:sp>
      <p:sp>
        <p:nvSpPr>
          <p:cNvPr id="120835" name="文本框 14341"/>
          <p:cNvSpPr txBox="1"/>
          <p:nvPr/>
        </p:nvSpPr>
        <p:spPr>
          <a:xfrm>
            <a:off x="206375" y="2124075"/>
            <a:ext cx="5000625" cy="552450"/>
          </a:xfrm>
          <a:prstGeom prst="rect">
            <a:avLst/>
          </a:prstGeom>
          <a:noFill/>
          <a:ln w="9525">
            <a:noFill/>
          </a:ln>
        </p:spPr>
        <p:txBody>
          <a:bodyPr anchor="t">
            <a:spAutoFit/>
          </a:bodyPr>
          <a:lstStyle/>
          <a:p>
            <a:pPr defTabSz="914400">
              <a:spcBef>
                <a:spcPct val="50000"/>
              </a:spcBef>
              <a:buClr>
                <a:schemeClr val="accent2"/>
              </a:buClr>
            </a:pPr>
            <a:r>
              <a:rPr lang="zh-CN" altLang="en-US" b="1">
                <a:latin typeface="Arial" panose="020B0604020202020204" pitchFamily="34" charset="0"/>
                <a:ea typeface="宋体" panose="02010600030101010101" pitchFamily="2" charset="-122"/>
              </a:rPr>
              <a:t> </a:t>
            </a:r>
            <a:r>
              <a:rPr lang="zh-CN" altLang="en-US" sz="2800" b="1">
                <a:latin typeface="Arial" panose="020B0604020202020204" pitchFamily="34" charset="0"/>
                <a:ea typeface="宋体" panose="02010600030101010101" pitchFamily="2" charset="-122"/>
              </a:rPr>
              <a:t>   </a:t>
            </a:r>
            <a:r>
              <a:rPr lang="zh-CN" altLang="en-US" sz="3000" b="1">
                <a:latin typeface="Arial" panose="020B0604020202020204" pitchFamily="34" charset="0"/>
                <a:ea typeface="宋体" panose="02010600030101010101" pitchFamily="2" charset="-122"/>
              </a:rPr>
              <a:t>1.体验观察，积累素材</a:t>
            </a:r>
          </a:p>
        </p:txBody>
      </p:sp>
      <p:sp>
        <p:nvSpPr>
          <p:cNvPr id="14343" name="文本框 14342"/>
          <p:cNvSpPr txBox="1"/>
          <p:nvPr/>
        </p:nvSpPr>
        <p:spPr>
          <a:xfrm>
            <a:off x="296863" y="3654425"/>
            <a:ext cx="5084762" cy="2835275"/>
          </a:xfrm>
          <a:prstGeom prst="rect">
            <a:avLst/>
          </a:prstGeom>
          <a:noFill/>
          <a:ln w="9525">
            <a:noFill/>
          </a:ln>
        </p:spPr>
        <p:txBody>
          <a:bodyPr anchor="t">
            <a:spAutoFit/>
          </a:bodyPr>
          <a:lstStyle/>
          <a:p>
            <a:pPr>
              <a:lnSpc>
                <a:spcPts val="2400"/>
              </a:lnSpc>
              <a:buClr>
                <a:schemeClr val="accent2"/>
              </a:buClr>
            </a:pPr>
            <a:r>
              <a:rPr lang="en-US" altLang="en-US" sz="2000" dirty="0">
                <a:latin typeface="Arial" panose="020B0604020202020204" pitchFamily="34" charset="0"/>
              </a:rPr>
              <a:t>     </a:t>
            </a:r>
            <a:r>
              <a:rPr lang="en-US" altLang="en-US" sz="2400" dirty="0">
                <a:latin typeface="Arial" panose="020B0604020202020204" pitchFamily="34" charset="0"/>
              </a:rPr>
              <a:t> </a:t>
            </a:r>
            <a:r>
              <a:rPr lang="zh-CN" altLang="en-US" sz="2400" b="1" dirty="0">
                <a:latin typeface="Arial" panose="020B0604020202020204" pitchFamily="34" charset="0"/>
                <a:ea typeface="宋体" panose="02010600030101010101" pitchFamily="2" charset="-122"/>
              </a:rPr>
              <a:t>按</a:t>
            </a:r>
            <a:r>
              <a:rPr lang="zh-CN" altLang="en-US" sz="2400" b="1" dirty="0">
                <a:solidFill>
                  <a:srgbClr val="333399"/>
                </a:solidFill>
                <a:latin typeface="Arial" panose="020B0604020202020204" pitchFamily="34" charset="0"/>
                <a:ea typeface="宋体" panose="02010600030101010101" pitchFamily="2" charset="-122"/>
              </a:rPr>
              <a:t>方位顺序</a:t>
            </a:r>
            <a:r>
              <a:rPr lang="zh-CN" altLang="en-US" sz="2400" b="1" dirty="0">
                <a:latin typeface="Arial" panose="020B0604020202020204" pitchFamily="34" charset="0"/>
                <a:ea typeface="宋体" panose="02010600030101010101" pitchFamily="2" charset="-122"/>
              </a:rPr>
              <a:t>进行观察；</a:t>
            </a:r>
          </a:p>
          <a:p>
            <a:pPr>
              <a:lnSpc>
                <a:spcPts val="2400"/>
              </a:lnSpc>
              <a:buClr>
                <a:schemeClr val="accent2"/>
              </a:buClr>
            </a:pPr>
            <a:r>
              <a:rPr lang="zh-CN" altLang="en-US" sz="2400" b="1" dirty="0">
                <a:latin typeface="Arial" panose="020B0604020202020204" pitchFamily="34" charset="0"/>
                <a:ea typeface="宋体" panose="02010600030101010101" pitchFamily="2" charset="-122"/>
              </a:rPr>
              <a:t>     按</a:t>
            </a:r>
            <a:r>
              <a:rPr lang="zh-CN" altLang="en-US" sz="2400" b="1" dirty="0">
                <a:solidFill>
                  <a:srgbClr val="333399"/>
                </a:solidFill>
                <a:latin typeface="Arial" panose="020B0604020202020204" pitchFamily="34" charset="0"/>
                <a:ea typeface="宋体" panose="02010600030101010101" pitchFamily="2" charset="-122"/>
              </a:rPr>
              <a:t>从主到次、从大到小</a:t>
            </a:r>
            <a:r>
              <a:rPr lang="zh-CN" altLang="en-US" sz="2400" b="1" dirty="0">
                <a:latin typeface="Arial" panose="020B0604020202020204" pitchFamily="34" charset="0"/>
                <a:ea typeface="宋体" panose="02010600030101010101" pitchFamily="2" charset="-122"/>
              </a:rPr>
              <a:t>进行观察；</a:t>
            </a:r>
          </a:p>
          <a:p>
            <a:pPr>
              <a:lnSpc>
                <a:spcPts val="2400"/>
              </a:lnSpc>
              <a:buClr>
                <a:schemeClr val="accent2"/>
              </a:buClr>
            </a:pPr>
            <a:r>
              <a:rPr lang="zh-CN" altLang="en-US" sz="2400" b="1" dirty="0">
                <a:latin typeface="Arial" panose="020B0604020202020204" pitchFamily="34" charset="0"/>
                <a:ea typeface="宋体" panose="02010600030101010101" pitchFamily="2" charset="-122"/>
              </a:rPr>
              <a:t>     按</a:t>
            </a:r>
            <a:r>
              <a:rPr lang="zh-CN" altLang="en-US" sz="2400" b="1" dirty="0">
                <a:solidFill>
                  <a:srgbClr val="333399"/>
                </a:solidFill>
                <a:latin typeface="Arial" panose="020B0604020202020204" pitchFamily="34" charset="0"/>
                <a:ea typeface="宋体" panose="02010600030101010101" pitchFamily="2" charset="-122"/>
              </a:rPr>
              <a:t>时间先后次序</a:t>
            </a:r>
            <a:r>
              <a:rPr lang="zh-CN" altLang="en-US" sz="2400" b="1" dirty="0">
                <a:latin typeface="Arial" panose="020B0604020202020204" pitchFamily="34" charset="0"/>
                <a:ea typeface="宋体" panose="02010600030101010101" pitchFamily="2" charset="-122"/>
              </a:rPr>
              <a:t>对事物进行有目的的观察；</a:t>
            </a:r>
          </a:p>
          <a:p>
            <a:pPr>
              <a:lnSpc>
                <a:spcPts val="2400"/>
              </a:lnSpc>
              <a:buClr>
                <a:schemeClr val="accent2"/>
              </a:buClr>
            </a:pPr>
            <a:r>
              <a:rPr lang="zh-CN" altLang="en-US" sz="2400" b="1" dirty="0">
                <a:latin typeface="Arial" panose="020B0604020202020204" pitchFamily="34" charset="0"/>
                <a:ea typeface="宋体" panose="02010600030101010101" pitchFamily="2" charset="-122"/>
              </a:rPr>
              <a:t>     按</a:t>
            </a:r>
            <a:r>
              <a:rPr lang="zh-CN" altLang="en-US" sz="2400" b="1" dirty="0">
                <a:solidFill>
                  <a:srgbClr val="333399"/>
                </a:solidFill>
                <a:latin typeface="Arial" panose="020B0604020202020204" pitchFamily="34" charset="0"/>
                <a:ea typeface="宋体" panose="02010600030101010101" pitchFamily="2" charset="-122"/>
              </a:rPr>
              <a:t>空间的远近</a:t>
            </a:r>
            <a:r>
              <a:rPr lang="zh-CN" altLang="en-US" sz="2400" b="1" dirty="0">
                <a:latin typeface="Arial" panose="020B0604020202020204" pitchFamily="34" charset="0"/>
                <a:ea typeface="宋体" panose="02010600030101010101" pitchFamily="2" charset="-122"/>
              </a:rPr>
              <a:t>观察，如先近后远或由远及近地进行观察；</a:t>
            </a:r>
          </a:p>
          <a:p>
            <a:pPr>
              <a:lnSpc>
                <a:spcPts val="2400"/>
              </a:lnSpc>
              <a:buClr>
                <a:schemeClr val="accent2"/>
              </a:buClr>
            </a:pPr>
            <a:r>
              <a:rPr lang="zh-CN" altLang="en-US" sz="2400" b="1" dirty="0">
                <a:latin typeface="Arial" panose="020B0604020202020204" pitchFamily="34" charset="0"/>
                <a:ea typeface="宋体" panose="02010600030101010101" pitchFamily="2" charset="-122"/>
              </a:rPr>
              <a:t>     </a:t>
            </a:r>
            <a:r>
              <a:rPr lang="zh-CN" altLang="en-US" sz="2400" b="1" dirty="0">
                <a:solidFill>
                  <a:srgbClr val="333399"/>
                </a:solidFill>
                <a:latin typeface="Arial" panose="020B0604020202020204" pitchFamily="34" charset="0"/>
                <a:ea typeface="宋体" panose="02010600030101010101" pitchFamily="2" charset="-122"/>
              </a:rPr>
              <a:t>由整体到部分或由部分到整体</a:t>
            </a:r>
            <a:r>
              <a:rPr lang="zh-CN" altLang="en-US" sz="2400" b="1" dirty="0">
                <a:latin typeface="Arial" panose="020B0604020202020204" pitchFamily="34" charset="0"/>
                <a:ea typeface="宋体" panose="02010600030101010101" pitchFamily="2" charset="-122"/>
              </a:rPr>
              <a:t>地进行分析观察。 </a:t>
            </a:r>
          </a:p>
        </p:txBody>
      </p:sp>
      <p:sp>
        <p:nvSpPr>
          <p:cNvPr id="120837" name="AutoShape 14"/>
          <p:cNvSpPr/>
          <p:nvPr/>
        </p:nvSpPr>
        <p:spPr>
          <a:xfrm>
            <a:off x="206375" y="1358900"/>
            <a:ext cx="6265863" cy="539750"/>
          </a:xfrm>
          <a:prstGeom prst="roundRect">
            <a:avLst>
              <a:gd name="adj" fmla="val 16667"/>
            </a:avLst>
          </a:prstGeom>
          <a:solidFill>
            <a:schemeClr val="hlink"/>
          </a:solidFill>
          <a:ln w="38100" cap="flat" cmpd="sng">
            <a:solidFill>
              <a:srgbClr val="FFFFFF">
                <a:alpha val="50195"/>
              </a:srgbClr>
            </a:solidFill>
            <a:prstDash val="solid"/>
            <a:round/>
            <a:headEnd type="none" w="med" len="med"/>
            <a:tailEnd type="none" w="med" len="med"/>
          </a:ln>
        </p:spPr>
        <p:txBody>
          <a:bodyPr wrap="none" anchor="ctr"/>
          <a:lstStyle/>
          <a:p>
            <a:r>
              <a:rPr lang="zh-CN" altLang="en-US" sz="3600" b="1" dirty="0">
                <a:latin typeface="Arial" panose="020B0604020202020204" pitchFamily="34" charset="0"/>
                <a:ea typeface="宋体" panose="02010600030101010101" pitchFamily="2" charset="-122"/>
              </a:rPr>
              <a:t>（二）小学口头作文教学途径</a:t>
            </a:r>
            <a:r>
              <a:rPr lang="zh-CN" altLang="en-US" sz="3200" dirty="0">
                <a:latin typeface="Arial" panose="020B0604020202020204" pitchFamily="34" charset="0"/>
                <a:ea typeface="宋体" panose="02010600030101010101" pitchFamily="2" charset="-122"/>
              </a:rPr>
              <a:t> </a:t>
            </a:r>
          </a:p>
        </p:txBody>
      </p:sp>
      <p:sp>
        <p:nvSpPr>
          <p:cNvPr id="14345" name="文本框 14344"/>
          <p:cNvSpPr txBox="1"/>
          <p:nvPr/>
        </p:nvSpPr>
        <p:spPr>
          <a:xfrm>
            <a:off x="161925" y="2663825"/>
            <a:ext cx="5310188" cy="892175"/>
          </a:xfrm>
          <a:prstGeom prst="rect">
            <a:avLst/>
          </a:prstGeom>
          <a:noFill/>
          <a:ln w="9525">
            <a:noFill/>
          </a:ln>
        </p:spPr>
        <p:txBody>
          <a:bodyPr anchor="t">
            <a:spAutoFit/>
          </a:bodyPr>
          <a:lstStyle/>
          <a:p>
            <a:pPr>
              <a:spcBef>
                <a:spcPct val="50000"/>
              </a:spcBef>
              <a:buClr>
                <a:schemeClr val="accent2"/>
              </a:buClr>
            </a:pPr>
            <a:r>
              <a:rPr lang="zh-CN" altLang="en-US" dirty="0">
                <a:latin typeface="Arial" panose="020B0604020202020204" pitchFamily="34" charset="0"/>
                <a:ea typeface="宋体" panose="02010600030101010101" pitchFamily="2" charset="-122"/>
              </a:rPr>
              <a:t>   </a:t>
            </a:r>
            <a:r>
              <a:rPr lang="zh-CN" altLang="en-US" sz="2400" dirty="0">
                <a:latin typeface="Arial" panose="020B0604020202020204" pitchFamily="34" charset="0"/>
                <a:ea typeface="宋体" panose="02010600030101010101" pitchFamily="2" charset="-122"/>
              </a:rPr>
              <a:t> </a:t>
            </a:r>
            <a:r>
              <a:rPr lang="zh-CN" altLang="en-US" sz="2800" dirty="0">
                <a:latin typeface="Arial" panose="020B0604020202020204" pitchFamily="34" charset="0"/>
                <a:ea typeface="宋体" panose="02010600030101010101" pitchFamily="2" charset="-122"/>
              </a:rPr>
              <a:t>   </a:t>
            </a:r>
            <a:r>
              <a:rPr lang="zh-CN" altLang="en-US" sz="2400" b="1" dirty="0">
                <a:solidFill>
                  <a:srgbClr val="C00000"/>
                </a:solidFill>
                <a:latin typeface="Arial" panose="020B0604020202020204" pitchFamily="34" charset="0"/>
                <a:ea typeface="宋体" panose="02010600030101010101" pitchFamily="2" charset="-122"/>
              </a:rPr>
              <a:t>指导学生学会观察的顺序，引导学生从不同角度观察和认识事物。</a:t>
            </a:r>
          </a:p>
        </p:txBody>
      </p:sp>
      <p:sp>
        <p:nvSpPr>
          <p:cNvPr id="27655" name="日期占位符 1"/>
          <p:cNvSpPr txBox="1">
            <a:spLocks noGrp="1" noChangeArrowheads="1"/>
          </p:cNvSpPr>
          <p:nvPr>
            <p:ph type="dt" sz="half" idx="10"/>
          </p:nvPr>
        </p:nvSpPr>
        <p:spPr bwMode="auto"/>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smtClean="0">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pic>
        <p:nvPicPr>
          <p:cNvPr id="11" name="图片 10" descr="未标题-1.jpg"/>
          <p:cNvPicPr>
            <a:picLocks noChangeAspect="1"/>
          </p:cNvPicPr>
          <p:nvPr/>
        </p:nvPicPr>
        <p:blipFill>
          <a:blip r:embed="rId2"/>
          <a:stretch>
            <a:fillRect/>
          </a:stretch>
        </p:blipFill>
        <p:spPr>
          <a:xfrm>
            <a:off x="5337175" y="1989138"/>
            <a:ext cx="3600450" cy="4375150"/>
          </a:xfrm>
          <a:prstGeom prst="rect">
            <a:avLst/>
          </a:prstGeom>
          <a:noFill/>
          <a:ln w="9525">
            <a:noFill/>
          </a:ln>
        </p:spPr>
      </p:pic>
      <p:pic>
        <p:nvPicPr>
          <p:cNvPr id="12" name="图片 11" descr="照片 023"/>
          <p:cNvPicPr>
            <a:picLocks noChangeAspect="1"/>
          </p:cNvPicPr>
          <p:nvPr/>
        </p:nvPicPr>
        <p:blipFill>
          <a:blip r:embed="rId3"/>
          <a:stretch>
            <a:fillRect/>
          </a:stretch>
        </p:blipFill>
        <p:spPr>
          <a:xfrm>
            <a:off x="5337175" y="1989138"/>
            <a:ext cx="3600450" cy="4435475"/>
          </a:xfrm>
          <a:prstGeom prst="rect">
            <a:avLst/>
          </a:prstGeom>
          <a:noFill/>
          <a:ln w="9525">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4345"/>
                                        </p:tgtEl>
                                        <p:attrNameLst>
                                          <p:attrName>style.visibility</p:attrName>
                                        </p:attrNameLst>
                                      </p:cBhvr>
                                      <p:to>
                                        <p:strVal val="visible"/>
                                      </p:to>
                                    </p:set>
                                    <p:animEffect transition="in" filter="slide(fromBottom)">
                                      <p:cBhvr>
                                        <p:cTn id="7" dur="500"/>
                                        <p:tgtEl>
                                          <p:spTgt spid="14345"/>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14343"/>
                                        </p:tgtEl>
                                        <p:attrNameLst>
                                          <p:attrName>style.visibility</p:attrName>
                                        </p:attrNameLst>
                                      </p:cBhvr>
                                      <p:to>
                                        <p:strVal val="visible"/>
                                      </p:to>
                                    </p:set>
                                    <p:animEffect transition="in" filter="slide(fromBottom)">
                                      <p:cBhvr>
                                        <p:cTn id="11" dur="500"/>
                                        <p:tgtEl>
                                          <p:spTgt spid="14343"/>
                                        </p:tgtEl>
                                      </p:cBhvr>
                                    </p:animEffect>
                                  </p:childTnLst>
                                </p:cTn>
                              </p:par>
                            </p:childTnLst>
                          </p:cTn>
                        </p:par>
                        <p:par>
                          <p:cTn id="12" fill="hold">
                            <p:stCondLst>
                              <p:cond delay="1000"/>
                            </p:stCondLst>
                            <p:childTnLst>
                              <p:par>
                                <p:cTn id="13" presetID="12" presetClass="entr" presetSubtype="4"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p:cTn id="15" dur="2000"/>
                                        <p:tgtEl>
                                          <p:spTgt spid="11"/>
                                        </p:tgtEl>
                                        <p:attrNameLst>
                                          <p:attrName>ppt_y</p:attrName>
                                        </p:attrNameLst>
                                      </p:cBhvr>
                                      <p:tavLst>
                                        <p:tav tm="0">
                                          <p:val>
                                            <p:strVal val="#ppt_y+#ppt_h*1.125000"/>
                                          </p:val>
                                        </p:tav>
                                        <p:tav tm="100000">
                                          <p:val>
                                            <p:strVal val="#ppt_y"/>
                                          </p:val>
                                        </p:tav>
                                      </p:tavLst>
                                    </p:anim>
                                    <p:animEffect transition="in" filter="wipe(up)">
                                      <p:cBhvr>
                                        <p:cTn id="16" dur="2000"/>
                                        <p:tgtEl>
                                          <p:spTgt spid="11"/>
                                        </p:tgtEl>
                                      </p:cBhvr>
                                    </p:animEffect>
                                  </p:childTnLst>
                                </p:cTn>
                              </p:par>
                            </p:childTnLst>
                          </p:cTn>
                        </p:par>
                        <p:par>
                          <p:cTn id="17" fill="hold">
                            <p:stCondLst>
                              <p:cond delay="3000"/>
                            </p:stCondLst>
                            <p:childTnLst>
                              <p:par>
                                <p:cTn id="18" presetID="12" presetClass="entr" presetSubtype="4" fill="hold" nodeType="after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p:cTn id="20" dur="2000"/>
                                        <p:tgtEl>
                                          <p:spTgt spid="12"/>
                                        </p:tgtEl>
                                        <p:attrNameLst>
                                          <p:attrName>ppt_y</p:attrName>
                                        </p:attrNameLst>
                                      </p:cBhvr>
                                      <p:tavLst>
                                        <p:tav tm="0">
                                          <p:val>
                                            <p:strVal val="#ppt_y+#ppt_h*1.125000"/>
                                          </p:val>
                                        </p:tav>
                                        <p:tav tm="100000">
                                          <p:val>
                                            <p:strVal val="#ppt_y"/>
                                          </p:val>
                                        </p:tav>
                                      </p:tavLst>
                                    </p:anim>
                                    <p:animEffect transition="in" filter="wipe(up)">
                                      <p:cBhvr>
                                        <p:cTn id="21"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3" grpId="0"/>
      <p:bldP spid="14345"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标题 14339"/>
          <p:cNvSpPr>
            <a:spLocks noGrp="1"/>
          </p:cNvSpPr>
          <p:nvPr>
            <p:ph type="title"/>
          </p:nvPr>
        </p:nvSpPr>
        <p:spPr>
          <a:xfrm>
            <a:off x="1295400" y="714375"/>
            <a:ext cx="7543800" cy="533400"/>
          </a:xfrm>
        </p:spPr>
        <p:txBody>
          <a:bodyPr wrap="square" lIns="91440" tIns="45720" rIns="91440" bIns="45720" anchor="ctr"/>
          <a:lstStyle/>
          <a:p>
            <a:pPr eaLnBrk="1" hangingPunct="1"/>
            <a:r>
              <a:rPr lang="zh-CN" altLang="en-US" sz="4000" dirty="0"/>
              <a:t>小学口头作文教学策略</a:t>
            </a:r>
            <a:r>
              <a:rPr lang="zh-CN" altLang="en-US" sz="2000" dirty="0"/>
              <a:t> </a:t>
            </a:r>
          </a:p>
        </p:txBody>
      </p:sp>
      <p:sp>
        <p:nvSpPr>
          <p:cNvPr id="121858" name="文本框 14340"/>
          <p:cNvSpPr txBox="1"/>
          <p:nvPr/>
        </p:nvSpPr>
        <p:spPr>
          <a:xfrm>
            <a:off x="1962150" y="1584325"/>
            <a:ext cx="3413125" cy="365125"/>
          </a:xfrm>
          <a:prstGeom prst="rect">
            <a:avLst/>
          </a:prstGeom>
          <a:noFill/>
          <a:ln w="9525">
            <a:noFill/>
          </a:ln>
        </p:spPr>
        <p:txBody>
          <a:bodyPr anchor="t">
            <a:spAutoFit/>
          </a:bodyPr>
          <a:lstStyle/>
          <a:p>
            <a:pPr algn="r"/>
            <a:endParaRPr lang="zh-CN" altLang="en-US" dirty="0">
              <a:latin typeface="Arial" panose="020B0604020202020204" pitchFamily="34" charset="0"/>
              <a:ea typeface="宋体" panose="02010600030101010101" pitchFamily="2" charset="-122"/>
            </a:endParaRPr>
          </a:p>
        </p:txBody>
      </p:sp>
      <p:sp>
        <p:nvSpPr>
          <p:cNvPr id="121859" name="文本框 14341"/>
          <p:cNvSpPr txBox="1"/>
          <p:nvPr/>
        </p:nvSpPr>
        <p:spPr>
          <a:xfrm>
            <a:off x="206375" y="2124075"/>
            <a:ext cx="5000625" cy="552450"/>
          </a:xfrm>
          <a:prstGeom prst="rect">
            <a:avLst/>
          </a:prstGeom>
          <a:noFill/>
          <a:ln w="9525">
            <a:noFill/>
          </a:ln>
        </p:spPr>
        <p:txBody>
          <a:bodyPr anchor="t">
            <a:spAutoFit/>
          </a:bodyPr>
          <a:lstStyle/>
          <a:p>
            <a:pPr defTabSz="914400">
              <a:spcBef>
                <a:spcPct val="50000"/>
              </a:spcBef>
              <a:buClr>
                <a:schemeClr val="accent2"/>
              </a:buClr>
            </a:pPr>
            <a:r>
              <a:rPr lang="zh-CN" altLang="en-US" b="1">
                <a:latin typeface="Arial" panose="020B0604020202020204" pitchFamily="34" charset="0"/>
                <a:ea typeface="宋体" panose="02010600030101010101" pitchFamily="2" charset="-122"/>
              </a:rPr>
              <a:t> </a:t>
            </a:r>
            <a:r>
              <a:rPr lang="zh-CN" altLang="en-US" sz="2800" b="1">
                <a:latin typeface="Arial" panose="020B0604020202020204" pitchFamily="34" charset="0"/>
                <a:ea typeface="宋体" panose="02010600030101010101" pitchFamily="2" charset="-122"/>
              </a:rPr>
              <a:t>   </a:t>
            </a:r>
            <a:r>
              <a:rPr lang="zh-CN" altLang="en-US" sz="3000" b="1">
                <a:latin typeface="Arial" panose="020B0604020202020204" pitchFamily="34" charset="0"/>
                <a:ea typeface="宋体" panose="02010600030101010101" pitchFamily="2" charset="-122"/>
              </a:rPr>
              <a:t>1.体验观察，积累素材</a:t>
            </a:r>
          </a:p>
        </p:txBody>
      </p:sp>
      <p:sp>
        <p:nvSpPr>
          <p:cNvPr id="14343" name="文本框 14342"/>
          <p:cNvSpPr txBox="1"/>
          <p:nvPr/>
        </p:nvSpPr>
        <p:spPr>
          <a:xfrm>
            <a:off x="290513" y="3273425"/>
            <a:ext cx="8548687" cy="1630363"/>
          </a:xfrm>
          <a:prstGeom prst="rect">
            <a:avLst/>
          </a:prstGeom>
          <a:noFill/>
          <a:ln w="9525">
            <a:noFill/>
          </a:ln>
        </p:spPr>
        <p:txBody>
          <a:bodyPr wrap="square" anchor="t">
            <a:spAutoFit/>
          </a:bodyPr>
          <a:lstStyle/>
          <a:p>
            <a:pPr>
              <a:lnSpc>
                <a:spcPts val="3000"/>
              </a:lnSpc>
              <a:buClr>
                <a:schemeClr val="accent2"/>
              </a:buClr>
            </a:pPr>
            <a:r>
              <a:rPr lang="en-US" altLang="en-US" sz="2000" dirty="0">
                <a:latin typeface="Arial" panose="020B0604020202020204" pitchFamily="34" charset="0"/>
              </a:rPr>
              <a:t>       </a:t>
            </a:r>
            <a:r>
              <a:rPr lang="en-US" altLang="en-US" sz="2800" dirty="0">
                <a:latin typeface="Arial" panose="020B0604020202020204" pitchFamily="34" charset="0"/>
              </a:rPr>
              <a:t> </a:t>
            </a:r>
            <a:r>
              <a:rPr lang="en-US" altLang="en-US" sz="2800" b="1" dirty="0">
                <a:latin typeface="Arial" panose="020B0604020202020204" pitchFamily="34" charset="0"/>
              </a:rPr>
              <a:t> 设计一个“场景”，引导学生细心观察，用心体验。也可以活动课、体育课、音乐课、美术课等为契机，让学生在课后将看到的，听到的，想到的，用口语表述出来。 </a:t>
            </a:r>
            <a:r>
              <a:rPr lang="zh-CN" altLang="en-US" sz="2800" b="1" dirty="0">
                <a:latin typeface="Arial" panose="020B0604020202020204" pitchFamily="34" charset="0"/>
                <a:ea typeface="宋体" panose="02010600030101010101" pitchFamily="2" charset="-122"/>
              </a:rPr>
              <a:t> </a:t>
            </a:r>
          </a:p>
        </p:txBody>
      </p:sp>
      <p:sp>
        <p:nvSpPr>
          <p:cNvPr id="121861" name="AutoShape 14"/>
          <p:cNvSpPr/>
          <p:nvPr/>
        </p:nvSpPr>
        <p:spPr>
          <a:xfrm>
            <a:off x="206375" y="1358900"/>
            <a:ext cx="6265863" cy="539750"/>
          </a:xfrm>
          <a:prstGeom prst="roundRect">
            <a:avLst>
              <a:gd name="adj" fmla="val 16667"/>
            </a:avLst>
          </a:prstGeom>
          <a:solidFill>
            <a:schemeClr val="hlink"/>
          </a:solidFill>
          <a:ln w="38100" cap="flat" cmpd="sng">
            <a:solidFill>
              <a:srgbClr val="FFFFFF">
                <a:alpha val="50194"/>
              </a:srgbClr>
            </a:solidFill>
            <a:prstDash val="solid"/>
            <a:round/>
            <a:headEnd type="none" w="med" len="med"/>
            <a:tailEnd type="none" w="med" len="med"/>
          </a:ln>
        </p:spPr>
        <p:txBody>
          <a:bodyPr wrap="none" anchor="ctr"/>
          <a:lstStyle/>
          <a:p>
            <a:r>
              <a:rPr lang="zh-CN" altLang="en-US" sz="3600" b="1" dirty="0">
                <a:latin typeface="Arial" panose="020B0604020202020204" pitchFamily="34" charset="0"/>
                <a:ea typeface="宋体" panose="02010600030101010101" pitchFamily="2" charset="-122"/>
              </a:rPr>
              <a:t>（二）小学口头作文教学途径</a:t>
            </a:r>
            <a:r>
              <a:rPr lang="zh-CN" altLang="en-US" sz="3200" dirty="0">
                <a:latin typeface="Arial" panose="020B0604020202020204" pitchFamily="34" charset="0"/>
                <a:ea typeface="宋体" panose="02010600030101010101" pitchFamily="2" charset="-122"/>
              </a:rPr>
              <a:t> </a:t>
            </a:r>
          </a:p>
        </p:txBody>
      </p:sp>
      <p:sp>
        <p:nvSpPr>
          <p:cNvPr id="14345" name="文本框 14344"/>
          <p:cNvSpPr txBox="1"/>
          <p:nvPr/>
        </p:nvSpPr>
        <p:spPr>
          <a:xfrm>
            <a:off x="161925" y="2663825"/>
            <a:ext cx="2682875" cy="522288"/>
          </a:xfrm>
          <a:prstGeom prst="rect">
            <a:avLst/>
          </a:prstGeom>
          <a:noFill/>
          <a:ln w="9525">
            <a:noFill/>
          </a:ln>
        </p:spPr>
        <p:txBody>
          <a:bodyPr wrap="square" anchor="t">
            <a:spAutoFit/>
          </a:bodyPr>
          <a:lstStyle/>
          <a:p>
            <a:pPr>
              <a:spcBef>
                <a:spcPct val="50000"/>
              </a:spcBef>
              <a:buClr>
                <a:schemeClr val="accent2"/>
              </a:buClr>
            </a:pPr>
            <a:r>
              <a:rPr lang="zh-CN" altLang="en-US" dirty="0">
                <a:latin typeface="Arial" panose="020B0604020202020204" pitchFamily="34" charset="0"/>
                <a:ea typeface="宋体" panose="02010600030101010101" pitchFamily="2" charset="-122"/>
              </a:rPr>
              <a:t>   </a:t>
            </a:r>
            <a:r>
              <a:rPr lang="zh-CN" altLang="en-US" sz="2400" dirty="0">
                <a:latin typeface="Arial" panose="020B0604020202020204" pitchFamily="34" charset="0"/>
                <a:ea typeface="宋体" panose="02010600030101010101" pitchFamily="2" charset="-122"/>
              </a:rPr>
              <a:t> </a:t>
            </a:r>
            <a:r>
              <a:rPr lang="zh-CN" altLang="en-US" sz="2800" b="1" dirty="0">
                <a:solidFill>
                  <a:srgbClr val="C00000"/>
                </a:solidFill>
                <a:latin typeface="Arial" panose="020B0604020202020204" pitchFamily="34" charset="0"/>
                <a:ea typeface="宋体" panose="02010600030101010101" pitchFamily="2" charset="-122"/>
              </a:rPr>
              <a:t>体验课堂生活</a:t>
            </a:r>
          </a:p>
        </p:txBody>
      </p:sp>
      <p:sp>
        <p:nvSpPr>
          <p:cNvPr id="27655" name="日期占位符 1"/>
          <p:cNvSpPr txBox="1">
            <a:spLocks noGrp="1" noChangeArrowheads="1"/>
          </p:cNvSpPr>
          <p:nvPr>
            <p:ph type="dt" sz="half" idx="10"/>
          </p:nvPr>
        </p:nvSpPr>
        <p:spPr bwMode="auto"/>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smtClean="0">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4345"/>
                                        </p:tgtEl>
                                        <p:attrNameLst>
                                          <p:attrName>style.visibility</p:attrName>
                                        </p:attrNameLst>
                                      </p:cBhvr>
                                      <p:to>
                                        <p:strVal val="visible"/>
                                      </p:to>
                                    </p:set>
                                    <p:animEffect transition="in" filter="slide(fromBottom)">
                                      <p:cBhvr>
                                        <p:cTn id="7" dur="500"/>
                                        <p:tgtEl>
                                          <p:spTgt spid="14345"/>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14343"/>
                                        </p:tgtEl>
                                        <p:attrNameLst>
                                          <p:attrName>style.visibility</p:attrName>
                                        </p:attrNameLst>
                                      </p:cBhvr>
                                      <p:to>
                                        <p:strVal val="visible"/>
                                      </p:to>
                                    </p:set>
                                    <p:animEffect transition="in" filter="slide(fromBottom)">
                                      <p:cBhvr>
                                        <p:cTn id="11" dur="500"/>
                                        <p:tgtEl>
                                          <p:spTgt spid="143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3" grpId="0"/>
      <p:bldP spid="14345"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1" name="标题 14339"/>
          <p:cNvSpPr>
            <a:spLocks noGrp="1"/>
          </p:cNvSpPr>
          <p:nvPr>
            <p:ph type="title"/>
          </p:nvPr>
        </p:nvSpPr>
        <p:spPr>
          <a:xfrm>
            <a:off x="1295400" y="714375"/>
            <a:ext cx="7543800" cy="533400"/>
          </a:xfrm>
        </p:spPr>
        <p:txBody>
          <a:bodyPr wrap="square" lIns="91440" tIns="45720" rIns="91440" bIns="45720" anchor="ctr"/>
          <a:lstStyle/>
          <a:p>
            <a:pPr eaLnBrk="1" hangingPunct="1"/>
            <a:r>
              <a:rPr lang="zh-CN" altLang="en-US" sz="4000" dirty="0"/>
              <a:t>小学口头作文教学策略</a:t>
            </a:r>
            <a:r>
              <a:rPr lang="zh-CN" altLang="en-US" sz="2000" dirty="0"/>
              <a:t> </a:t>
            </a:r>
          </a:p>
        </p:txBody>
      </p:sp>
      <p:sp>
        <p:nvSpPr>
          <p:cNvPr id="122882" name="文本框 14340"/>
          <p:cNvSpPr txBox="1"/>
          <p:nvPr/>
        </p:nvSpPr>
        <p:spPr>
          <a:xfrm>
            <a:off x="1962150" y="1584325"/>
            <a:ext cx="3413125" cy="365125"/>
          </a:xfrm>
          <a:prstGeom prst="rect">
            <a:avLst/>
          </a:prstGeom>
          <a:noFill/>
          <a:ln w="9525">
            <a:noFill/>
          </a:ln>
        </p:spPr>
        <p:txBody>
          <a:bodyPr anchor="t">
            <a:spAutoFit/>
          </a:bodyPr>
          <a:lstStyle/>
          <a:p>
            <a:pPr algn="r"/>
            <a:endParaRPr lang="zh-CN" altLang="en-US" dirty="0">
              <a:latin typeface="Arial" panose="020B0604020202020204" pitchFamily="34" charset="0"/>
              <a:ea typeface="宋体" panose="02010600030101010101" pitchFamily="2" charset="-122"/>
            </a:endParaRPr>
          </a:p>
        </p:txBody>
      </p:sp>
      <p:sp>
        <p:nvSpPr>
          <p:cNvPr id="122883" name="文本框 14341"/>
          <p:cNvSpPr txBox="1"/>
          <p:nvPr/>
        </p:nvSpPr>
        <p:spPr>
          <a:xfrm>
            <a:off x="206375" y="2124075"/>
            <a:ext cx="5000625" cy="552450"/>
          </a:xfrm>
          <a:prstGeom prst="rect">
            <a:avLst/>
          </a:prstGeom>
          <a:noFill/>
          <a:ln w="9525">
            <a:noFill/>
          </a:ln>
        </p:spPr>
        <p:txBody>
          <a:bodyPr anchor="t">
            <a:spAutoFit/>
          </a:bodyPr>
          <a:lstStyle/>
          <a:p>
            <a:pPr defTabSz="914400">
              <a:spcBef>
                <a:spcPct val="50000"/>
              </a:spcBef>
              <a:buClr>
                <a:schemeClr val="accent2"/>
              </a:buClr>
            </a:pPr>
            <a:r>
              <a:rPr lang="zh-CN" altLang="en-US" b="1">
                <a:latin typeface="Arial" panose="020B0604020202020204" pitchFamily="34" charset="0"/>
                <a:ea typeface="宋体" panose="02010600030101010101" pitchFamily="2" charset="-122"/>
              </a:rPr>
              <a:t> </a:t>
            </a:r>
            <a:r>
              <a:rPr lang="zh-CN" altLang="en-US" sz="2800" b="1">
                <a:latin typeface="Arial" panose="020B0604020202020204" pitchFamily="34" charset="0"/>
                <a:ea typeface="宋体" panose="02010600030101010101" pitchFamily="2" charset="-122"/>
              </a:rPr>
              <a:t>   </a:t>
            </a:r>
            <a:r>
              <a:rPr lang="zh-CN" altLang="en-US" sz="3000" b="1">
                <a:latin typeface="Arial" panose="020B0604020202020204" pitchFamily="34" charset="0"/>
                <a:ea typeface="宋体" panose="02010600030101010101" pitchFamily="2" charset="-122"/>
              </a:rPr>
              <a:t>1.体验观察，积累素材</a:t>
            </a:r>
          </a:p>
        </p:txBody>
      </p:sp>
      <p:sp>
        <p:nvSpPr>
          <p:cNvPr id="14343" name="文本框 14342"/>
          <p:cNvSpPr txBox="1"/>
          <p:nvPr/>
        </p:nvSpPr>
        <p:spPr>
          <a:xfrm>
            <a:off x="290513" y="3273425"/>
            <a:ext cx="8385175" cy="475615"/>
          </a:xfrm>
          <a:prstGeom prst="rect">
            <a:avLst/>
          </a:prstGeom>
          <a:noFill/>
          <a:ln w="9525">
            <a:noFill/>
          </a:ln>
        </p:spPr>
        <p:txBody>
          <a:bodyPr wrap="square" anchor="t">
            <a:spAutoFit/>
          </a:bodyPr>
          <a:lstStyle/>
          <a:p>
            <a:pPr>
              <a:lnSpc>
                <a:spcPts val="3000"/>
              </a:lnSpc>
              <a:buClr>
                <a:schemeClr val="accent2"/>
              </a:buClr>
            </a:pPr>
            <a:r>
              <a:rPr lang="en-US" altLang="en-US" sz="2000" dirty="0">
                <a:latin typeface="Arial" panose="020B0604020202020204" pitchFamily="34" charset="0"/>
              </a:rPr>
              <a:t>      </a:t>
            </a:r>
            <a:r>
              <a:rPr lang="en-US" altLang="en-US" sz="2800" b="1" dirty="0">
                <a:latin typeface="Arial" panose="020B0604020202020204" pitchFamily="34" charset="0"/>
              </a:rPr>
              <a:t>进行家务劳动，特殊的日子为父母做事情等等</a:t>
            </a:r>
            <a:r>
              <a:rPr lang="zh-CN" altLang="en-US" sz="2800" b="1" dirty="0">
                <a:latin typeface="Arial" panose="020B0604020202020204" pitchFamily="34" charset="0"/>
                <a:ea typeface="宋体" panose="02010600030101010101" pitchFamily="2" charset="-122"/>
              </a:rPr>
              <a:t>。 </a:t>
            </a:r>
          </a:p>
        </p:txBody>
      </p:sp>
      <p:sp>
        <p:nvSpPr>
          <p:cNvPr id="122885" name="AutoShape 14"/>
          <p:cNvSpPr/>
          <p:nvPr/>
        </p:nvSpPr>
        <p:spPr>
          <a:xfrm>
            <a:off x="206375" y="1358900"/>
            <a:ext cx="6265863" cy="539750"/>
          </a:xfrm>
          <a:prstGeom prst="roundRect">
            <a:avLst>
              <a:gd name="adj" fmla="val 16667"/>
            </a:avLst>
          </a:prstGeom>
          <a:solidFill>
            <a:schemeClr val="hlink"/>
          </a:solidFill>
          <a:ln w="38100" cap="flat" cmpd="sng">
            <a:solidFill>
              <a:srgbClr val="FFFFFF">
                <a:alpha val="50194"/>
              </a:srgbClr>
            </a:solidFill>
            <a:prstDash val="solid"/>
            <a:round/>
            <a:headEnd type="none" w="med" len="med"/>
            <a:tailEnd type="none" w="med" len="med"/>
          </a:ln>
        </p:spPr>
        <p:txBody>
          <a:bodyPr wrap="none" anchor="ctr"/>
          <a:lstStyle/>
          <a:p>
            <a:r>
              <a:rPr lang="zh-CN" altLang="en-US" sz="3600" b="1" dirty="0">
                <a:latin typeface="Arial" panose="020B0604020202020204" pitchFamily="34" charset="0"/>
                <a:ea typeface="宋体" panose="02010600030101010101" pitchFamily="2" charset="-122"/>
              </a:rPr>
              <a:t>（二）小学口头作文教学途径</a:t>
            </a:r>
            <a:r>
              <a:rPr lang="zh-CN" altLang="en-US" sz="3200" dirty="0">
                <a:latin typeface="Arial" panose="020B0604020202020204" pitchFamily="34" charset="0"/>
                <a:ea typeface="宋体" panose="02010600030101010101" pitchFamily="2" charset="-122"/>
              </a:rPr>
              <a:t> </a:t>
            </a:r>
          </a:p>
        </p:txBody>
      </p:sp>
      <p:sp>
        <p:nvSpPr>
          <p:cNvPr id="14345" name="文本框 14344"/>
          <p:cNvSpPr txBox="1"/>
          <p:nvPr/>
        </p:nvSpPr>
        <p:spPr>
          <a:xfrm>
            <a:off x="161925" y="2663825"/>
            <a:ext cx="2682875" cy="522288"/>
          </a:xfrm>
          <a:prstGeom prst="rect">
            <a:avLst/>
          </a:prstGeom>
          <a:noFill/>
          <a:ln w="9525">
            <a:noFill/>
          </a:ln>
        </p:spPr>
        <p:txBody>
          <a:bodyPr wrap="square" anchor="t">
            <a:spAutoFit/>
          </a:bodyPr>
          <a:lstStyle/>
          <a:p>
            <a:pPr>
              <a:spcBef>
                <a:spcPct val="50000"/>
              </a:spcBef>
              <a:buClr>
                <a:schemeClr val="accent2"/>
              </a:buClr>
            </a:pPr>
            <a:r>
              <a:rPr lang="zh-CN" altLang="en-US" dirty="0">
                <a:latin typeface="Arial" panose="020B0604020202020204" pitchFamily="34" charset="0"/>
                <a:ea typeface="宋体" panose="02010600030101010101" pitchFamily="2" charset="-122"/>
              </a:rPr>
              <a:t>   </a:t>
            </a:r>
            <a:r>
              <a:rPr lang="zh-CN" altLang="en-US" sz="2400" dirty="0">
                <a:latin typeface="Arial" panose="020B0604020202020204" pitchFamily="34" charset="0"/>
                <a:ea typeface="宋体" panose="02010600030101010101" pitchFamily="2" charset="-122"/>
              </a:rPr>
              <a:t> </a:t>
            </a:r>
            <a:r>
              <a:rPr lang="zh-CN" altLang="en-US" sz="2800" b="1" dirty="0">
                <a:solidFill>
                  <a:srgbClr val="C00000"/>
                </a:solidFill>
                <a:latin typeface="Arial" panose="020B0604020202020204" pitchFamily="34" charset="0"/>
                <a:ea typeface="宋体" panose="02010600030101010101" pitchFamily="2" charset="-122"/>
              </a:rPr>
              <a:t>体验家庭生活</a:t>
            </a:r>
          </a:p>
        </p:txBody>
      </p:sp>
      <p:sp>
        <p:nvSpPr>
          <p:cNvPr id="27655" name="日期占位符 1"/>
          <p:cNvSpPr txBox="1">
            <a:spLocks noGrp="1" noChangeArrowheads="1"/>
          </p:cNvSpPr>
          <p:nvPr>
            <p:ph type="dt" sz="half" idx="10"/>
          </p:nvPr>
        </p:nvSpPr>
        <p:spPr bwMode="auto"/>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smtClean="0">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4345"/>
                                        </p:tgtEl>
                                        <p:attrNameLst>
                                          <p:attrName>style.visibility</p:attrName>
                                        </p:attrNameLst>
                                      </p:cBhvr>
                                      <p:to>
                                        <p:strVal val="visible"/>
                                      </p:to>
                                    </p:set>
                                    <p:animEffect transition="in" filter="slide(fromBottom)">
                                      <p:cBhvr>
                                        <p:cTn id="7" dur="500"/>
                                        <p:tgtEl>
                                          <p:spTgt spid="14345"/>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14343"/>
                                        </p:tgtEl>
                                        <p:attrNameLst>
                                          <p:attrName>style.visibility</p:attrName>
                                        </p:attrNameLst>
                                      </p:cBhvr>
                                      <p:to>
                                        <p:strVal val="visible"/>
                                      </p:to>
                                    </p:set>
                                    <p:animEffect transition="in" filter="slide(fromBottom)">
                                      <p:cBhvr>
                                        <p:cTn id="11" dur="500"/>
                                        <p:tgtEl>
                                          <p:spTgt spid="143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3" grpId="0"/>
      <p:bldP spid="14345"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5" name="标题 14339"/>
          <p:cNvSpPr>
            <a:spLocks noGrp="1"/>
          </p:cNvSpPr>
          <p:nvPr>
            <p:ph type="title"/>
          </p:nvPr>
        </p:nvSpPr>
        <p:spPr>
          <a:xfrm>
            <a:off x="1295400" y="714375"/>
            <a:ext cx="7543800" cy="533400"/>
          </a:xfrm>
        </p:spPr>
        <p:txBody>
          <a:bodyPr wrap="square" lIns="91440" tIns="45720" rIns="91440" bIns="45720" anchor="ctr"/>
          <a:lstStyle/>
          <a:p>
            <a:pPr eaLnBrk="1" hangingPunct="1"/>
            <a:r>
              <a:rPr lang="zh-CN" altLang="en-US" sz="4000" dirty="0"/>
              <a:t>小学口头作文教学策略</a:t>
            </a:r>
            <a:r>
              <a:rPr lang="zh-CN" altLang="en-US" sz="2000" dirty="0"/>
              <a:t> </a:t>
            </a:r>
          </a:p>
        </p:txBody>
      </p:sp>
      <p:sp>
        <p:nvSpPr>
          <p:cNvPr id="123906" name="文本框 14340"/>
          <p:cNvSpPr txBox="1"/>
          <p:nvPr/>
        </p:nvSpPr>
        <p:spPr>
          <a:xfrm>
            <a:off x="1962150" y="1584325"/>
            <a:ext cx="3413125" cy="365125"/>
          </a:xfrm>
          <a:prstGeom prst="rect">
            <a:avLst/>
          </a:prstGeom>
          <a:noFill/>
          <a:ln w="9525">
            <a:noFill/>
          </a:ln>
        </p:spPr>
        <p:txBody>
          <a:bodyPr anchor="t">
            <a:spAutoFit/>
          </a:bodyPr>
          <a:lstStyle/>
          <a:p>
            <a:pPr algn="r"/>
            <a:endParaRPr lang="zh-CN" altLang="en-US" dirty="0">
              <a:latin typeface="Arial" panose="020B0604020202020204" pitchFamily="34" charset="0"/>
              <a:ea typeface="宋体" panose="02010600030101010101" pitchFamily="2" charset="-122"/>
            </a:endParaRPr>
          </a:p>
        </p:txBody>
      </p:sp>
      <p:sp>
        <p:nvSpPr>
          <p:cNvPr id="123907" name="文本框 14341"/>
          <p:cNvSpPr txBox="1"/>
          <p:nvPr/>
        </p:nvSpPr>
        <p:spPr>
          <a:xfrm>
            <a:off x="206375" y="2124075"/>
            <a:ext cx="5000625" cy="552450"/>
          </a:xfrm>
          <a:prstGeom prst="rect">
            <a:avLst/>
          </a:prstGeom>
          <a:noFill/>
          <a:ln w="9525">
            <a:noFill/>
          </a:ln>
        </p:spPr>
        <p:txBody>
          <a:bodyPr anchor="t">
            <a:spAutoFit/>
          </a:bodyPr>
          <a:lstStyle/>
          <a:p>
            <a:pPr defTabSz="914400">
              <a:spcBef>
                <a:spcPct val="50000"/>
              </a:spcBef>
              <a:buClr>
                <a:schemeClr val="accent2"/>
              </a:buClr>
            </a:pPr>
            <a:r>
              <a:rPr lang="zh-CN" altLang="en-US" b="1">
                <a:latin typeface="Arial" panose="020B0604020202020204" pitchFamily="34" charset="0"/>
                <a:ea typeface="宋体" panose="02010600030101010101" pitchFamily="2" charset="-122"/>
              </a:rPr>
              <a:t> </a:t>
            </a:r>
            <a:r>
              <a:rPr lang="zh-CN" altLang="en-US" sz="2800" b="1">
                <a:latin typeface="Arial" panose="020B0604020202020204" pitchFamily="34" charset="0"/>
                <a:ea typeface="宋体" panose="02010600030101010101" pitchFamily="2" charset="-122"/>
              </a:rPr>
              <a:t>   </a:t>
            </a:r>
            <a:r>
              <a:rPr lang="zh-CN" altLang="en-US" sz="3000" b="1">
                <a:latin typeface="Arial" panose="020B0604020202020204" pitchFamily="34" charset="0"/>
                <a:ea typeface="宋体" panose="02010600030101010101" pitchFamily="2" charset="-122"/>
              </a:rPr>
              <a:t>1.体验观察，积累素材</a:t>
            </a:r>
          </a:p>
        </p:txBody>
      </p:sp>
      <p:sp>
        <p:nvSpPr>
          <p:cNvPr id="14343" name="文本框 14342"/>
          <p:cNvSpPr txBox="1"/>
          <p:nvPr/>
        </p:nvSpPr>
        <p:spPr>
          <a:xfrm>
            <a:off x="290513" y="3273425"/>
            <a:ext cx="8385175" cy="1624330"/>
          </a:xfrm>
          <a:prstGeom prst="rect">
            <a:avLst/>
          </a:prstGeom>
          <a:noFill/>
          <a:ln w="9525">
            <a:noFill/>
          </a:ln>
        </p:spPr>
        <p:txBody>
          <a:bodyPr wrap="square" anchor="t">
            <a:spAutoFit/>
          </a:bodyPr>
          <a:lstStyle/>
          <a:p>
            <a:pPr>
              <a:lnSpc>
                <a:spcPts val="3000"/>
              </a:lnSpc>
              <a:buClr>
                <a:schemeClr val="accent2"/>
              </a:buClr>
            </a:pPr>
            <a:r>
              <a:rPr lang="en-US" altLang="en-US" sz="2000" dirty="0">
                <a:latin typeface="Arial" panose="020B0604020202020204" pitchFamily="34" charset="0"/>
              </a:rPr>
              <a:t>       </a:t>
            </a:r>
            <a:r>
              <a:rPr lang="en-US" altLang="en-US" sz="2000" b="1" dirty="0">
                <a:latin typeface="Arial" panose="020B0604020202020204" pitchFamily="34" charset="0"/>
              </a:rPr>
              <a:t>  </a:t>
            </a:r>
            <a:r>
              <a:rPr lang="zh-CN" altLang="en-US" sz="2800" b="1" dirty="0">
                <a:latin typeface="宋体" panose="02010600030101010101" pitchFamily="2" charset="-122"/>
                <a:ea typeface="宋体" panose="02010600030101010101" pitchFamily="2" charset="-122"/>
              </a:rPr>
              <a:t>组织学生走出校门，</a:t>
            </a:r>
            <a:r>
              <a:rPr lang="zh-CN" altLang="zh-CN" sz="2800" b="1" dirty="0">
                <a:latin typeface="宋体" panose="02010600030101010101" pitchFamily="2" charset="-122"/>
                <a:ea typeface="宋体" panose="02010600030101010101" pitchFamily="2" charset="-122"/>
              </a:rPr>
              <a:t>找找春天，摘摘果子，收集秋天的枫叶，堆堆雪人等。</a:t>
            </a:r>
            <a:r>
              <a:rPr lang="zh-CN" altLang="en-US" sz="2800" b="1" dirty="0">
                <a:latin typeface="宋体" panose="02010600030101010101" pitchFamily="2" charset="-122"/>
                <a:ea typeface="宋体" panose="02010600030101010101" pitchFamily="2" charset="-122"/>
              </a:rPr>
              <a:t>开展研学旅行</a:t>
            </a:r>
            <a:r>
              <a:rPr lang="zh-CN" altLang="zh-CN" sz="2800" b="1" dirty="0">
                <a:latin typeface="宋体" panose="02010600030101010101" pitchFamily="2" charset="-122"/>
                <a:ea typeface="宋体" panose="02010600030101010101" pitchFamily="2" charset="-122"/>
              </a:rPr>
              <a:t>，走进社区开展</a:t>
            </a:r>
            <a:r>
              <a:rPr lang="zh-CN" altLang="en-US" sz="2800" b="1" dirty="0">
                <a:latin typeface="宋体" panose="02010600030101010101" pitchFamily="2" charset="-122"/>
                <a:ea typeface="宋体" panose="02010600030101010101" pitchFamily="2" charset="-122"/>
              </a:rPr>
              <a:t>社会实践活动</a:t>
            </a:r>
            <a:r>
              <a:rPr lang="zh-CN" altLang="zh-CN" sz="2800" b="1" dirty="0">
                <a:latin typeface="宋体" panose="02010600030101010101" pitchFamily="2" charset="-122"/>
                <a:ea typeface="宋体" panose="02010600030101010101" pitchFamily="2" charset="-122"/>
              </a:rPr>
              <a:t>等。</a:t>
            </a:r>
            <a:r>
              <a:rPr lang="zh-CN" altLang="en-US" sz="2800" b="1" dirty="0">
                <a:latin typeface="宋体" panose="02010600030101010101" pitchFamily="2" charset="-122"/>
                <a:ea typeface="宋体" panose="02010600030101010101" pitchFamily="2" charset="-122"/>
              </a:rPr>
              <a:t>引导学生记录下收获和内心的感受。</a:t>
            </a:r>
            <a:r>
              <a:rPr lang="zh-CN" altLang="en-US" sz="2800" dirty="0">
                <a:latin typeface="宋体" panose="02010600030101010101" pitchFamily="2" charset="-122"/>
                <a:ea typeface="宋体" panose="02010600030101010101" pitchFamily="2" charset="-122"/>
              </a:rPr>
              <a:t> </a:t>
            </a:r>
          </a:p>
        </p:txBody>
      </p:sp>
      <p:sp>
        <p:nvSpPr>
          <p:cNvPr id="123909" name="AutoShape 14"/>
          <p:cNvSpPr/>
          <p:nvPr/>
        </p:nvSpPr>
        <p:spPr>
          <a:xfrm>
            <a:off x="206375" y="1358900"/>
            <a:ext cx="6265863" cy="539750"/>
          </a:xfrm>
          <a:prstGeom prst="roundRect">
            <a:avLst>
              <a:gd name="adj" fmla="val 16667"/>
            </a:avLst>
          </a:prstGeom>
          <a:solidFill>
            <a:schemeClr val="hlink"/>
          </a:solidFill>
          <a:ln w="38100" cap="flat" cmpd="sng">
            <a:solidFill>
              <a:srgbClr val="FFFFFF">
                <a:alpha val="50194"/>
              </a:srgbClr>
            </a:solidFill>
            <a:prstDash val="solid"/>
            <a:round/>
            <a:headEnd type="none" w="med" len="med"/>
            <a:tailEnd type="none" w="med" len="med"/>
          </a:ln>
        </p:spPr>
        <p:txBody>
          <a:bodyPr wrap="none" anchor="ctr"/>
          <a:lstStyle/>
          <a:p>
            <a:r>
              <a:rPr lang="zh-CN" altLang="en-US" sz="3600" b="1" dirty="0">
                <a:latin typeface="Arial" panose="020B0604020202020204" pitchFamily="34" charset="0"/>
                <a:ea typeface="宋体" panose="02010600030101010101" pitchFamily="2" charset="-122"/>
              </a:rPr>
              <a:t>（二）小学口头作文教学途径</a:t>
            </a:r>
            <a:r>
              <a:rPr lang="zh-CN" altLang="en-US" sz="3200" dirty="0">
                <a:latin typeface="Arial" panose="020B0604020202020204" pitchFamily="34" charset="0"/>
                <a:ea typeface="宋体" panose="02010600030101010101" pitchFamily="2" charset="-122"/>
              </a:rPr>
              <a:t> </a:t>
            </a:r>
          </a:p>
        </p:txBody>
      </p:sp>
      <p:sp>
        <p:nvSpPr>
          <p:cNvPr id="14345" name="文本框 14344"/>
          <p:cNvSpPr txBox="1"/>
          <p:nvPr/>
        </p:nvSpPr>
        <p:spPr>
          <a:xfrm>
            <a:off x="161925" y="2663825"/>
            <a:ext cx="4240213" cy="522288"/>
          </a:xfrm>
          <a:prstGeom prst="rect">
            <a:avLst/>
          </a:prstGeom>
          <a:noFill/>
          <a:ln w="9525">
            <a:noFill/>
          </a:ln>
        </p:spPr>
        <p:txBody>
          <a:bodyPr wrap="square" anchor="t">
            <a:spAutoFit/>
          </a:bodyPr>
          <a:lstStyle/>
          <a:p>
            <a:pPr>
              <a:spcBef>
                <a:spcPct val="50000"/>
              </a:spcBef>
              <a:buClr>
                <a:schemeClr val="accent2"/>
              </a:buClr>
            </a:pPr>
            <a:r>
              <a:rPr lang="zh-CN" altLang="en-US" dirty="0">
                <a:latin typeface="Arial" panose="020B0604020202020204" pitchFamily="34" charset="0"/>
                <a:ea typeface="宋体" panose="02010600030101010101" pitchFamily="2" charset="-122"/>
              </a:rPr>
              <a:t>   </a:t>
            </a:r>
            <a:r>
              <a:rPr lang="zh-CN" altLang="en-US" sz="2400" dirty="0">
                <a:latin typeface="Arial" panose="020B0604020202020204" pitchFamily="34" charset="0"/>
                <a:ea typeface="宋体" panose="02010600030101010101" pitchFamily="2" charset="-122"/>
              </a:rPr>
              <a:t> </a:t>
            </a:r>
            <a:r>
              <a:rPr lang="zh-CN" altLang="en-US" sz="2800" b="1" dirty="0">
                <a:solidFill>
                  <a:srgbClr val="C00000"/>
                </a:solidFill>
                <a:latin typeface="Arial" panose="020B0604020202020204" pitchFamily="34" charset="0"/>
                <a:ea typeface="宋体" panose="02010600030101010101" pitchFamily="2" charset="-122"/>
              </a:rPr>
              <a:t>体验大自然、社会生活</a:t>
            </a:r>
          </a:p>
        </p:txBody>
      </p:sp>
      <p:sp>
        <p:nvSpPr>
          <p:cNvPr id="27655" name="日期占位符 1"/>
          <p:cNvSpPr txBox="1">
            <a:spLocks noGrp="1" noChangeArrowheads="1"/>
          </p:cNvSpPr>
          <p:nvPr>
            <p:ph type="dt" sz="half" idx="10"/>
          </p:nvPr>
        </p:nvSpPr>
        <p:spPr bwMode="auto"/>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smtClean="0">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4345"/>
                                        </p:tgtEl>
                                        <p:attrNameLst>
                                          <p:attrName>style.visibility</p:attrName>
                                        </p:attrNameLst>
                                      </p:cBhvr>
                                      <p:to>
                                        <p:strVal val="visible"/>
                                      </p:to>
                                    </p:set>
                                    <p:animEffect transition="in" filter="slide(fromBottom)">
                                      <p:cBhvr>
                                        <p:cTn id="7" dur="500"/>
                                        <p:tgtEl>
                                          <p:spTgt spid="14345"/>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14343"/>
                                        </p:tgtEl>
                                        <p:attrNameLst>
                                          <p:attrName>style.visibility</p:attrName>
                                        </p:attrNameLst>
                                      </p:cBhvr>
                                      <p:to>
                                        <p:strVal val="visible"/>
                                      </p:to>
                                    </p:set>
                                    <p:animEffect transition="in" filter="slide(fromBottom)">
                                      <p:cBhvr>
                                        <p:cTn id="11" dur="500"/>
                                        <p:tgtEl>
                                          <p:spTgt spid="143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3" grpId="0"/>
      <p:bldP spid="14345"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29" name="标题 15361"/>
          <p:cNvSpPr>
            <a:spLocks noGrp="1"/>
          </p:cNvSpPr>
          <p:nvPr>
            <p:ph type="title"/>
          </p:nvPr>
        </p:nvSpPr>
        <p:spPr>
          <a:xfrm>
            <a:off x="1295400" y="714375"/>
            <a:ext cx="7588250" cy="533400"/>
          </a:xfrm>
        </p:spPr>
        <p:txBody>
          <a:bodyPr wrap="square" lIns="91440" tIns="45720" rIns="91440" bIns="45720" anchor="ctr"/>
          <a:lstStyle/>
          <a:p>
            <a:pPr eaLnBrk="1" hangingPunct="1"/>
            <a:r>
              <a:rPr lang="zh-CN" altLang="en-US" sz="4000" dirty="0"/>
              <a:t>小学口头作文教学策略  </a:t>
            </a:r>
          </a:p>
        </p:txBody>
      </p:sp>
      <p:sp>
        <p:nvSpPr>
          <p:cNvPr id="124930" name="文本框 15362"/>
          <p:cNvSpPr txBox="1"/>
          <p:nvPr/>
        </p:nvSpPr>
        <p:spPr>
          <a:xfrm>
            <a:off x="1962150" y="1584325"/>
            <a:ext cx="3413125" cy="365125"/>
          </a:xfrm>
          <a:prstGeom prst="rect">
            <a:avLst/>
          </a:prstGeom>
          <a:noFill/>
          <a:ln w="9525">
            <a:noFill/>
          </a:ln>
        </p:spPr>
        <p:txBody>
          <a:bodyPr anchor="t">
            <a:spAutoFit/>
          </a:bodyPr>
          <a:lstStyle/>
          <a:p>
            <a:pPr algn="r"/>
            <a:endParaRPr lang="zh-CN" altLang="en-US" b="1" dirty="0">
              <a:latin typeface="Arial" panose="020B0604020202020204" pitchFamily="34" charset="0"/>
            </a:endParaRPr>
          </a:p>
        </p:txBody>
      </p:sp>
      <p:sp>
        <p:nvSpPr>
          <p:cNvPr id="15365" name="文本框 15364"/>
          <p:cNvSpPr txBox="1"/>
          <p:nvPr/>
        </p:nvSpPr>
        <p:spPr>
          <a:xfrm>
            <a:off x="387350" y="1989138"/>
            <a:ext cx="4275138" cy="517525"/>
          </a:xfrm>
          <a:prstGeom prst="rect">
            <a:avLst/>
          </a:prstGeom>
          <a:noFill/>
          <a:ln w="9525">
            <a:noFill/>
          </a:ln>
        </p:spPr>
        <p:txBody>
          <a:bodyPr anchor="t">
            <a:spAutoFit/>
          </a:bodyPr>
          <a:lstStyle/>
          <a:p>
            <a:pPr>
              <a:spcBef>
                <a:spcPct val="50000"/>
              </a:spcBef>
            </a:pPr>
            <a:r>
              <a:rPr lang="zh-CN" altLang="en-US" sz="2800" dirty="0">
                <a:latin typeface="Arial" panose="020B0604020202020204" pitchFamily="34" charset="0"/>
              </a:rPr>
              <a:t> </a:t>
            </a:r>
            <a:r>
              <a:rPr lang="zh-CN" altLang="en-US" sz="2800" b="1" dirty="0">
                <a:latin typeface="Arial" panose="020B0604020202020204" pitchFamily="34" charset="0"/>
              </a:rPr>
              <a:t>2.拓展阅读，读说结合</a:t>
            </a:r>
          </a:p>
        </p:txBody>
      </p:sp>
      <p:sp>
        <p:nvSpPr>
          <p:cNvPr id="15366" name="文本框 15365"/>
          <p:cNvSpPr txBox="1"/>
          <p:nvPr/>
        </p:nvSpPr>
        <p:spPr>
          <a:xfrm>
            <a:off x="206375" y="2528888"/>
            <a:ext cx="8696325" cy="1584325"/>
          </a:xfrm>
          <a:prstGeom prst="rect">
            <a:avLst/>
          </a:prstGeom>
          <a:noFill/>
          <a:ln w="9525">
            <a:noFill/>
          </a:ln>
        </p:spPr>
        <p:txBody>
          <a:bodyPr anchor="t">
            <a:spAutoFit/>
          </a:bodyPr>
          <a:lstStyle/>
          <a:p>
            <a:pPr>
              <a:spcBef>
                <a:spcPct val="50000"/>
              </a:spcBef>
            </a:pPr>
            <a:r>
              <a:rPr lang="zh-CN" altLang="en-US" dirty="0">
                <a:latin typeface="Arial" panose="020B0604020202020204" pitchFamily="34" charset="0"/>
              </a:rPr>
              <a:t> </a:t>
            </a:r>
            <a:r>
              <a:rPr lang="zh-CN" altLang="en-US" sz="2800" b="1" dirty="0">
                <a:solidFill>
                  <a:srgbClr val="C00000"/>
                </a:solidFill>
                <a:latin typeface="Arial" panose="020B0604020202020204" pitchFamily="34" charset="0"/>
              </a:rPr>
              <a:t>（1）课内阅读</a:t>
            </a:r>
          </a:p>
          <a:p>
            <a:pPr>
              <a:spcBef>
                <a:spcPct val="50000"/>
              </a:spcBef>
            </a:pPr>
            <a:r>
              <a:rPr lang="zh-CN" altLang="en-US" sz="2800" b="1" dirty="0">
                <a:latin typeface="Arial" panose="020B0604020202020204" pitchFamily="34" charset="0"/>
              </a:rPr>
              <a:t>      小学语文教材中所选的文章，很多都是文质兼备的美文，引导学生朗读。</a:t>
            </a:r>
          </a:p>
        </p:txBody>
      </p:sp>
      <p:sp>
        <p:nvSpPr>
          <p:cNvPr id="15367" name="文本框 15366"/>
          <p:cNvSpPr txBox="1"/>
          <p:nvPr/>
        </p:nvSpPr>
        <p:spPr>
          <a:xfrm>
            <a:off x="250825" y="4554538"/>
            <a:ext cx="8669338" cy="1158875"/>
          </a:xfrm>
          <a:prstGeom prst="rect">
            <a:avLst/>
          </a:prstGeom>
          <a:noFill/>
          <a:ln w="9525">
            <a:noFill/>
          </a:ln>
        </p:spPr>
        <p:txBody>
          <a:bodyPr anchor="t">
            <a:spAutoFit/>
          </a:bodyPr>
          <a:lstStyle/>
          <a:p>
            <a:pPr>
              <a:spcBef>
                <a:spcPct val="50000"/>
              </a:spcBef>
            </a:pPr>
            <a:r>
              <a:rPr lang="zh-CN" altLang="en-US" dirty="0">
                <a:solidFill>
                  <a:srgbClr val="333399"/>
                </a:solidFill>
                <a:latin typeface="Arial" panose="020B0604020202020204" pitchFamily="34" charset="0"/>
              </a:rPr>
              <a:t>        </a:t>
            </a:r>
            <a:r>
              <a:rPr lang="zh-CN" altLang="en-US" sz="2800" b="1" dirty="0">
                <a:latin typeface="Arial" panose="020B0604020202020204" pitchFamily="34" charset="0"/>
              </a:rPr>
              <a:t>让学生在阅读教学中积累、在阅读教学中学说。</a:t>
            </a:r>
          </a:p>
          <a:p>
            <a:pPr>
              <a:spcBef>
                <a:spcPct val="50000"/>
              </a:spcBef>
            </a:pPr>
            <a:r>
              <a:rPr lang="zh-CN" altLang="en-US" sz="2800" dirty="0">
                <a:solidFill>
                  <a:srgbClr val="C00000"/>
                </a:solidFill>
                <a:latin typeface="Arial" panose="020B0604020202020204" pitchFamily="34" charset="0"/>
              </a:rPr>
              <a:t> </a:t>
            </a:r>
            <a:r>
              <a:rPr lang="zh-CN" altLang="en-US" sz="2800" b="1" dirty="0">
                <a:solidFill>
                  <a:srgbClr val="333399"/>
                </a:solidFill>
                <a:latin typeface="Arial" panose="020B0604020202020204" pitchFamily="34" charset="0"/>
              </a:rPr>
              <a:t> </a:t>
            </a:r>
          </a:p>
        </p:txBody>
      </p:sp>
      <p:sp>
        <p:nvSpPr>
          <p:cNvPr id="124934" name="AutoShape 14"/>
          <p:cNvSpPr/>
          <p:nvPr/>
        </p:nvSpPr>
        <p:spPr>
          <a:xfrm>
            <a:off x="117475" y="1403350"/>
            <a:ext cx="6269038" cy="542925"/>
          </a:xfrm>
          <a:prstGeom prst="roundRect">
            <a:avLst>
              <a:gd name="adj" fmla="val 16667"/>
            </a:avLst>
          </a:prstGeom>
          <a:solidFill>
            <a:schemeClr val="hlink"/>
          </a:solidFill>
          <a:ln w="38100" cap="flat" cmpd="sng">
            <a:solidFill>
              <a:srgbClr val="FFFFFF">
                <a:alpha val="50195"/>
              </a:srgbClr>
            </a:solidFill>
            <a:prstDash val="solid"/>
            <a:round/>
            <a:headEnd type="none" w="med" len="med"/>
            <a:tailEnd type="none" w="med" len="med"/>
          </a:ln>
        </p:spPr>
        <p:txBody>
          <a:bodyPr wrap="none" anchor="ctr"/>
          <a:lstStyle/>
          <a:p>
            <a:r>
              <a:rPr lang="zh-CN" altLang="en-US" sz="3600" b="1" dirty="0">
                <a:latin typeface="Arial" panose="020B0604020202020204" pitchFamily="34" charset="0"/>
              </a:rPr>
              <a:t>（二）小学口头作文教学途径</a:t>
            </a:r>
          </a:p>
        </p:txBody>
      </p:sp>
      <p:sp>
        <p:nvSpPr>
          <p:cNvPr id="71687" name="日期占位符 1"/>
          <p:cNvSpPr txBox="1">
            <a:spLocks noGrp="1" noChangeArrowheads="1"/>
          </p:cNvSpPr>
          <p:nvPr>
            <p:ph type="dt" sz="half" idx="10"/>
          </p:nvPr>
        </p:nvSpPr>
        <p:spPr bwMode="auto">
          <a:ln>
            <a:miter lim="800000"/>
          </a:ln>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smtClean="0">
                <a:ln>
                  <a:noFill/>
                </a:ln>
                <a:solidFill>
                  <a:schemeClr val="tx1"/>
                </a:solidFill>
                <a:effectLst/>
                <a:uLnTx/>
                <a:uFillTx/>
                <a:latin typeface="Verdana" panose="020B0604030504040204" pitchFamily="34" charset="0"/>
                <a:ea typeface="+mn-ea"/>
                <a:cs typeface="+mn-cs"/>
              </a:rPr>
              <a:t>http://www.thxsyxx.com</a:t>
            </a:r>
          </a:p>
        </p:txBody>
      </p:sp>
      <p:pic>
        <p:nvPicPr>
          <p:cNvPr id="124936" name="图片 11268" descr="20080815215054343"/>
          <p:cNvPicPr>
            <a:picLocks noChangeAspect="1"/>
          </p:cNvPicPr>
          <p:nvPr/>
        </p:nvPicPr>
        <p:blipFill>
          <a:blip r:embed="rId2"/>
          <a:stretch>
            <a:fillRect/>
          </a:stretch>
        </p:blipFill>
        <p:spPr>
          <a:xfrm>
            <a:off x="6426200" y="1403350"/>
            <a:ext cx="2524125" cy="1106488"/>
          </a:xfrm>
          <a:prstGeom prst="rect">
            <a:avLst/>
          </a:prstGeom>
          <a:noFill/>
          <a:ln w="9525">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15365"/>
                                        </p:tgtEl>
                                        <p:attrNameLst>
                                          <p:attrName>style.visibility</p:attrName>
                                        </p:attrNameLst>
                                      </p:cBhvr>
                                      <p:to>
                                        <p:strVal val="visible"/>
                                      </p:to>
                                    </p:set>
                                    <p:animEffect transition="in" filter="slide(fromTop)">
                                      <p:cBhvr>
                                        <p:cTn id="7" dur="500"/>
                                        <p:tgtEl>
                                          <p:spTgt spid="15365"/>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15366"/>
                                        </p:tgtEl>
                                        <p:attrNameLst>
                                          <p:attrName>style.visibility</p:attrName>
                                        </p:attrNameLst>
                                      </p:cBhvr>
                                      <p:to>
                                        <p:strVal val="visible"/>
                                      </p:to>
                                    </p:set>
                                    <p:anim calcmode="lin" valueType="num">
                                      <p:cBhvr>
                                        <p:cTn id="12" dur="1000"/>
                                        <p:tgtEl>
                                          <p:spTgt spid="15366"/>
                                        </p:tgtEl>
                                        <p:attrNameLst>
                                          <p:attrName>ppt_y</p:attrName>
                                        </p:attrNameLst>
                                      </p:cBhvr>
                                      <p:tavLst>
                                        <p:tav tm="0">
                                          <p:val>
                                            <p:strVal val="#ppt_y+#ppt_h*1.125000"/>
                                          </p:val>
                                        </p:tav>
                                        <p:tav tm="100000">
                                          <p:val>
                                            <p:strVal val="#ppt_y"/>
                                          </p:val>
                                        </p:tav>
                                      </p:tavLst>
                                    </p:anim>
                                    <p:animEffect transition="in" filter="wipe(up)">
                                      <p:cBhvr>
                                        <p:cTn id="13" dur="1000"/>
                                        <p:tgtEl>
                                          <p:spTgt spid="15366"/>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grpId="0" nodeType="clickEffect">
                                  <p:stCondLst>
                                    <p:cond delay="0"/>
                                  </p:stCondLst>
                                  <p:childTnLst>
                                    <p:set>
                                      <p:cBhvr>
                                        <p:cTn id="17" dur="1" fill="hold">
                                          <p:stCondLst>
                                            <p:cond delay="0"/>
                                          </p:stCondLst>
                                        </p:cTn>
                                        <p:tgtEl>
                                          <p:spTgt spid="15367"/>
                                        </p:tgtEl>
                                        <p:attrNameLst>
                                          <p:attrName>style.visibility</p:attrName>
                                        </p:attrNameLst>
                                      </p:cBhvr>
                                      <p:to>
                                        <p:strVal val="visible"/>
                                      </p:to>
                                    </p:set>
                                    <p:anim calcmode="lin" valueType="num">
                                      <p:cBhvr>
                                        <p:cTn id="18" dur="1000"/>
                                        <p:tgtEl>
                                          <p:spTgt spid="15367"/>
                                        </p:tgtEl>
                                        <p:attrNameLst>
                                          <p:attrName>ppt_y</p:attrName>
                                        </p:attrNameLst>
                                      </p:cBhvr>
                                      <p:tavLst>
                                        <p:tav tm="0">
                                          <p:val>
                                            <p:strVal val="#ppt_y+#ppt_h*1.125000"/>
                                          </p:val>
                                        </p:tav>
                                        <p:tav tm="100000">
                                          <p:val>
                                            <p:strVal val="#ppt_y"/>
                                          </p:val>
                                        </p:tav>
                                      </p:tavLst>
                                    </p:anim>
                                    <p:animEffect transition="in" filter="wipe(up)">
                                      <p:cBhvr>
                                        <p:cTn id="19" dur="1000"/>
                                        <p:tgtEl>
                                          <p:spTgt spid="153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5" grpId="0"/>
      <p:bldP spid="15366" grpId="0"/>
      <p:bldP spid="15367"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3" name="标题 15361"/>
          <p:cNvSpPr>
            <a:spLocks noGrp="1"/>
          </p:cNvSpPr>
          <p:nvPr>
            <p:ph type="title"/>
          </p:nvPr>
        </p:nvSpPr>
        <p:spPr>
          <a:xfrm>
            <a:off x="1295400" y="714375"/>
            <a:ext cx="7588250" cy="533400"/>
          </a:xfrm>
        </p:spPr>
        <p:txBody>
          <a:bodyPr wrap="square" lIns="91440" tIns="45720" rIns="91440" bIns="45720" anchor="ctr"/>
          <a:lstStyle/>
          <a:p>
            <a:pPr eaLnBrk="1" hangingPunct="1"/>
            <a:r>
              <a:rPr lang="zh-CN" altLang="en-US" sz="4000" dirty="0"/>
              <a:t>小学口头作文教学策略  </a:t>
            </a:r>
          </a:p>
        </p:txBody>
      </p:sp>
      <p:sp>
        <p:nvSpPr>
          <p:cNvPr id="125954" name="文本框 15362"/>
          <p:cNvSpPr txBox="1"/>
          <p:nvPr/>
        </p:nvSpPr>
        <p:spPr>
          <a:xfrm>
            <a:off x="1962150" y="1584325"/>
            <a:ext cx="3413125" cy="365125"/>
          </a:xfrm>
          <a:prstGeom prst="rect">
            <a:avLst/>
          </a:prstGeom>
          <a:noFill/>
          <a:ln w="9525">
            <a:noFill/>
          </a:ln>
        </p:spPr>
        <p:txBody>
          <a:bodyPr anchor="t">
            <a:spAutoFit/>
          </a:bodyPr>
          <a:lstStyle/>
          <a:p>
            <a:pPr algn="r"/>
            <a:endParaRPr lang="zh-CN" altLang="en-US" b="1" dirty="0">
              <a:latin typeface="Arial" panose="020B0604020202020204" pitchFamily="34" charset="0"/>
              <a:ea typeface="宋体" panose="02010600030101010101" pitchFamily="2" charset="-122"/>
            </a:endParaRPr>
          </a:p>
        </p:txBody>
      </p:sp>
      <p:sp>
        <p:nvSpPr>
          <p:cNvPr id="15365" name="文本框 15364"/>
          <p:cNvSpPr txBox="1"/>
          <p:nvPr/>
        </p:nvSpPr>
        <p:spPr>
          <a:xfrm>
            <a:off x="387350" y="1989138"/>
            <a:ext cx="4275138" cy="517525"/>
          </a:xfrm>
          <a:prstGeom prst="rect">
            <a:avLst/>
          </a:prstGeom>
          <a:noFill/>
          <a:ln w="9525">
            <a:noFill/>
          </a:ln>
        </p:spPr>
        <p:txBody>
          <a:bodyPr anchor="t">
            <a:spAutoFit/>
          </a:bodyPr>
          <a:lstStyle/>
          <a:p>
            <a:pPr>
              <a:spcBef>
                <a:spcPct val="50000"/>
              </a:spcBef>
            </a:pPr>
            <a:r>
              <a:rPr lang="zh-CN" altLang="en-US" sz="2800" dirty="0">
                <a:latin typeface="Arial" panose="020B0604020202020204" pitchFamily="34" charset="0"/>
                <a:ea typeface="宋体" panose="02010600030101010101" pitchFamily="2" charset="-122"/>
              </a:rPr>
              <a:t> </a:t>
            </a:r>
            <a:r>
              <a:rPr lang="zh-CN" altLang="en-US" sz="2800" b="1" dirty="0">
                <a:latin typeface="Arial" panose="020B0604020202020204" pitchFamily="34" charset="0"/>
                <a:ea typeface="宋体" panose="02010600030101010101" pitchFamily="2" charset="-122"/>
              </a:rPr>
              <a:t>2.拓展阅读，读说结合</a:t>
            </a:r>
          </a:p>
        </p:txBody>
      </p:sp>
      <p:sp>
        <p:nvSpPr>
          <p:cNvPr id="15367" name="文本框 15366"/>
          <p:cNvSpPr txBox="1"/>
          <p:nvPr/>
        </p:nvSpPr>
        <p:spPr>
          <a:xfrm>
            <a:off x="214313" y="2779713"/>
            <a:ext cx="8669337" cy="1584325"/>
          </a:xfrm>
          <a:prstGeom prst="rect">
            <a:avLst/>
          </a:prstGeom>
          <a:noFill/>
          <a:ln w="9525">
            <a:noFill/>
          </a:ln>
        </p:spPr>
        <p:txBody>
          <a:bodyPr anchor="t">
            <a:spAutoFit/>
          </a:bodyPr>
          <a:lstStyle/>
          <a:p>
            <a:pPr>
              <a:spcBef>
                <a:spcPct val="50000"/>
              </a:spcBef>
            </a:pPr>
            <a:r>
              <a:rPr lang="zh-CN" altLang="en-US" dirty="0">
                <a:solidFill>
                  <a:srgbClr val="333399"/>
                </a:solidFill>
                <a:latin typeface="Arial" panose="020B0604020202020204" pitchFamily="34" charset="0"/>
                <a:ea typeface="宋体" panose="02010600030101010101" pitchFamily="2" charset="-122"/>
              </a:rPr>
              <a:t> </a:t>
            </a:r>
            <a:r>
              <a:rPr lang="zh-CN" altLang="en-US" sz="2800" dirty="0">
                <a:solidFill>
                  <a:srgbClr val="C00000"/>
                </a:solidFill>
                <a:latin typeface="Arial" panose="020B0604020202020204" pitchFamily="34" charset="0"/>
                <a:ea typeface="宋体" panose="02010600030101010101" pitchFamily="2" charset="-122"/>
              </a:rPr>
              <a:t>（</a:t>
            </a:r>
            <a:r>
              <a:rPr lang="zh-CN" altLang="en-US" sz="2800" b="1" dirty="0">
                <a:solidFill>
                  <a:srgbClr val="C00000"/>
                </a:solidFill>
                <a:latin typeface="Arial" panose="020B0604020202020204" pitchFamily="34" charset="0"/>
                <a:ea typeface="宋体" panose="02010600030101010101" pitchFamily="2" charset="-122"/>
              </a:rPr>
              <a:t>2）课外阅读</a:t>
            </a:r>
          </a:p>
          <a:p>
            <a:pPr>
              <a:spcBef>
                <a:spcPct val="50000"/>
              </a:spcBef>
            </a:pPr>
            <a:r>
              <a:rPr lang="zh-CN" altLang="en-US" sz="2800" b="1" dirty="0">
                <a:latin typeface="Arial" panose="020B0604020202020204" pitchFamily="34" charset="0"/>
                <a:ea typeface="宋体" panose="02010600030101010101" pitchFamily="2" charset="-122"/>
              </a:rPr>
              <a:t>      在教学中，结合课堂教学，有计划、有目的地指导组织学生开展课外阅读，学习积累，丰富知识。</a:t>
            </a:r>
            <a:r>
              <a:rPr lang="zh-CN" altLang="en-US" sz="2800" b="1" dirty="0">
                <a:solidFill>
                  <a:srgbClr val="333399"/>
                </a:solidFill>
                <a:latin typeface="Arial" panose="020B0604020202020204" pitchFamily="34" charset="0"/>
                <a:ea typeface="宋体" panose="02010600030101010101" pitchFamily="2" charset="-122"/>
              </a:rPr>
              <a:t> </a:t>
            </a:r>
          </a:p>
        </p:txBody>
      </p:sp>
      <p:sp>
        <p:nvSpPr>
          <p:cNvPr id="125957" name="AutoShape 14"/>
          <p:cNvSpPr/>
          <p:nvPr/>
        </p:nvSpPr>
        <p:spPr>
          <a:xfrm>
            <a:off x="117475" y="1403350"/>
            <a:ext cx="6269038" cy="542925"/>
          </a:xfrm>
          <a:prstGeom prst="roundRect">
            <a:avLst>
              <a:gd name="adj" fmla="val 16667"/>
            </a:avLst>
          </a:prstGeom>
          <a:solidFill>
            <a:schemeClr val="hlink"/>
          </a:solidFill>
          <a:ln w="38100" cap="flat" cmpd="sng">
            <a:solidFill>
              <a:srgbClr val="FFFFFF">
                <a:alpha val="50194"/>
              </a:srgbClr>
            </a:solidFill>
            <a:prstDash val="solid"/>
            <a:round/>
            <a:headEnd type="none" w="med" len="med"/>
            <a:tailEnd type="none" w="med" len="med"/>
          </a:ln>
        </p:spPr>
        <p:txBody>
          <a:bodyPr wrap="none" anchor="ctr"/>
          <a:lstStyle/>
          <a:p>
            <a:r>
              <a:rPr lang="zh-CN" altLang="en-US" sz="3600" b="1" dirty="0">
                <a:latin typeface="Arial" panose="020B0604020202020204" pitchFamily="34" charset="0"/>
                <a:ea typeface="宋体" panose="02010600030101010101" pitchFamily="2" charset="-122"/>
              </a:rPr>
              <a:t>（二）小学口头作文教学途径</a:t>
            </a:r>
          </a:p>
        </p:txBody>
      </p:sp>
      <p:sp>
        <p:nvSpPr>
          <p:cNvPr id="71687" name="日期占位符 1"/>
          <p:cNvSpPr txBox="1">
            <a:spLocks noGrp="1" noChangeArrowheads="1"/>
          </p:cNvSpPr>
          <p:nvPr>
            <p:ph type="dt" sz="half" idx="10"/>
          </p:nvPr>
        </p:nvSpPr>
        <p:spPr bwMode="auto">
          <a:ln>
            <a:miter lim="800000"/>
          </a:ln>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smtClean="0">
                <a:ln>
                  <a:noFill/>
                </a:ln>
                <a:solidFill>
                  <a:schemeClr val="tx1"/>
                </a:solidFill>
                <a:effectLst/>
                <a:uLnTx/>
                <a:uFillTx/>
                <a:latin typeface="Verdana" panose="020B0604030504040204" pitchFamily="34" charset="0"/>
                <a:ea typeface="+mn-ea"/>
                <a:cs typeface="+mn-cs"/>
              </a:rPr>
              <a:t>http://www.thxsyxx.com</a:t>
            </a:r>
          </a:p>
        </p:txBody>
      </p:sp>
      <p:pic>
        <p:nvPicPr>
          <p:cNvPr id="125959" name="图片 11268" descr="20080815215054343"/>
          <p:cNvPicPr>
            <a:picLocks noChangeAspect="1"/>
          </p:cNvPicPr>
          <p:nvPr/>
        </p:nvPicPr>
        <p:blipFill>
          <a:blip r:embed="rId2"/>
          <a:stretch>
            <a:fillRect/>
          </a:stretch>
        </p:blipFill>
        <p:spPr>
          <a:xfrm>
            <a:off x="6426200" y="1403350"/>
            <a:ext cx="2524125" cy="1106488"/>
          </a:xfrm>
          <a:prstGeom prst="rect">
            <a:avLst/>
          </a:prstGeom>
          <a:noFill/>
          <a:ln w="9525">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15365"/>
                                        </p:tgtEl>
                                        <p:attrNameLst>
                                          <p:attrName>style.visibility</p:attrName>
                                        </p:attrNameLst>
                                      </p:cBhvr>
                                      <p:to>
                                        <p:strVal val="visible"/>
                                      </p:to>
                                    </p:set>
                                    <p:animEffect transition="in" filter="slide(fromTop)">
                                      <p:cBhvr>
                                        <p:cTn id="7" dur="500"/>
                                        <p:tgtEl>
                                          <p:spTgt spid="15365"/>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15367"/>
                                        </p:tgtEl>
                                        <p:attrNameLst>
                                          <p:attrName>style.visibility</p:attrName>
                                        </p:attrNameLst>
                                      </p:cBhvr>
                                      <p:to>
                                        <p:strVal val="visible"/>
                                      </p:to>
                                    </p:set>
                                    <p:anim calcmode="lin" valueType="num">
                                      <p:cBhvr>
                                        <p:cTn id="12" dur="1000"/>
                                        <p:tgtEl>
                                          <p:spTgt spid="15367"/>
                                        </p:tgtEl>
                                        <p:attrNameLst>
                                          <p:attrName>ppt_y</p:attrName>
                                        </p:attrNameLst>
                                      </p:cBhvr>
                                      <p:tavLst>
                                        <p:tav tm="0">
                                          <p:val>
                                            <p:strVal val="#ppt_y+#ppt_h*1.125000"/>
                                          </p:val>
                                        </p:tav>
                                        <p:tav tm="100000">
                                          <p:val>
                                            <p:strVal val="#ppt_y"/>
                                          </p:val>
                                        </p:tav>
                                      </p:tavLst>
                                    </p:anim>
                                    <p:animEffect transition="in" filter="wipe(up)">
                                      <p:cBhvr>
                                        <p:cTn id="13" dur="1000"/>
                                        <p:tgtEl>
                                          <p:spTgt spid="153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5" grpId="0"/>
      <p:bldP spid="15367"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7" name="标题 15361"/>
          <p:cNvSpPr>
            <a:spLocks noGrp="1"/>
          </p:cNvSpPr>
          <p:nvPr>
            <p:ph type="title"/>
          </p:nvPr>
        </p:nvSpPr>
        <p:spPr>
          <a:xfrm>
            <a:off x="1295400" y="714375"/>
            <a:ext cx="7588250" cy="533400"/>
          </a:xfrm>
        </p:spPr>
        <p:txBody>
          <a:bodyPr wrap="square" lIns="91440" tIns="45720" rIns="91440" bIns="45720" anchor="ctr"/>
          <a:lstStyle/>
          <a:p>
            <a:pPr eaLnBrk="1" hangingPunct="1"/>
            <a:r>
              <a:rPr lang="zh-CN" altLang="en-US" sz="4000" dirty="0"/>
              <a:t>小学口头作文教学策略  </a:t>
            </a:r>
          </a:p>
        </p:txBody>
      </p:sp>
      <p:sp>
        <p:nvSpPr>
          <p:cNvPr id="126978" name="文本框 15362"/>
          <p:cNvSpPr txBox="1"/>
          <p:nvPr/>
        </p:nvSpPr>
        <p:spPr>
          <a:xfrm>
            <a:off x="1962150" y="1584325"/>
            <a:ext cx="3413125" cy="365125"/>
          </a:xfrm>
          <a:prstGeom prst="rect">
            <a:avLst/>
          </a:prstGeom>
          <a:noFill/>
          <a:ln w="9525">
            <a:noFill/>
          </a:ln>
        </p:spPr>
        <p:txBody>
          <a:bodyPr anchor="t">
            <a:spAutoFit/>
          </a:bodyPr>
          <a:lstStyle/>
          <a:p>
            <a:pPr algn="r"/>
            <a:endParaRPr lang="zh-CN" altLang="en-US" dirty="0">
              <a:latin typeface="Arial" panose="020B0604020202020204" pitchFamily="34" charset="0"/>
              <a:ea typeface="宋体" panose="02010600030101010101" pitchFamily="2" charset="-122"/>
            </a:endParaRPr>
          </a:p>
        </p:txBody>
      </p:sp>
      <p:sp>
        <p:nvSpPr>
          <p:cNvPr id="126979" name="AutoShape 14"/>
          <p:cNvSpPr/>
          <p:nvPr/>
        </p:nvSpPr>
        <p:spPr>
          <a:xfrm>
            <a:off x="117475" y="1406525"/>
            <a:ext cx="6216650" cy="542925"/>
          </a:xfrm>
          <a:prstGeom prst="roundRect">
            <a:avLst>
              <a:gd name="adj" fmla="val 16667"/>
            </a:avLst>
          </a:prstGeom>
          <a:solidFill>
            <a:schemeClr val="hlink"/>
          </a:solidFill>
          <a:ln w="38100" cap="flat" cmpd="sng">
            <a:solidFill>
              <a:srgbClr val="FFFFFF">
                <a:alpha val="50195"/>
              </a:srgbClr>
            </a:solidFill>
            <a:prstDash val="solid"/>
            <a:round/>
            <a:headEnd type="none" w="med" len="med"/>
            <a:tailEnd type="none" w="med" len="med"/>
          </a:ln>
        </p:spPr>
        <p:txBody>
          <a:bodyPr wrap="none" anchor="ctr"/>
          <a:lstStyle/>
          <a:p>
            <a:r>
              <a:rPr lang="zh-CN" altLang="en-US" sz="3600" b="1" dirty="0">
                <a:latin typeface="Arial" panose="020B0604020202020204" pitchFamily="34" charset="0"/>
                <a:ea typeface="宋体" panose="02010600030101010101" pitchFamily="2" charset="-122"/>
              </a:rPr>
              <a:t>（二）小学口头作文教学途径</a:t>
            </a:r>
          </a:p>
        </p:txBody>
      </p:sp>
      <p:pic>
        <p:nvPicPr>
          <p:cNvPr id="15369" name="图片 15368" descr="IMG_6778"/>
          <p:cNvPicPr>
            <a:picLocks noChangeAspect="1"/>
          </p:cNvPicPr>
          <p:nvPr/>
        </p:nvPicPr>
        <p:blipFill>
          <a:blip r:embed="rId2"/>
          <a:stretch>
            <a:fillRect/>
          </a:stretch>
        </p:blipFill>
        <p:spPr>
          <a:xfrm>
            <a:off x="5340350" y="2120900"/>
            <a:ext cx="3529013" cy="4243388"/>
          </a:xfrm>
          <a:prstGeom prst="rect">
            <a:avLst/>
          </a:prstGeom>
          <a:noFill/>
          <a:ln w="9525">
            <a:noFill/>
          </a:ln>
        </p:spPr>
      </p:pic>
      <p:pic>
        <p:nvPicPr>
          <p:cNvPr id="15370" name="图片 15369" descr="IMG_6779"/>
          <p:cNvPicPr>
            <a:picLocks noChangeAspect="1"/>
          </p:cNvPicPr>
          <p:nvPr/>
        </p:nvPicPr>
        <p:blipFill>
          <a:blip r:embed="rId3"/>
          <a:stretch>
            <a:fillRect/>
          </a:stretch>
        </p:blipFill>
        <p:spPr>
          <a:xfrm>
            <a:off x="5292725" y="2079625"/>
            <a:ext cx="3562350" cy="4397375"/>
          </a:xfrm>
          <a:prstGeom prst="rect">
            <a:avLst/>
          </a:prstGeom>
          <a:noFill/>
          <a:ln w="9525">
            <a:noFill/>
          </a:ln>
        </p:spPr>
      </p:pic>
      <p:pic>
        <p:nvPicPr>
          <p:cNvPr id="15371" name="图片 15370"/>
          <p:cNvPicPr>
            <a:picLocks noChangeAspect="1"/>
          </p:cNvPicPr>
          <p:nvPr/>
        </p:nvPicPr>
        <p:blipFill>
          <a:blip r:embed="rId4"/>
          <a:stretch>
            <a:fillRect/>
          </a:stretch>
        </p:blipFill>
        <p:spPr>
          <a:xfrm>
            <a:off x="5202238" y="2124075"/>
            <a:ext cx="3698875" cy="4325938"/>
          </a:xfrm>
          <a:prstGeom prst="rect">
            <a:avLst/>
          </a:prstGeom>
          <a:noFill/>
          <a:ln w="9525">
            <a:noFill/>
          </a:ln>
        </p:spPr>
      </p:pic>
      <p:pic>
        <p:nvPicPr>
          <p:cNvPr id="15372" name="图片 15371"/>
          <p:cNvPicPr>
            <a:picLocks noChangeAspect="1"/>
          </p:cNvPicPr>
          <p:nvPr/>
        </p:nvPicPr>
        <p:blipFill>
          <a:blip r:embed="rId5"/>
          <a:stretch>
            <a:fillRect/>
          </a:stretch>
        </p:blipFill>
        <p:spPr>
          <a:xfrm>
            <a:off x="5246688" y="2078038"/>
            <a:ext cx="3659187" cy="4275137"/>
          </a:xfrm>
          <a:prstGeom prst="rect">
            <a:avLst/>
          </a:prstGeom>
          <a:noFill/>
          <a:ln w="9525">
            <a:noFill/>
          </a:ln>
        </p:spPr>
      </p:pic>
      <p:sp>
        <p:nvSpPr>
          <p:cNvPr id="30729" name="日期占位符 1"/>
          <p:cNvSpPr txBox="1">
            <a:spLocks noGrp="1" noChangeArrowheads="1"/>
          </p:cNvSpPr>
          <p:nvPr>
            <p:ph type="dt" sz="half" idx="10"/>
          </p:nvPr>
        </p:nvSpPr>
        <p:spPr bwMode="auto"/>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smtClean="0">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15367" name="文本框 15366"/>
          <p:cNvSpPr txBox="1"/>
          <p:nvPr/>
        </p:nvSpPr>
        <p:spPr>
          <a:xfrm>
            <a:off x="250825" y="2243138"/>
            <a:ext cx="4951413" cy="2652712"/>
          </a:xfrm>
          <a:prstGeom prst="rect">
            <a:avLst/>
          </a:prstGeom>
          <a:noFill/>
          <a:ln w="9525">
            <a:noFill/>
          </a:ln>
        </p:spPr>
        <p:txBody>
          <a:bodyPr anchor="t">
            <a:spAutoFit/>
          </a:bodyPr>
          <a:lstStyle/>
          <a:p>
            <a:pPr>
              <a:spcBef>
                <a:spcPct val="50000"/>
              </a:spcBef>
            </a:pPr>
            <a:r>
              <a:rPr lang="zh-CN" altLang="en-US" dirty="0">
                <a:solidFill>
                  <a:srgbClr val="333399"/>
                </a:solidFill>
                <a:latin typeface="Arial" panose="020B0604020202020204" pitchFamily="34" charset="0"/>
                <a:ea typeface="宋体" panose="02010600030101010101" pitchFamily="2" charset="-122"/>
              </a:rPr>
              <a:t>          </a:t>
            </a:r>
            <a:r>
              <a:rPr lang="zh-CN" altLang="en-US" sz="2800" b="1" dirty="0">
                <a:solidFill>
                  <a:srgbClr val="333399"/>
                </a:solidFill>
                <a:latin typeface="Arial" panose="020B0604020202020204" pitchFamily="34" charset="0"/>
                <a:ea typeface="宋体" panose="02010600030101010101" pitchFamily="2" charset="-122"/>
              </a:rPr>
              <a:t>我们为学生</a:t>
            </a:r>
            <a:r>
              <a:rPr lang="zh-CN" altLang="en-US" sz="2800" b="1" dirty="0">
                <a:solidFill>
                  <a:srgbClr val="333399"/>
                </a:solidFill>
                <a:latin typeface="Arial" panose="020B0604020202020204" pitchFamily="34" charset="0"/>
                <a:ea typeface="宋体" panose="02010600030101010101" pitchFamily="2" charset="-122"/>
                <a:sym typeface="Arial" panose="020B0604020202020204" pitchFamily="34" charset="0"/>
              </a:rPr>
              <a:t>发放推荐书单。每周</a:t>
            </a:r>
            <a:r>
              <a:rPr lang="zh-CN" altLang="en-US" sz="2800" b="1" dirty="0">
                <a:solidFill>
                  <a:srgbClr val="333399"/>
                </a:solidFill>
                <a:latin typeface="Arial" panose="020B0604020202020204" pitchFamily="34" charset="0"/>
                <a:ea typeface="宋体" panose="02010600030101010101" pitchFamily="2" charset="-122"/>
              </a:rPr>
              <a:t>上一节课外阅读课，让学生在“课间”或“睡前”阅读。举行多种形式的读书活动：好书推介会、讲故事比赛、演讲赛、做读书摘记等等。</a:t>
            </a:r>
            <a:r>
              <a:rPr lang="zh-CN" altLang="en-US" sz="2800" dirty="0">
                <a:solidFill>
                  <a:srgbClr val="333399"/>
                </a:solidFill>
                <a:latin typeface="Arial" panose="020B0604020202020204" pitchFamily="34" charset="0"/>
                <a:ea typeface="宋体" panose="02010600030101010101" pitchFamily="2" charset="-122"/>
              </a:rPr>
              <a:t> </a:t>
            </a:r>
          </a:p>
        </p:txBody>
      </p:sp>
      <p:pic>
        <p:nvPicPr>
          <p:cNvPr id="126986" name="图片 11268" descr="20080815215054343"/>
          <p:cNvPicPr>
            <a:picLocks noChangeAspect="1"/>
          </p:cNvPicPr>
          <p:nvPr/>
        </p:nvPicPr>
        <p:blipFill>
          <a:blip r:embed="rId6"/>
          <a:stretch>
            <a:fillRect/>
          </a:stretch>
        </p:blipFill>
        <p:spPr>
          <a:xfrm>
            <a:off x="368300" y="5322888"/>
            <a:ext cx="4716463" cy="1127125"/>
          </a:xfrm>
          <a:prstGeom prst="rect">
            <a:avLst/>
          </a:prstGeom>
          <a:noFill/>
          <a:ln w="9525">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15367"/>
                                        </p:tgtEl>
                                        <p:attrNameLst>
                                          <p:attrName>style.visibility</p:attrName>
                                        </p:attrNameLst>
                                      </p:cBhvr>
                                      <p:to>
                                        <p:strVal val="visible"/>
                                      </p:to>
                                    </p:set>
                                    <p:animEffect transition="in" filter="slide(fromLeft)">
                                      <p:cBhvr>
                                        <p:cTn id="7" dur="500"/>
                                        <p:tgtEl>
                                          <p:spTgt spid="15367"/>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15369"/>
                                        </p:tgtEl>
                                        <p:attrNameLst>
                                          <p:attrName>style.visibility</p:attrName>
                                        </p:attrNameLst>
                                      </p:cBhvr>
                                      <p:to>
                                        <p:strVal val="visible"/>
                                      </p:to>
                                    </p:set>
                                    <p:anim calcmode="lin" valueType="num">
                                      <p:cBhvr>
                                        <p:cTn id="11" dur="2000" fill="hold"/>
                                        <p:tgtEl>
                                          <p:spTgt spid="15369"/>
                                        </p:tgtEl>
                                        <p:attrNameLst>
                                          <p:attrName>ppt_x</p:attrName>
                                        </p:attrNameLst>
                                      </p:cBhvr>
                                      <p:tavLst>
                                        <p:tav tm="0">
                                          <p:val>
                                            <p:strVal val="#ppt_x"/>
                                          </p:val>
                                        </p:tav>
                                        <p:tav tm="100000">
                                          <p:val>
                                            <p:strVal val="#ppt_x"/>
                                          </p:val>
                                        </p:tav>
                                      </p:tavLst>
                                    </p:anim>
                                    <p:anim calcmode="lin" valueType="num">
                                      <p:cBhvr>
                                        <p:cTn id="12" dur="2000" fill="hold"/>
                                        <p:tgtEl>
                                          <p:spTgt spid="15369"/>
                                        </p:tgtEl>
                                        <p:attrNameLst>
                                          <p:attrName>ppt_y</p:attrName>
                                        </p:attrNameLst>
                                      </p:cBhvr>
                                      <p:tavLst>
                                        <p:tav tm="0">
                                          <p:val>
                                            <p:strVal val="1+#ppt_h/2"/>
                                          </p:val>
                                        </p:tav>
                                        <p:tav tm="100000">
                                          <p:val>
                                            <p:strVal val="#ppt_y"/>
                                          </p:val>
                                        </p:tav>
                                      </p:tavLst>
                                    </p:anim>
                                  </p:childTnLst>
                                </p:cTn>
                              </p:par>
                            </p:childTnLst>
                          </p:cTn>
                        </p:par>
                        <p:par>
                          <p:cTn id="13" fill="hold">
                            <p:stCondLst>
                              <p:cond delay="2500"/>
                            </p:stCondLst>
                            <p:childTnLst>
                              <p:par>
                                <p:cTn id="14" presetID="2" presetClass="entr" presetSubtype="4" fill="hold" nodeType="afterEffect">
                                  <p:stCondLst>
                                    <p:cond delay="0"/>
                                  </p:stCondLst>
                                  <p:childTnLst>
                                    <p:set>
                                      <p:cBhvr>
                                        <p:cTn id="15" dur="1" fill="hold">
                                          <p:stCondLst>
                                            <p:cond delay="0"/>
                                          </p:stCondLst>
                                        </p:cTn>
                                        <p:tgtEl>
                                          <p:spTgt spid="15370"/>
                                        </p:tgtEl>
                                        <p:attrNameLst>
                                          <p:attrName>style.visibility</p:attrName>
                                        </p:attrNameLst>
                                      </p:cBhvr>
                                      <p:to>
                                        <p:strVal val="visible"/>
                                      </p:to>
                                    </p:set>
                                    <p:anim calcmode="lin" valueType="num">
                                      <p:cBhvr>
                                        <p:cTn id="16" dur="2000" fill="hold"/>
                                        <p:tgtEl>
                                          <p:spTgt spid="15370"/>
                                        </p:tgtEl>
                                        <p:attrNameLst>
                                          <p:attrName>ppt_x</p:attrName>
                                        </p:attrNameLst>
                                      </p:cBhvr>
                                      <p:tavLst>
                                        <p:tav tm="0">
                                          <p:val>
                                            <p:strVal val="#ppt_x"/>
                                          </p:val>
                                        </p:tav>
                                        <p:tav tm="100000">
                                          <p:val>
                                            <p:strVal val="#ppt_x"/>
                                          </p:val>
                                        </p:tav>
                                      </p:tavLst>
                                    </p:anim>
                                    <p:anim calcmode="lin" valueType="num">
                                      <p:cBhvr>
                                        <p:cTn id="17" dur="2000" fill="hold"/>
                                        <p:tgtEl>
                                          <p:spTgt spid="15370"/>
                                        </p:tgtEl>
                                        <p:attrNameLst>
                                          <p:attrName>ppt_y</p:attrName>
                                        </p:attrNameLst>
                                      </p:cBhvr>
                                      <p:tavLst>
                                        <p:tav tm="0">
                                          <p:val>
                                            <p:strVal val="1+#ppt_h/2"/>
                                          </p:val>
                                        </p:tav>
                                        <p:tav tm="100000">
                                          <p:val>
                                            <p:strVal val="#ppt_y"/>
                                          </p:val>
                                        </p:tav>
                                      </p:tavLst>
                                    </p:anim>
                                  </p:childTnLst>
                                </p:cTn>
                              </p:par>
                            </p:childTnLst>
                          </p:cTn>
                        </p:par>
                        <p:par>
                          <p:cTn id="18" fill="hold">
                            <p:stCondLst>
                              <p:cond delay="4500"/>
                            </p:stCondLst>
                            <p:childTnLst>
                              <p:par>
                                <p:cTn id="19" presetID="12" presetClass="entr" presetSubtype="4" fill="hold" nodeType="afterEffect">
                                  <p:stCondLst>
                                    <p:cond delay="0"/>
                                  </p:stCondLst>
                                  <p:childTnLst>
                                    <p:set>
                                      <p:cBhvr>
                                        <p:cTn id="20" dur="1" fill="hold">
                                          <p:stCondLst>
                                            <p:cond delay="0"/>
                                          </p:stCondLst>
                                        </p:cTn>
                                        <p:tgtEl>
                                          <p:spTgt spid="15371"/>
                                        </p:tgtEl>
                                        <p:attrNameLst>
                                          <p:attrName>style.visibility</p:attrName>
                                        </p:attrNameLst>
                                      </p:cBhvr>
                                      <p:to>
                                        <p:strVal val="visible"/>
                                      </p:to>
                                    </p:set>
                                    <p:animEffect transition="in" filter="slide(fromBottom)">
                                      <p:cBhvr>
                                        <p:cTn id="21" dur="2000"/>
                                        <p:tgtEl>
                                          <p:spTgt spid="15371"/>
                                        </p:tgtEl>
                                      </p:cBhvr>
                                    </p:animEffect>
                                  </p:childTnLst>
                                </p:cTn>
                              </p:par>
                            </p:childTnLst>
                          </p:cTn>
                        </p:par>
                        <p:par>
                          <p:cTn id="22" fill="hold">
                            <p:stCondLst>
                              <p:cond delay="6500"/>
                            </p:stCondLst>
                            <p:childTnLst>
                              <p:par>
                                <p:cTn id="23" presetID="12" presetClass="entr" presetSubtype="4" fill="hold" nodeType="afterEffect">
                                  <p:stCondLst>
                                    <p:cond delay="0"/>
                                  </p:stCondLst>
                                  <p:childTnLst>
                                    <p:set>
                                      <p:cBhvr>
                                        <p:cTn id="24" dur="1" fill="hold">
                                          <p:stCondLst>
                                            <p:cond delay="0"/>
                                          </p:stCondLst>
                                        </p:cTn>
                                        <p:tgtEl>
                                          <p:spTgt spid="15372"/>
                                        </p:tgtEl>
                                        <p:attrNameLst>
                                          <p:attrName>style.visibility</p:attrName>
                                        </p:attrNameLst>
                                      </p:cBhvr>
                                      <p:to>
                                        <p:strVal val="visible"/>
                                      </p:to>
                                    </p:set>
                                    <p:animEffect transition="in" filter="slide(fromBottom)">
                                      <p:cBhvr>
                                        <p:cTn id="25" dur="2000"/>
                                        <p:tgtEl>
                                          <p:spTgt spid="153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7"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1" name="标题 15361"/>
          <p:cNvSpPr>
            <a:spLocks noGrp="1"/>
          </p:cNvSpPr>
          <p:nvPr>
            <p:ph type="title"/>
          </p:nvPr>
        </p:nvSpPr>
        <p:spPr>
          <a:xfrm>
            <a:off x="1295400" y="714375"/>
            <a:ext cx="7632700" cy="533400"/>
          </a:xfrm>
        </p:spPr>
        <p:txBody>
          <a:bodyPr wrap="square" lIns="91440" tIns="45720" rIns="91440" bIns="45720" anchor="ctr"/>
          <a:lstStyle/>
          <a:p>
            <a:pPr eaLnBrk="1" hangingPunct="1"/>
            <a:r>
              <a:rPr lang="zh-CN" altLang="en-US" sz="4000" dirty="0"/>
              <a:t>小学口头作文教学策略  </a:t>
            </a:r>
          </a:p>
        </p:txBody>
      </p:sp>
      <p:sp>
        <p:nvSpPr>
          <p:cNvPr id="128002" name="文本框 15362"/>
          <p:cNvSpPr txBox="1"/>
          <p:nvPr/>
        </p:nvSpPr>
        <p:spPr>
          <a:xfrm>
            <a:off x="1962150" y="1584325"/>
            <a:ext cx="3413125" cy="365125"/>
          </a:xfrm>
          <a:prstGeom prst="rect">
            <a:avLst/>
          </a:prstGeom>
          <a:noFill/>
          <a:ln w="9525">
            <a:noFill/>
          </a:ln>
        </p:spPr>
        <p:txBody>
          <a:bodyPr anchor="t">
            <a:spAutoFit/>
          </a:bodyPr>
          <a:lstStyle/>
          <a:p>
            <a:pPr algn="r"/>
            <a:endParaRPr lang="zh-CN" altLang="en-US" dirty="0">
              <a:latin typeface="Arial" panose="020B0604020202020204" pitchFamily="34" charset="0"/>
              <a:ea typeface="宋体" panose="02010600030101010101" pitchFamily="2" charset="-122"/>
            </a:endParaRPr>
          </a:p>
        </p:txBody>
      </p:sp>
      <p:sp>
        <p:nvSpPr>
          <p:cNvPr id="128003" name="文本框 15363"/>
          <p:cNvSpPr txBox="1"/>
          <p:nvPr/>
        </p:nvSpPr>
        <p:spPr>
          <a:xfrm>
            <a:off x="566738" y="2168525"/>
            <a:ext cx="7740650" cy="366713"/>
          </a:xfrm>
          <a:prstGeom prst="rect">
            <a:avLst/>
          </a:prstGeom>
          <a:noFill/>
          <a:ln w="9525">
            <a:noFill/>
          </a:ln>
        </p:spPr>
        <p:txBody>
          <a:bodyPr anchor="t">
            <a:spAutoFit/>
          </a:bodyPr>
          <a:lstStyle/>
          <a:p>
            <a:pPr>
              <a:spcBef>
                <a:spcPct val="50000"/>
              </a:spcBef>
              <a:buClr>
                <a:schemeClr val="accent2"/>
              </a:buClr>
            </a:pPr>
            <a:r>
              <a:rPr lang="zh-CN" altLang="en-US" dirty="0">
                <a:latin typeface="Arial" panose="020B0604020202020204" pitchFamily="34" charset="0"/>
                <a:ea typeface="宋体" panose="02010600030101010101" pitchFamily="2" charset="-122"/>
              </a:rPr>
              <a:t>     </a:t>
            </a:r>
          </a:p>
        </p:txBody>
      </p:sp>
      <p:sp>
        <p:nvSpPr>
          <p:cNvPr id="128004" name="AutoShape 14"/>
          <p:cNvSpPr/>
          <p:nvPr/>
        </p:nvSpPr>
        <p:spPr>
          <a:xfrm>
            <a:off x="117475" y="1403350"/>
            <a:ext cx="6203950" cy="542925"/>
          </a:xfrm>
          <a:prstGeom prst="roundRect">
            <a:avLst>
              <a:gd name="adj" fmla="val 16667"/>
            </a:avLst>
          </a:prstGeom>
          <a:solidFill>
            <a:schemeClr val="hlink"/>
          </a:solidFill>
          <a:ln w="38100" cap="flat" cmpd="sng">
            <a:solidFill>
              <a:srgbClr val="FFFFFF">
                <a:alpha val="50195"/>
              </a:srgbClr>
            </a:solidFill>
            <a:prstDash val="solid"/>
            <a:round/>
            <a:headEnd type="none" w="med" len="med"/>
            <a:tailEnd type="none" w="med" len="med"/>
          </a:ln>
        </p:spPr>
        <p:txBody>
          <a:bodyPr wrap="none" anchor="ctr"/>
          <a:lstStyle/>
          <a:p>
            <a:r>
              <a:rPr lang="zh-CN" altLang="en-US" sz="3600" b="1" dirty="0">
                <a:latin typeface="Arial" panose="020B0604020202020204" pitchFamily="34" charset="0"/>
                <a:ea typeface="宋体" panose="02010600030101010101" pitchFamily="2" charset="-122"/>
              </a:rPr>
              <a:t>（二）小学口头作文教学途径</a:t>
            </a:r>
          </a:p>
        </p:txBody>
      </p:sp>
      <p:sp>
        <p:nvSpPr>
          <p:cNvPr id="15374" name="文本框 15373"/>
          <p:cNvSpPr txBox="1"/>
          <p:nvPr/>
        </p:nvSpPr>
        <p:spPr>
          <a:xfrm>
            <a:off x="341313" y="2079625"/>
            <a:ext cx="4772025" cy="519113"/>
          </a:xfrm>
          <a:prstGeom prst="rect">
            <a:avLst/>
          </a:prstGeom>
          <a:noFill/>
          <a:ln w="9525">
            <a:noFill/>
          </a:ln>
        </p:spPr>
        <p:txBody>
          <a:bodyPr anchor="t">
            <a:spAutoFit/>
          </a:bodyPr>
          <a:lstStyle/>
          <a:p>
            <a:pPr>
              <a:spcBef>
                <a:spcPct val="50000"/>
              </a:spcBef>
              <a:buClr>
                <a:schemeClr val="accent2"/>
              </a:buClr>
            </a:pPr>
            <a:r>
              <a:rPr lang="zh-CN" altLang="en-US" dirty="0">
                <a:latin typeface="Arial" panose="020B0604020202020204" pitchFamily="34" charset="0"/>
                <a:ea typeface="宋体" panose="02010600030101010101" pitchFamily="2" charset="-122"/>
              </a:rPr>
              <a:t>  </a:t>
            </a:r>
            <a:r>
              <a:rPr lang="zh-CN" altLang="en-US" sz="2800" dirty="0">
                <a:latin typeface="Arial" panose="020B0604020202020204" pitchFamily="34" charset="0"/>
                <a:ea typeface="宋体" panose="02010600030101010101" pitchFamily="2" charset="-122"/>
              </a:rPr>
              <a:t> </a:t>
            </a:r>
            <a:r>
              <a:rPr lang="zh-CN" altLang="en-US" sz="2800" b="1" dirty="0">
                <a:latin typeface="Arial" panose="020B0604020202020204" pitchFamily="34" charset="0"/>
                <a:ea typeface="宋体" panose="02010600030101010101" pitchFamily="2" charset="-122"/>
              </a:rPr>
              <a:t>3.练习实践，形成能力</a:t>
            </a:r>
            <a:r>
              <a:rPr lang="zh-CN" altLang="en-US" sz="2800" dirty="0">
                <a:solidFill>
                  <a:srgbClr val="333399"/>
                </a:solidFill>
                <a:latin typeface="Arial" panose="020B0604020202020204" pitchFamily="34" charset="0"/>
                <a:ea typeface="宋体" panose="02010600030101010101" pitchFamily="2" charset="-122"/>
              </a:rPr>
              <a:t>  </a:t>
            </a:r>
            <a:r>
              <a:rPr lang="zh-CN" altLang="en-US" sz="2800" dirty="0">
                <a:latin typeface="Arial" panose="020B0604020202020204" pitchFamily="34" charset="0"/>
                <a:ea typeface="宋体" panose="02010600030101010101" pitchFamily="2" charset="-122"/>
              </a:rPr>
              <a:t>                      </a:t>
            </a:r>
            <a:r>
              <a:rPr lang="zh-CN" altLang="en-US" sz="2800" dirty="0">
                <a:solidFill>
                  <a:srgbClr val="000D4D"/>
                </a:solidFill>
                <a:latin typeface="Arial" panose="020B0604020202020204" pitchFamily="34" charset="0"/>
                <a:ea typeface="宋体" panose="02010600030101010101" pitchFamily="2" charset="-122"/>
              </a:rPr>
              <a:t>   </a:t>
            </a:r>
          </a:p>
        </p:txBody>
      </p:sp>
      <p:sp>
        <p:nvSpPr>
          <p:cNvPr id="31750" name="日期占位符 1"/>
          <p:cNvSpPr txBox="1">
            <a:spLocks noGrp="1" noChangeArrowheads="1"/>
          </p:cNvSpPr>
          <p:nvPr>
            <p:ph type="dt" sz="half" idx="10"/>
          </p:nvPr>
        </p:nvSpPr>
        <p:spPr bwMode="auto"/>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smtClean="0">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15366" name="文本框 15365"/>
          <p:cNvSpPr txBox="1"/>
          <p:nvPr/>
        </p:nvSpPr>
        <p:spPr>
          <a:xfrm>
            <a:off x="177800" y="2833688"/>
            <a:ext cx="8750300" cy="1198562"/>
          </a:xfrm>
          <a:prstGeom prst="rect">
            <a:avLst/>
          </a:prstGeom>
          <a:noFill/>
          <a:ln w="9525">
            <a:noFill/>
          </a:ln>
        </p:spPr>
        <p:txBody>
          <a:bodyPr anchor="t">
            <a:spAutoFit/>
          </a:bodyPr>
          <a:lstStyle/>
          <a:p>
            <a:pPr>
              <a:spcBef>
                <a:spcPct val="50000"/>
              </a:spcBef>
              <a:buClr>
                <a:schemeClr val="accent2"/>
              </a:buClr>
            </a:pPr>
            <a:r>
              <a:rPr lang="zh-CN" altLang="en-US" dirty="0">
                <a:latin typeface="Arial" panose="020B0604020202020204" pitchFamily="34" charset="0"/>
                <a:ea typeface="宋体" panose="02010600030101010101" pitchFamily="2" charset="-122"/>
              </a:rPr>
              <a:t> </a:t>
            </a:r>
            <a:r>
              <a:rPr lang="zh-CN" altLang="en-US" sz="2400" dirty="0">
                <a:solidFill>
                  <a:srgbClr val="333399"/>
                </a:solidFill>
                <a:latin typeface="Arial" panose="020B0604020202020204" pitchFamily="34" charset="0"/>
                <a:ea typeface="宋体" panose="02010600030101010101" pitchFamily="2" charset="-122"/>
              </a:rPr>
              <a:t>      </a:t>
            </a:r>
            <a:r>
              <a:rPr lang="zh-CN" altLang="en-US" sz="2400" b="1" dirty="0">
                <a:solidFill>
                  <a:srgbClr val="333399"/>
                </a:solidFill>
                <a:latin typeface="Arial" panose="020B0604020202020204" pitchFamily="34" charset="0"/>
                <a:ea typeface="宋体" panose="02010600030101010101" pitchFamily="2" charset="-122"/>
              </a:rPr>
              <a:t>对教材要进行二度开发，去挖掘教材中的说写资源，充分利用教材资源，在语文教学的过程中找准口头训练的时机和切入点，恰当有效地实施口头作文教学。 </a:t>
            </a:r>
          </a:p>
        </p:txBody>
      </p:sp>
      <p:sp>
        <p:nvSpPr>
          <p:cNvPr id="2" name="文本框 1"/>
          <p:cNvSpPr txBox="1"/>
          <p:nvPr/>
        </p:nvSpPr>
        <p:spPr>
          <a:xfrm>
            <a:off x="238125" y="4337050"/>
            <a:ext cx="8505825" cy="457200"/>
          </a:xfrm>
          <a:prstGeom prst="rect">
            <a:avLst/>
          </a:prstGeom>
          <a:noFill/>
          <a:ln w="9525">
            <a:noFill/>
          </a:ln>
        </p:spPr>
        <p:txBody>
          <a:bodyPr anchor="t">
            <a:spAutoFit/>
          </a:bodyPr>
          <a:lstStyle/>
          <a:p>
            <a:pPr>
              <a:spcBef>
                <a:spcPct val="50000"/>
              </a:spcBef>
              <a:buClr>
                <a:schemeClr val="accent2"/>
              </a:buClr>
            </a:pPr>
            <a:r>
              <a:rPr lang="zh-CN" altLang="en-US" dirty="0">
                <a:latin typeface="Arial" panose="020B0604020202020204" pitchFamily="34" charset="0"/>
                <a:ea typeface="宋体" panose="02010600030101010101" pitchFamily="2" charset="-122"/>
              </a:rPr>
              <a:t>        </a:t>
            </a:r>
            <a:r>
              <a:rPr lang="zh-CN" altLang="en-US" sz="2400" b="1" dirty="0">
                <a:solidFill>
                  <a:srgbClr val="333399"/>
                </a:solidFill>
                <a:latin typeface="Arial" panose="020B0604020202020204" pitchFamily="34" charset="0"/>
                <a:ea typeface="宋体" panose="02010600030101010101" pitchFamily="2" charset="-122"/>
              </a:rPr>
              <a:t>另外，注重形式的多样化，激发学生的兴趣。 </a:t>
            </a:r>
            <a:endParaRPr lang="zh-CN" altLang="en-US" sz="2400" dirty="0">
              <a:solidFill>
                <a:srgbClr val="333399"/>
              </a:solidFill>
              <a:latin typeface="Arial" panose="020B0604020202020204" pitchFamily="34" charset="0"/>
              <a:ea typeface="宋体" panose="02010600030101010101" pitchFamily="2" charset="-122"/>
            </a:endParaRPr>
          </a:p>
        </p:txBody>
      </p:sp>
      <p:sp>
        <p:nvSpPr>
          <p:cNvPr id="3" name="文本框 2"/>
          <p:cNvSpPr txBox="1"/>
          <p:nvPr/>
        </p:nvSpPr>
        <p:spPr>
          <a:xfrm>
            <a:off x="341313" y="5183188"/>
            <a:ext cx="8505825" cy="457200"/>
          </a:xfrm>
          <a:prstGeom prst="rect">
            <a:avLst/>
          </a:prstGeom>
          <a:noFill/>
          <a:ln w="9525">
            <a:noFill/>
          </a:ln>
        </p:spPr>
        <p:txBody>
          <a:bodyPr anchor="t">
            <a:spAutoFit/>
          </a:bodyPr>
          <a:lstStyle/>
          <a:p>
            <a:pPr>
              <a:spcBef>
                <a:spcPct val="50000"/>
              </a:spcBef>
              <a:buClr>
                <a:schemeClr val="accent2"/>
              </a:buClr>
            </a:pPr>
            <a:r>
              <a:rPr lang="zh-CN" altLang="en-US" dirty="0">
                <a:latin typeface="Arial" panose="020B0604020202020204" pitchFamily="34" charset="0"/>
                <a:ea typeface="宋体" panose="02010600030101010101" pitchFamily="2" charset="-122"/>
              </a:rPr>
              <a:t>     </a:t>
            </a:r>
            <a:r>
              <a:rPr lang="zh-CN" altLang="en-US" sz="2400" b="1" dirty="0">
                <a:solidFill>
                  <a:srgbClr val="333399"/>
                </a:solidFill>
                <a:latin typeface="Arial" panose="020B0604020202020204" pitchFamily="34" charset="0"/>
                <a:ea typeface="宋体" panose="02010600030101010101" pitchFamily="2" charset="-122"/>
              </a:rPr>
              <a:t>从活动入手，让学生发表自己的见闻、体会、想法。</a:t>
            </a:r>
            <a:r>
              <a:rPr lang="zh-CN" altLang="en-US" sz="2400" dirty="0">
                <a:solidFill>
                  <a:srgbClr val="333399"/>
                </a:solidFill>
                <a:latin typeface="Arial" panose="020B0604020202020204" pitchFamily="34" charset="0"/>
                <a:ea typeface="宋体" panose="02010600030101010101" pitchFamily="2" charset="-122"/>
              </a:rPr>
              <a:t> </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15374"/>
                                        </p:tgtEl>
                                        <p:attrNameLst>
                                          <p:attrName>style.visibility</p:attrName>
                                        </p:attrNameLst>
                                      </p:cBhvr>
                                      <p:to>
                                        <p:strVal val="visible"/>
                                      </p:to>
                                    </p:set>
                                    <p:animEffect transition="in" filter="slide(fromTop)">
                                      <p:cBhvr>
                                        <p:cTn id="7" dur="500"/>
                                        <p:tgtEl>
                                          <p:spTgt spid="15374"/>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grpId="0" nodeType="clickEffect">
                                  <p:stCondLst>
                                    <p:cond delay="0"/>
                                  </p:stCondLst>
                                  <p:childTnLst>
                                    <p:set>
                                      <p:cBhvr>
                                        <p:cTn id="11" dur="1" fill="hold">
                                          <p:stCondLst>
                                            <p:cond delay="0"/>
                                          </p:stCondLst>
                                        </p:cTn>
                                        <p:tgtEl>
                                          <p:spTgt spid="15366"/>
                                        </p:tgtEl>
                                        <p:attrNameLst>
                                          <p:attrName>style.visibility</p:attrName>
                                        </p:attrNameLst>
                                      </p:cBhvr>
                                      <p:to>
                                        <p:strVal val="visible"/>
                                      </p:to>
                                    </p:set>
                                    <p:animEffect transition="in" filter="slide(fromLeft)">
                                      <p:cBhvr>
                                        <p:cTn id="12" dur="500"/>
                                        <p:tgtEl>
                                          <p:spTgt spid="15366"/>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8"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slide(fromLeft)">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8"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slide(fromLeft)">
                                      <p:cBhvr>
                                        <p:cTn id="2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74" grpId="0"/>
      <p:bldP spid="15366" grpId="0"/>
      <p:bldP spid="2" grpId="0"/>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日期占位符 2"/>
          <p:cNvSpPr txBox="1">
            <a:spLocks noGrp="1" noChangeArrowheads="1"/>
          </p:cNvSpPr>
          <p:nvPr>
            <p:ph type="dt" sz="half" idx="10"/>
          </p:nvPr>
        </p:nvSpPr>
        <p:spPr bwMode="auto">
          <a:ln>
            <a:miter lim="800000"/>
          </a:ln>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smtClean="0">
                <a:ln>
                  <a:noFill/>
                </a:ln>
                <a:solidFill>
                  <a:schemeClr val="tx1"/>
                </a:solidFill>
                <a:effectLst/>
                <a:uLnTx/>
                <a:uFillTx/>
                <a:latin typeface="Verdana" panose="020B0604030504040204" pitchFamily="34" charset="0"/>
                <a:ea typeface="+mn-ea"/>
                <a:cs typeface="+mn-cs"/>
              </a:rPr>
              <a:t>http://www.thxsyxx.com</a:t>
            </a:r>
          </a:p>
        </p:txBody>
      </p:sp>
      <p:sp>
        <p:nvSpPr>
          <p:cNvPr id="81922" name="标题 1"/>
          <p:cNvSpPr>
            <a:spLocks noGrp="1"/>
          </p:cNvSpPr>
          <p:nvPr>
            <p:ph type="title"/>
          </p:nvPr>
        </p:nvSpPr>
        <p:spPr>
          <a:xfrm>
            <a:off x="1016000" y="728663"/>
            <a:ext cx="7315200" cy="533400"/>
          </a:xfrm>
        </p:spPr>
        <p:txBody>
          <a:bodyPr wrap="square" lIns="91440" tIns="45720" rIns="91440" bIns="45720" anchor="ctr"/>
          <a:lstStyle/>
          <a:p>
            <a:pPr eaLnBrk="1" hangingPunct="1"/>
            <a:r>
              <a:rPr lang="zh-CN" altLang="en-US" sz="4000" dirty="0">
                <a:latin typeface="黑体" panose="02010600030101010101" pitchFamily="2" charset="-122"/>
                <a:ea typeface="黑体" panose="02010600030101010101" pitchFamily="2" charset="-122"/>
              </a:rPr>
              <a:t>一、课题研究的基本情况</a:t>
            </a:r>
            <a:endParaRPr lang="en-US" altLang="zh-CN" sz="4000" dirty="0">
              <a:latin typeface="黑体" panose="02010600030101010101" pitchFamily="2" charset="-122"/>
              <a:ea typeface="黑体" panose="02010600030101010101" pitchFamily="2" charset="-122"/>
            </a:endParaRPr>
          </a:p>
        </p:txBody>
      </p:sp>
      <p:grpSp>
        <p:nvGrpSpPr>
          <p:cNvPr id="2" name="组合 7170"/>
          <p:cNvGrpSpPr/>
          <p:nvPr/>
        </p:nvGrpSpPr>
        <p:grpSpPr>
          <a:xfrm>
            <a:off x="-63500" y="1358900"/>
            <a:ext cx="4197350" cy="676275"/>
            <a:chOff x="0" y="0"/>
            <a:chExt cx="1008" cy="356"/>
          </a:xfrm>
        </p:grpSpPr>
        <p:grpSp>
          <p:nvGrpSpPr>
            <p:cNvPr id="81924" name="组合 7171"/>
            <p:cNvGrpSpPr/>
            <p:nvPr/>
          </p:nvGrpSpPr>
          <p:grpSpPr>
            <a:xfrm>
              <a:off x="42" y="0"/>
              <a:ext cx="966" cy="356"/>
              <a:chOff x="0" y="0"/>
              <a:chExt cx="589" cy="353"/>
            </a:xfrm>
          </p:grpSpPr>
          <p:sp>
            <p:nvSpPr>
              <p:cNvPr id="81925" name="圆角矩形 7172"/>
              <p:cNvSpPr/>
              <p:nvPr/>
            </p:nvSpPr>
            <p:spPr>
              <a:xfrm>
                <a:off x="0" y="0"/>
                <a:ext cx="589" cy="353"/>
              </a:xfrm>
              <a:prstGeom prst="roundRect">
                <a:avLst>
                  <a:gd name="adj" fmla="val 11921"/>
                </a:avLst>
              </a:prstGeom>
              <a:gradFill rotWithShape="1">
                <a:gsLst>
                  <a:gs pos="0">
                    <a:schemeClr val="accent1"/>
                  </a:gs>
                  <a:gs pos="100000">
                    <a:srgbClr val="2C7E46"/>
                  </a:gs>
                </a:gsLst>
                <a:lin ang="5400000" scaled="1"/>
                <a:tileRect/>
              </a:gradFill>
              <a:ln w="38100" cap="flat" cmpd="sng">
                <a:solidFill>
                  <a:schemeClr val="bg1"/>
                </a:solidFill>
                <a:prstDash val="solid"/>
                <a:round/>
                <a:headEnd type="none" w="med" len="med"/>
                <a:tailEnd type="none" w="med" len="med"/>
              </a:ln>
            </p:spPr>
            <p:txBody>
              <a:bodyPr anchor="t"/>
              <a:lstStyle/>
              <a:p>
                <a:pPr algn="r"/>
                <a:endParaRPr lang="zh-CN" altLang="en-US" b="1" dirty="0">
                  <a:latin typeface="Arial" panose="020B0604020202020204" pitchFamily="34" charset="0"/>
                  <a:ea typeface="Arial" panose="020B0604020202020204" pitchFamily="34" charset="0"/>
                </a:endParaRPr>
              </a:p>
            </p:txBody>
          </p:sp>
          <p:sp>
            <p:nvSpPr>
              <p:cNvPr id="10246" name="任意多边形 7173"/>
              <p:cNvSpPr>
                <a:spLocks noChangeArrowheads="1"/>
              </p:cNvSpPr>
              <p:nvPr/>
            </p:nvSpPr>
            <p:spPr bwMode="auto">
              <a:xfrm>
                <a:off x="37" y="23"/>
                <a:ext cx="294" cy="176"/>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rgbClr val="96D7AB"/>
                  </a:gs>
                  <a:gs pos="50000">
                    <a:schemeClr val="accent1">
                      <a:alpha val="0"/>
                    </a:schemeClr>
                  </a:gs>
                  <a:gs pos="100000">
                    <a:srgbClr val="96D7AB"/>
                  </a:gs>
                </a:gsLst>
                <a:lin ang="2700000" scaled="1"/>
              </a:gra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grpSp>
        <p:sp>
          <p:nvSpPr>
            <p:cNvPr id="81927" name="文本框 7174"/>
            <p:cNvSpPr txBox="1"/>
            <p:nvPr/>
          </p:nvSpPr>
          <p:spPr>
            <a:xfrm>
              <a:off x="0" y="0"/>
              <a:ext cx="998" cy="288"/>
            </a:xfrm>
            <a:prstGeom prst="rect">
              <a:avLst/>
            </a:prstGeom>
            <a:noFill/>
            <a:ln w="9525">
              <a:noFill/>
            </a:ln>
          </p:spPr>
          <p:txBody>
            <a:bodyPr anchor="t"/>
            <a:lstStyle/>
            <a:p>
              <a:pPr eaLnBrk="0" hangingPunct="0"/>
              <a:r>
                <a:rPr lang="zh-CN" altLang="en-US" sz="3600" b="1" dirty="0">
                  <a:solidFill>
                    <a:schemeClr val="bg1"/>
                  </a:solidFill>
                  <a:latin typeface="Arial" panose="020B0604020202020204" pitchFamily="34" charset="0"/>
                  <a:ea typeface="黑体" panose="02010600030101010101" pitchFamily="2" charset="-122"/>
                </a:rPr>
                <a:t>（二）课题的提出</a:t>
              </a:r>
              <a:r>
                <a:rPr lang="zh-CN" altLang="en-US" sz="2400" b="1" dirty="0">
                  <a:solidFill>
                    <a:schemeClr val="bg1"/>
                  </a:solidFill>
                  <a:latin typeface="Arial" panose="020B0604020202020204" pitchFamily="34" charset="0"/>
                  <a:ea typeface="黑体" panose="02010600030101010101" pitchFamily="2" charset="-122"/>
                </a:rPr>
                <a:t>  </a:t>
              </a:r>
              <a:endParaRPr lang="zh-CN" altLang="en-US" dirty="0">
                <a:latin typeface="Arial" panose="020B0604020202020204" pitchFamily="34" charset="0"/>
              </a:endParaRPr>
            </a:p>
          </p:txBody>
        </p:sp>
      </p:grpSp>
      <p:sp>
        <p:nvSpPr>
          <p:cNvPr id="7177" name="文本框 7176"/>
          <p:cNvSpPr txBox="1"/>
          <p:nvPr/>
        </p:nvSpPr>
        <p:spPr>
          <a:xfrm>
            <a:off x="385763" y="2619375"/>
            <a:ext cx="8455025" cy="579438"/>
          </a:xfrm>
          <a:prstGeom prst="rect">
            <a:avLst/>
          </a:prstGeom>
          <a:noFill/>
          <a:ln w="9525">
            <a:noFill/>
          </a:ln>
        </p:spPr>
        <p:txBody>
          <a:bodyPr wrap="square" anchor="t">
            <a:spAutoFit/>
          </a:bodyPr>
          <a:lstStyle/>
          <a:p>
            <a:pPr>
              <a:spcBef>
                <a:spcPct val="50000"/>
              </a:spcBef>
              <a:buClr>
                <a:schemeClr val="accent2"/>
              </a:buClr>
            </a:pPr>
            <a:r>
              <a:rPr lang="zh-CN" altLang="en-US" sz="2000" dirty="0">
                <a:solidFill>
                  <a:schemeClr val="accent2"/>
                </a:solidFill>
                <a:latin typeface="黑体" panose="02010600030101010101" pitchFamily="2" charset="-122"/>
                <a:ea typeface="黑体" panose="02010600030101010101" pitchFamily="2" charset="-122"/>
              </a:rPr>
              <a:t>  </a:t>
            </a:r>
            <a:r>
              <a:rPr lang="zh-CN" altLang="en-US" sz="2000" dirty="0">
                <a:solidFill>
                  <a:schemeClr val="accent2"/>
                </a:solidFill>
                <a:latin typeface="宋体" panose="02010600030101010101" pitchFamily="2" charset="-122"/>
              </a:rPr>
              <a:t>   </a:t>
            </a:r>
            <a:r>
              <a:rPr lang="zh-CN" altLang="en-US" sz="3200" b="1" dirty="0">
                <a:latin typeface="宋体" panose="02010600030101010101" pitchFamily="2" charset="-122"/>
              </a:rPr>
              <a:t>语言表达是短板，学生口头表达能力不强。</a:t>
            </a:r>
            <a:r>
              <a:rPr lang="zh-CN" altLang="en-US" sz="2600" dirty="0">
                <a:latin typeface="宋体" panose="02010600030101010101" pitchFamily="2" charset="-122"/>
              </a:rPr>
              <a:t>  </a:t>
            </a:r>
          </a:p>
        </p:txBody>
      </p:sp>
      <p:sp>
        <p:nvSpPr>
          <p:cNvPr id="3" name="文本框 2"/>
          <p:cNvSpPr txBox="1"/>
          <p:nvPr/>
        </p:nvSpPr>
        <p:spPr>
          <a:xfrm>
            <a:off x="328613" y="3424238"/>
            <a:ext cx="8488362" cy="2041525"/>
          </a:xfrm>
          <a:prstGeom prst="rect">
            <a:avLst/>
          </a:prstGeom>
          <a:noFill/>
          <a:ln w="9525">
            <a:noFill/>
          </a:ln>
        </p:spPr>
        <p:txBody>
          <a:bodyPr anchor="t">
            <a:spAutoFit/>
          </a:bodyPr>
          <a:lstStyle/>
          <a:p>
            <a:pPr>
              <a:spcBef>
                <a:spcPct val="50000"/>
              </a:spcBef>
              <a:buClr>
                <a:schemeClr val="accent2"/>
              </a:buClr>
            </a:pPr>
            <a:r>
              <a:rPr lang="en-US" altLang="en-US" sz="2400" b="1" dirty="0">
                <a:solidFill>
                  <a:schemeClr val="accent2"/>
                </a:solidFill>
                <a:latin typeface="宋体" panose="02010600030101010101" pitchFamily="2" charset="-122"/>
              </a:rPr>
              <a:t>   </a:t>
            </a:r>
            <a:r>
              <a:rPr lang="en-US" altLang="en-US" sz="2400" b="1" dirty="0">
                <a:solidFill>
                  <a:srgbClr val="333399"/>
                </a:solidFill>
                <a:latin typeface="宋体" panose="02010600030101010101" pitchFamily="2" charset="-122"/>
              </a:rPr>
              <a:t>  </a:t>
            </a:r>
            <a:r>
              <a:rPr lang="zh-CN" altLang="en-US" sz="3200" b="1" dirty="0">
                <a:solidFill>
                  <a:srgbClr val="333399"/>
                </a:solidFill>
                <a:latin typeface="宋体" panose="02010600030101010101" pitchFamily="2" charset="-122"/>
              </a:rPr>
              <a:t>说话零零碎碎且连贯性、条理性差。语文课上积极发言的学生少，有的回答问题时，抓耳挠腮小动作或是口头语不断，不能顺畅、清楚地表达自己的意思。</a:t>
            </a:r>
            <a:r>
              <a:rPr lang="zh-CN" altLang="en-US" sz="3200" dirty="0">
                <a:solidFill>
                  <a:srgbClr val="333399"/>
                </a:solidFill>
                <a:latin typeface="宋体" panose="02010600030101010101" pitchFamily="2" charset="-122"/>
              </a:rPr>
              <a:t> </a:t>
            </a:r>
          </a:p>
        </p:txBody>
      </p:sp>
      <p:sp>
        <p:nvSpPr>
          <p:cNvPr id="4" name="文本框 3"/>
          <p:cNvSpPr txBox="1"/>
          <p:nvPr/>
        </p:nvSpPr>
        <p:spPr>
          <a:xfrm>
            <a:off x="206375" y="1989138"/>
            <a:ext cx="4635500" cy="639762"/>
          </a:xfrm>
          <a:prstGeom prst="rect">
            <a:avLst/>
          </a:prstGeom>
          <a:noFill/>
          <a:ln w="9525">
            <a:noFill/>
          </a:ln>
        </p:spPr>
        <p:txBody>
          <a:bodyPr anchor="t">
            <a:spAutoFit/>
          </a:bodyPr>
          <a:lstStyle/>
          <a:p>
            <a:pPr>
              <a:spcBef>
                <a:spcPct val="50000"/>
              </a:spcBef>
              <a:buClr>
                <a:schemeClr val="accent2"/>
              </a:buClr>
            </a:pPr>
            <a:r>
              <a:rPr lang="zh-CN" altLang="en-US" sz="2000" dirty="0">
                <a:solidFill>
                  <a:schemeClr val="accent2"/>
                </a:solidFill>
                <a:latin typeface="黑体" panose="02010600030101010101" pitchFamily="2" charset="-122"/>
                <a:ea typeface="黑体" panose="02010600030101010101" pitchFamily="2" charset="-122"/>
              </a:rPr>
              <a:t> </a:t>
            </a:r>
            <a:r>
              <a:rPr lang="en-US" altLang="zh-CN" sz="3600" b="1" dirty="0">
                <a:solidFill>
                  <a:srgbClr val="333399"/>
                </a:solidFill>
                <a:latin typeface="宋体" panose="02010600030101010101" pitchFamily="2" charset="-122"/>
              </a:rPr>
              <a:t>1.</a:t>
            </a:r>
            <a:r>
              <a:rPr lang="zh-CN" altLang="en-US" sz="3600" b="1" dirty="0">
                <a:solidFill>
                  <a:srgbClr val="333399"/>
                </a:solidFill>
                <a:latin typeface="宋体" panose="02010600030101010101" pitchFamily="2" charset="-122"/>
              </a:rPr>
              <a:t>课题提出的背景：</a:t>
            </a:r>
            <a:r>
              <a:rPr lang="zh-CN" altLang="en-US" sz="2600" dirty="0">
                <a:latin typeface="宋体" panose="02010600030101010101" pitchFamily="2" charset="-122"/>
              </a:rPr>
              <a:t>  </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Left)">
                                      <p:cBhvr>
                                        <p:cTn id="7" dur="500"/>
                                        <p:tgtEl>
                                          <p:spTgt spid="2"/>
                                        </p:tgtEl>
                                      </p:cBhvr>
                                    </p:animEffect>
                                  </p:childTnLst>
                                </p:cTn>
                              </p:par>
                            </p:childTnLst>
                          </p:cTn>
                        </p:par>
                        <p:par>
                          <p:cTn id="8" fill="hold">
                            <p:stCondLst>
                              <p:cond delay="500"/>
                            </p:stCondLst>
                            <p:childTnLst>
                              <p:par>
                                <p:cTn id="9" presetID="18" presetClass="entr" presetSubtype="6" fill="hold" grpId="1"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strips(downRight)">
                                      <p:cBhvr>
                                        <p:cTn id="11" dur="5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18" presetClass="entr" presetSubtype="6" fill="hold" grpId="1" nodeType="clickEffect">
                                  <p:stCondLst>
                                    <p:cond delay="0"/>
                                  </p:stCondLst>
                                  <p:childTnLst>
                                    <p:set>
                                      <p:cBhvr>
                                        <p:cTn id="15" dur="1" fill="hold">
                                          <p:stCondLst>
                                            <p:cond delay="0"/>
                                          </p:stCondLst>
                                        </p:cTn>
                                        <p:tgtEl>
                                          <p:spTgt spid="7177"/>
                                        </p:tgtEl>
                                        <p:attrNameLst>
                                          <p:attrName>style.visibility</p:attrName>
                                        </p:attrNameLst>
                                      </p:cBhvr>
                                      <p:to>
                                        <p:strVal val="visible"/>
                                      </p:to>
                                    </p:set>
                                    <p:animEffect transition="in" filter="strips(downRight)">
                                      <p:cBhvr>
                                        <p:cTn id="16" dur="500"/>
                                        <p:tgtEl>
                                          <p:spTgt spid="7177"/>
                                        </p:tgtEl>
                                      </p:cBhvr>
                                    </p:animEffect>
                                  </p:childTnLst>
                                </p:cTn>
                              </p:par>
                            </p:childTnLst>
                          </p:cTn>
                        </p:par>
                      </p:childTnLst>
                    </p:cTn>
                  </p:par>
                  <p:par>
                    <p:cTn id="17" fill="hold">
                      <p:stCondLst>
                        <p:cond delay="indefinite"/>
                      </p:stCondLst>
                      <p:childTnLst>
                        <p:par>
                          <p:cTn id="18" fill="hold">
                            <p:stCondLst>
                              <p:cond delay="0"/>
                            </p:stCondLst>
                            <p:childTnLst>
                              <p:par>
                                <p:cTn id="19" presetID="18" presetClass="entr" presetSubtype="6" fill="hold" grpId="1"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strips(downRight)">
                                      <p:cBhvr>
                                        <p:cTn id="2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7" grpId="0" bldLvl="0"/>
      <p:bldP spid="7177" grpId="1" bldLvl="0"/>
      <p:bldP spid="3" grpId="0" bldLvl="0"/>
      <p:bldP spid="3" grpId="1" bldLvl="0"/>
      <p:bldP spid="4" grpId="0" bldLvl="0"/>
      <p:bldP spid="4" grpId="1" bldLvl="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5" name="标题 16385"/>
          <p:cNvSpPr>
            <a:spLocks noGrp="1"/>
          </p:cNvSpPr>
          <p:nvPr>
            <p:ph type="title"/>
          </p:nvPr>
        </p:nvSpPr>
        <p:spPr>
          <a:xfrm>
            <a:off x="1295400" y="714375"/>
            <a:ext cx="7588250" cy="533400"/>
          </a:xfrm>
        </p:spPr>
        <p:txBody>
          <a:bodyPr wrap="square" lIns="91440" tIns="45720" rIns="91440" bIns="45720" anchor="ctr"/>
          <a:lstStyle/>
          <a:p>
            <a:pPr eaLnBrk="1" hangingPunct="1"/>
            <a:r>
              <a:rPr lang="zh-CN" altLang="en-US" sz="4000" dirty="0">
                <a:latin typeface="黑体" panose="02010600030101010101" pitchFamily="2" charset="-122"/>
                <a:ea typeface="黑体" panose="02010600030101010101" pitchFamily="2" charset="-122"/>
              </a:rPr>
              <a:t>小学口头作文教学策略 </a:t>
            </a:r>
          </a:p>
        </p:txBody>
      </p:sp>
      <p:sp>
        <p:nvSpPr>
          <p:cNvPr id="16390" name="AutoShape 14"/>
          <p:cNvSpPr/>
          <p:nvPr/>
        </p:nvSpPr>
        <p:spPr>
          <a:xfrm>
            <a:off x="161925" y="1358900"/>
            <a:ext cx="6477000" cy="571500"/>
          </a:xfrm>
          <a:prstGeom prst="roundRect">
            <a:avLst>
              <a:gd name="adj" fmla="val 16667"/>
            </a:avLst>
          </a:prstGeom>
          <a:solidFill>
            <a:schemeClr val="hlink"/>
          </a:solidFill>
          <a:ln w="38100" cap="flat" cmpd="sng">
            <a:solidFill>
              <a:srgbClr val="FFFFFF">
                <a:alpha val="50195"/>
              </a:srgbClr>
            </a:solidFill>
            <a:prstDash val="solid"/>
            <a:round/>
            <a:headEnd type="none" w="med" len="med"/>
            <a:tailEnd type="none" w="med" len="med"/>
          </a:ln>
        </p:spPr>
        <p:txBody>
          <a:bodyPr wrap="none" anchor="ctr"/>
          <a:lstStyle/>
          <a:p>
            <a:r>
              <a:rPr lang="zh-CN" altLang="en-US" sz="3600" b="1" dirty="0">
                <a:latin typeface="Arial" panose="020B0604020202020204" pitchFamily="34" charset="0"/>
                <a:ea typeface="宋体" panose="02010600030101010101" pitchFamily="2" charset="-122"/>
              </a:rPr>
              <a:t>（三）小学口头作文训练方法</a:t>
            </a:r>
          </a:p>
        </p:txBody>
      </p:sp>
      <p:sp>
        <p:nvSpPr>
          <p:cNvPr id="74755" name="日期占位符 1"/>
          <p:cNvSpPr txBox="1">
            <a:spLocks noGrp="1" noChangeArrowheads="1"/>
          </p:cNvSpPr>
          <p:nvPr>
            <p:ph type="dt" sz="half" idx="10"/>
          </p:nvPr>
        </p:nvSpPr>
        <p:spPr bwMode="auto">
          <a:ln>
            <a:miter lim="800000"/>
          </a:ln>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0" i="0" u="none" strike="noStrike" kern="1200" cap="none" spc="0" normalizeH="0" baseline="0" noProof="0" smtClean="0">
                <a:ln>
                  <a:noFill/>
                </a:ln>
                <a:solidFill>
                  <a:schemeClr val="tx1"/>
                </a:solidFill>
                <a:effectLst/>
                <a:uLnTx/>
                <a:uFillTx/>
                <a:latin typeface="Verdana" panose="020B0604030504040204" pitchFamily="34" charset="0"/>
                <a:ea typeface="+mn-ea"/>
                <a:cs typeface="+mn-cs"/>
              </a:rPr>
              <a:t>http://www.thxsyxx.com</a:t>
            </a:r>
          </a:p>
        </p:txBody>
      </p:sp>
      <p:sp>
        <p:nvSpPr>
          <p:cNvPr id="9" name="线形标注 1 5133"/>
          <p:cNvSpPr/>
          <p:nvPr/>
        </p:nvSpPr>
        <p:spPr>
          <a:xfrm>
            <a:off x="927100" y="2438400"/>
            <a:ext cx="6750050" cy="1077913"/>
          </a:xfrm>
          <a:prstGeom prst="borderCallout1">
            <a:avLst>
              <a:gd name="adj1" fmla="val -8333"/>
              <a:gd name="adj2" fmla="val 98338"/>
              <a:gd name="adj3" fmla="val -8333"/>
              <a:gd name="adj4" fmla="val 37759"/>
            </a:avLst>
          </a:prstGeom>
          <a:solidFill>
            <a:srgbClr val="8FAD2F"/>
          </a:solidFill>
          <a:ln w="15875" cap="flat" cmpd="sng">
            <a:solidFill>
              <a:srgbClr val="4D4D4D"/>
            </a:solidFill>
            <a:prstDash val="solid"/>
            <a:miter/>
            <a:headEnd type="none" w="med" len="med"/>
            <a:tailEnd type="none" w="med" len="med"/>
          </a:ln>
        </p:spPr>
        <p:txBody>
          <a:bodyPr lIns="90170" tIns="46990" rIns="90170" bIns="46990" anchor="t"/>
          <a:lstStyle/>
          <a:p>
            <a:r>
              <a:rPr lang="en-US" altLang="zh-CN" sz="3200" dirty="0">
                <a:latin typeface="宋体" panose="02010600030101010101" pitchFamily="2" charset="-122"/>
                <a:sym typeface="宋体" panose="02010600030101010101" pitchFamily="2" charset="-122"/>
              </a:rPr>
              <a:t> </a:t>
            </a:r>
            <a:r>
              <a:rPr lang="en-US" altLang="zh-CN" sz="3200" b="1" dirty="0">
                <a:latin typeface="宋体" panose="02010600030101010101" pitchFamily="2" charset="-122"/>
                <a:sym typeface="宋体" panose="02010600030101010101" pitchFamily="2" charset="-122"/>
              </a:rPr>
              <a:t>1.</a:t>
            </a:r>
            <a:r>
              <a:rPr lang="zh-CN" altLang="en-US" sz="3200" b="1" dirty="0">
                <a:latin typeface="宋体" panose="02010600030101010101" pitchFamily="2" charset="-122"/>
                <a:ea typeface="宋体" panose="02010600030101010101" pitchFamily="2" charset="-122"/>
                <a:sym typeface="宋体" panose="02010600030101010101" pitchFamily="2" charset="-122"/>
              </a:rPr>
              <a:t>从</a:t>
            </a:r>
            <a:r>
              <a:rPr lang="zh-CN" altLang="en-US" sz="3200" b="1" dirty="0">
                <a:solidFill>
                  <a:srgbClr val="333399"/>
                </a:solidFill>
                <a:latin typeface="宋体" panose="02010600030101010101" pitchFamily="2" charset="-122"/>
                <a:ea typeface="宋体" panose="02010600030101010101" pitchFamily="2" charset="-122"/>
                <a:sym typeface="宋体" panose="02010600030101010101" pitchFamily="2" charset="-122"/>
              </a:rPr>
              <a:t>教学内容研究</a:t>
            </a:r>
            <a:r>
              <a:rPr lang="zh-CN" altLang="en-US" sz="3200" b="1" dirty="0">
                <a:latin typeface="宋体" panose="02010600030101010101" pitchFamily="2" charset="-122"/>
                <a:ea typeface="宋体" panose="02010600030101010101" pitchFamily="2" charset="-122"/>
                <a:sym typeface="宋体" panose="02010600030101010101" pitchFamily="2" charset="-122"/>
              </a:rPr>
              <a:t>入手，探索口头作文训练方法</a:t>
            </a:r>
            <a:r>
              <a:rPr lang="zh-CN" altLang="en-US" sz="3200" dirty="0">
                <a:latin typeface="宋体" panose="02010600030101010101" pitchFamily="2" charset="-122"/>
                <a:ea typeface="宋体" panose="02010600030101010101" pitchFamily="2" charset="-122"/>
                <a:sym typeface="宋体" panose="02010600030101010101" pitchFamily="2" charset="-122"/>
              </a:rPr>
              <a:t> </a:t>
            </a:r>
            <a:r>
              <a:rPr lang="zh-CN" altLang="en-US" sz="3600" dirty="0">
                <a:solidFill>
                  <a:srgbClr val="000000"/>
                </a:solidFill>
                <a:latin typeface="Verdana" panose="020B0604030504040204" pitchFamily="34" charset="0"/>
                <a:ea typeface="楷体_GB2312" panose="02010609030101010101" pitchFamily="49" charset="-122"/>
              </a:rPr>
              <a:t> </a:t>
            </a:r>
            <a:r>
              <a:rPr lang="zh-CN" altLang="en-US" sz="3200" dirty="0">
                <a:solidFill>
                  <a:srgbClr val="000000"/>
                </a:solidFill>
                <a:latin typeface="Verdana" panose="020B0604030504040204" pitchFamily="34" charset="0"/>
                <a:ea typeface="楷体_GB2312" panose="02010609030101010101" pitchFamily="49" charset="-122"/>
              </a:rPr>
              <a:t> </a:t>
            </a:r>
            <a:r>
              <a:rPr lang="zh-CN" altLang="en-US" sz="2400" dirty="0">
                <a:solidFill>
                  <a:srgbClr val="000000"/>
                </a:solidFill>
                <a:latin typeface="Verdana" panose="020B0604030504040204" pitchFamily="34" charset="0"/>
                <a:ea typeface="楷体_GB2312" panose="02010609030101010101" pitchFamily="49" charset="-122"/>
              </a:rPr>
              <a:t>    </a:t>
            </a:r>
            <a:endParaRPr lang="zh-CN" altLang="en-US" sz="3200" dirty="0">
              <a:solidFill>
                <a:srgbClr val="000000"/>
              </a:solidFill>
              <a:latin typeface="Verdana" panose="020B0604030504040204" pitchFamily="34" charset="0"/>
              <a:ea typeface="楷体_GB2312" panose="02010609030101010101" pitchFamily="49" charset="-122"/>
            </a:endParaRPr>
          </a:p>
        </p:txBody>
      </p:sp>
      <p:sp>
        <p:nvSpPr>
          <p:cNvPr id="54" name="线形标注 1 5133"/>
          <p:cNvSpPr/>
          <p:nvPr/>
        </p:nvSpPr>
        <p:spPr>
          <a:xfrm>
            <a:off x="927100" y="4103688"/>
            <a:ext cx="6770688" cy="1128712"/>
          </a:xfrm>
          <a:prstGeom prst="borderCallout1">
            <a:avLst>
              <a:gd name="adj1" fmla="val -8333"/>
              <a:gd name="adj2" fmla="val 98338"/>
              <a:gd name="adj3" fmla="val -8333"/>
              <a:gd name="adj4" fmla="val 37759"/>
            </a:avLst>
          </a:prstGeom>
          <a:solidFill>
            <a:srgbClr val="8FAD2F"/>
          </a:solidFill>
          <a:ln w="15875" cap="flat" cmpd="sng">
            <a:solidFill>
              <a:srgbClr val="4D4D4D"/>
            </a:solidFill>
            <a:prstDash val="solid"/>
            <a:miter/>
            <a:headEnd type="none" w="med" len="med"/>
            <a:tailEnd type="none" w="med" len="med"/>
          </a:ln>
        </p:spPr>
        <p:txBody>
          <a:bodyPr lIns="90170" tIns="46990" rIns="90170" bIns="46990" anchor="t"/>
          <a:lstStyle/>
          <a:p>
            <a:r>
              <a:rPr lang="en-US" altLang="zh-CN" sz="3200" dirty="0">
                <a:latin typeface="宋体" panose="02010600030101010101" pitchFamily="2" charset="-122"/>
                <a:sym typeface="宋体" panose="02010600030101010101" pitchFamily="2" charset="-122"/>
              </a:rPr>
              <a:t> </a:t>
            </a:r>
            <a:r>
              <a:rPr lang="en-US" altLang="zh-CN" sz="3200" b="1" dirty="0">
                <a:latin typeface="宋体" panose="02010600030101010101" pitchFamily="2" charset="-122"/>
                <a:sym typeface="宋体" panose="02010600030101010101" pitchFamily="2" charset="-122"/>
              </a:rPr>
              <a:t>2.</a:t>
            </a:r>
            <a:r>
              <a:rPr lang="zh-CN" altLang="en-US" sz="3200" b="1" dirty="0">
                <a:latin typeface="宋体" panose="02010600030101010101" pitchFamily="2" charset="-122"/>
                <a:ea typeface="宋体" panose="02010600030101010101" pitchFamily="2" charset="-122"/>
                <a:sym typeface="宋体" panose="02010600030101010101" pitchFamily="2" charset="-122"/>
              </a:rPr>
              <a:t>从</a:t>
            </a:r>
            <a:r>
              <a:rPr lang="zh-CN" altLang="en-US" sz="3200" b="1" dirty="0">
                <a:solidFill>
                  <a:srgbClr val="333399"/>
                </a:solidFill>
                <a:latin typeface="宋体" panose="02010600030101010101" pitchFamily="2" charset="-122"/>
                <a:ea typeface="宋体" panose="02010600030101010101" pitchFamily="2" charset="-122"/>
                <a:sym typeface="宋体" panose="02010600030101010101" pitchFamily="2" charset="-122"/>
              </a:rPr>
              <a:t>训练形式研究</a:t>
            </a:r>
            <a:r>
              <a:rPr lang="zh-CN" altLang="en-US" sz="3200" b="1" dirty="0">
                <a:latin typeface="宋体" panose="02010600030101010101" pitchFamily="2" charset="-122"/>
                <a:ea typeface="宋体" panose="02010600030101010101" pitchFamily="2" charset="-122"/>
                <a:sym typeface="宋体" panose="02010600030101010101" pitchFamily="2" charset="-122"/>
              </a:rPr>
              <a:t>入手，探索口头作文训练方法</a:t>
            </a:r>
            <a:r>
              <a:rPr lang="zh-CN" altLang="en-US" sz="3200" dirty="0">
                <a:latin typeface="宋体" panose="02010600030101010101" pitchFamily="2" charset="-122"/>
                <a:ea typeface="宋体" panose="02010600030101010101" pitchFamily="2" charset="-122"/>
                <a:sym typeface="宋体" panose="02010600030101010101" pitchFamily="2" charset="-122"/>
              </a:rPr>
              <a:t> </a:t>
            </a:r>
            <a:r>
              <a:rPr lang="zh-CN" altLang="en-US" sz="3600" dirty="0">
                <a:solidFill>
                  <a:srgbClr val="000000"/>
                </a:solidFill>
                <a:latin typeface="Verdana" panose="020B0604030504040204" pitchFamily="34" charset="0"/>
                <a:ea typeface="楷体_GB2312" panose="02010609030101010101" pitchFamily="49" charset="-122"/>
              </a:rPr>
              <a:t> </a:t>
            </a:r>
            <a:r>
              <a:rPr lang="zh-CN" altLang="en-US" sz="3200" dirty="0">
                <a:solidFill>
                  <a:srgbClr val="000000"/>
                </a:solidFill>
                <a:latin typeface="Verdana" panose="020B0604030504040204" pitchFamily="34" charset="0"/>
                <a:ea typeface="楷体_GB2312" panose="02010609030101010101" pitchFamily="49" charset="-122"/>
              </a:rPr>
              <a:t>   </a:t>
            </a:r>
            <a:r>
              <a:rPr lang="zh-CN" altLang="en-US" sz="2400" dirty="0">
                <a:solidFill>
                  <a:srgbClr val="000000"/>
                </a:solidFill>
                <a:latin typeface="Verdana" panose="020B0604030504040204" pitchFamily="34" charset="0"/>
                <a:ea typeface="楷体_GB2312" panose="02010609030101010101" pitchFamily="49" charset="-122"/>
              </a:rPr>
              <a:t>  </a:t>
            </a:r>
            <a:endParaRPr lang="zh-CN" altLang="en-US" sz="3200" dirty="0">
              <a:solidFill>
                <a:srgbClr val="000000"/>
              </a:solidFill>
              <a:latin typeface="Verdana" panose="020B0604030504040204" pitchFamily="34" charset="0"/>
              <a:ea typeface="楷体_GB2312" panose="02010609030101010101" pitchFamily="49"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16390"/>
                                        </p:tgtEl>
                                        <p:attrNameLst>
                                          <p:attrName>style.visibility</p:attrName>
                                        </p:attrNameLst>
                                      </p:cBhvr>
                                      <p:to>
                                        <p:strVal val="visible"/>
                                      </p:to>
                                    </p:set>
                                    <p:animEffect transition="in" filter="slide(fromLeft)">
                                      <p:cBhvr>
                                        <p:cTn id="7" dur="500"/>
                                        <p:tgtEl>
                                          <p:spTgt spid="1639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ppt_x</p:attrName>
                                        </p:attrNameLst>
                                      </p:cBhvr>
                                      <p:tavLst>
                                        <p:tav tm="0">
                                          <p:val>
                                            <p:strVal val="0-#ppt_w/2"/>
                                          </p:val>
                                        </p:tav>
                                        <p:tav tm="100000">
                                          <p:val>
                                            <p:strVal val="#ppt_x"/>
                                          </p:val>
                                        </p:tav>
                                      </p:tavLst>
                                    </p:anim>
                                    <p:anim calcmode="lin" valueType="num">
                                      <p:cBhvr>
                                        <p:cTn id="13"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54"/>
                                        </p:tgtEl>
                                        <p:attrNameLst>
                                          <p:attrName>style.visibility</p:attrName>
                                        </p:attrNameLst>
                                      </p:cBhvr>
                                      <p:to>
                                        <p:strVal val="visible"/>
                                      </p:to>
                                    </p:set>
                                    <p:anim calcmode="lin" valueType="num">
                                      <p:cBhvr>
                                        <p:cTn id="18" dur="1000" fill="hold"/>
                                        <p:tgtEl>
                                          <p:spTgt spid="54"/>
                                        </p:tgtEl>
                                        <p:attrNameLst>
                                          <p:attrName>ppt_x</p:attrName>
                                        </p:attrNameLst>
                                      </p:cBhvr>
                                      <p:tavLst>
                                        <p:tav tm="0">
                                          <p:val>
                                            <p:strVal val="0-#ppt_w/2"/>
                                          </p:val>
                                        </p:tav>
                                        <p:tav tm="100000">
                                          <p:val>
                                            <p:strVal val="#ppt_x"/>
                                          </p:val>
                                        </p:tav>
                                      </p:tavLst>
                                    </p:anim>
                                    <p:anim calcmode="lin" valueType="num">
                                      <p:cBhvr>
                                        <p:cTn id="19" dur="1000" fill="hold"/>
                                        <p:tgtEl>
                                          <p:spTgt spid="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90" grpId="0" bldLvl="0" animBg="1"/>
      <p:bldP spid="9" grpId="0" bldLvl="0" animBg="1"/>
      <p:bldP spid="54" grpId="0" bldLvl="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3" name="标题 16385"/>
          <p:cNvSpPr>
            <a:spLocks noGrp="1"/>
          </p:cNvSpPr>
          <p:nvPr>
            <p:ph type="title"/>
          </p:nvPr>
        </p:nvSpPr>
        <p:spPr>
          <a:xfrm>
            <a:off x="1295400" y="714375"/>
            <a:ext cx="7499350" cy="533400"/>
          </a:xfrm>
        </p:spPr>
        <p:txBody>
          <a:bodyPr wrap="square" lIns="91440" tIns="45720" rIns="91440" bIns="45720" anchor="ctr"/>
          <a:lstStyle/>
          <a:p>
            <a:pPr eaLnBrk="1" hangingPunct="1"/>
            <a:r>
              <a:rPr lang="zh-CN" altLang="en-US" sz="4000" dirty="0">
                <a:latin typeface="黑体" panose="02010600030101010101" pitchFamily="2" charset="-122"/>
                <a:ea typeface="黑体" panose="02010600030101010101" pitchFamily="2" charset="-122"/>
              </a:rPr>
              <a:t>小学口头作文教学策略 </a:t>
            </a:r>
          </a:p>
        </p:txBody>
      </p:sp>
      <p:sp>
        <p:nvSpPr>
          <p:cNvPr id="131074" name="AutoShape 14"/>
          <p:cNvSpPr/>
          <p:nvPr/>
        </p:nvSpPr>
        <p:spPr>
          <a:xfrm>
            <a:off x="161925" y="1358900"/>
            <a:ext cx="6477000" cy="571500"/>
          </a:xfrm>
          <a:prstGeom prst="roundRect">
            <a:avLst>
              <a:gd name="adj" fmla="val 16667"/>
            </a:avLst>
          </a:prstGeom>
          <a:solidFill>
            <a:schemeClr val="hlink"/>
          </a:solidFill>
          <a:ln w="38100" cap="flat" cmpd="sng">
            <a:solidFill>
              <a:srgbClr val="FFFFFF">
                <a:alpha val="50195"/>
              </a:srgbClr>
            </a:solidFill>
            <a:prstDash val="solid"/>
            <a:round/>
            <a:headEnd type="none" w="med" len="med"/>
            <a:tailEnd type="none" w="med" len="med"/>
          </a:ln>
        </p:spPr>
        <p:txBody>
          <a:bodyPr wrap="none" anchor="ctr"/>
          <a:lstStyle/>
          <a:p>
            <a:r>
              <a:rPr lang="zh-CN" altLang="en-US" sz="3600" b="1" dirty="0">
                <a:latin typeface="Arial" panose="020B0604020202020204" pitchFamily="34" charset="0"/>
                <a:ea typeface="宋体" panose="02010600030101010101" pitchFamily="2" charset="-122"/>
              </a:rPr>
              <a:t>（三）小学口头作文训练方法</a:t>
            </a:r>
          </a:p>
        </p:txBody>
      </p:sp>
      <p:sp>
        <p:nvSpPr>
          <p:cNvPr id="76803" name="日期占位符 1"/>
          <p:cNvSpPr txBox="1">
            <a:spLocks noGrp="1" noChangeArrowheads="1"/>
          </p:cNvSpPr>
          <p:nvPr>
            <p:ph type="dt" sz="half" idx="10"/>
          </p:nvPr>
        </p:nvSpPr>
        <p:spPr bwMode="auto">
          <a:ln>
            <a:miter lim="800000"/>
          </a:ln>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0" i="0" u="none" strike="noStrike" kern="1200" cap="none" spc="0" normalizeH="0" baseline="0" noProof="0" smtClean="0">
                <a:ln>
                  <a:noFill/>
                </a:ln>
                <a:solidFill>
                  <a:schemeClr val="tx1"/>
                </a:solidFill>
                <a:effectLst/>
                <a:uLnTx/>
                <a:uFillTx/>
                <a:latin typeface="Verdana" panose="020B0604030504040204" pitchFamily="34" charset="0"/>
                <a:ea typeface="+mn-ea"/>
                <a:cs typeface="+mn-cs"/>
              </a:rPr>
              <a:t>http://www.thxsyxx.com</a:t>
            </a:r>
          </a:p>
        </p:txBody>
      </p:sp>
      <p:grpSp>
        <p:nvGrpSpPr>
          <p:cNvPr id="131076" name="组合 25"/>
          <p:cNvGrpSpPr/>
          <p:nvPr/>
        </p:nvGrpSpPr>
        <p:grpSpPr>
          <a:xfrm>
            <a:off x="4152900" y="2441575"/>
            <a:ext cx="3787775" cy="546100"/>
            <a:chOff x="5924" y="3345"/>
            <a:chExt cx="5466" cy="692"/>
          </a:xfrm>
        </p:grpSpPr>
        <p:sp>
          <p:nvSpPr>
            <p:cNvPr id="18" name="AutoShape 13"/>
            <p:cNvSpPr>
              <a:spLocks noChangeArrowheads="1"/>
            </p:cNvSpPr>
            <p:nvPr/>
          </p:nvSpPr>
          <p:spPr bwMode="auto">
            <a:xfrm>
              <a:off x="6066" y="3415"/>
              <a:ext cx="5324" cy="622"/>
            </a:xfrm>
            <a:prstGeom prst="roundRect">
              <a:avLst>
                <a:gd name="adj" fmla="val 11505"/>
              </a:avLst>
            </a:prstGeom>
            <a:gradFill rotWithShape="1">
              <a:gsLst>
                <a:gs pos="0">
                  <a:schemeClr val="hlink">
                    <a:alpha val="79999"/>
                  </a:schemeClr>
                </a:gs>
                <a:gs pos="100000">
                  <a:schemeClr val="hlink">
                    <a:gamma/>
                    <a:shade val="46275"/>
                    <a:invGamma/>
                    <a:alpha val="0"/>
                  </a:schemeClr>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31078" name="AutoShape 14"/>
            <p:cNvSpPr/>
            <p:nvPr/>
          </p:nvSpPr>
          <p:spPr>
            <a:xfrm>
              <a:off x="6562" y="3628"/>
              <a:ext cx="339" cy="217"/>
            </a:xfrm>
            <a:prstGeom prst="rightArrow">
              <a:avLst>
                <a:gd name="adj1" fmla="val 50000"/>
                <a:gd name="adj2" fmla="val 44877"/>
              </a:avLst>
            </a:prstGeom>
            <a:solidFill>
              <a:srgbClr val="FEFEFE"/>
            </a:solidFill>
            <a:ln w="9525">
              <a:noFill/>
            </a:ln>
          </p:spPr>
          <p:txBody>
            <a:bodyPr wrap="none" anchor="ctr"/>
            <a:lstStyle/>
            <a:p>
              <a:endParaRPr lang="zh-CN" altLang="en-US" dirty="0">
                <a:latin typeface="Arial" panose="020B0604020202020204" pitchFamily="34" charset="0"/>
                <a:ea typeface="Arial" panose="020B0604020202020204" pitchFamily="34" charset="0"/>
              </a:endParaRPr>
            </a:p>
          </p:txBody>
        </p:sp>
        <p:sp>
          <p:nvSpPr>
            <p:cNvPr id="131079" name="AutoShape 15"/>
            <p:cNvSpPr/>
            <p:nvPr/>
          </p:nvSpPr>
          <p:spPr>
            <a:xfrm>
              <a:off x="5924" y="3345"/>
              <a:ext cx="756" cy="670"/>
            </a:xfrm>
            <a:prstGeom prst="roundRect">
              <a:avLst>
                <a:gd name="adj" fmla="val 11921"/>
              </a:avLst>
            </a:prstGeom>
            <a:gradFill rotWithShape="1">
              <a:gsLst>
                <a:gs pos="0">
                  <a:schemeClr val="hlink"/>
                </a:gs>
                <a:gs pos="100000">
                  <a:srgbClr val="AB8017"/>
                </a:gs>
              </a:gsLst>
              <a:lin ang="5400000" scaled="1"/>
              <a:tileRect/>
            </a:gradFill>
            <a:ln w="25400" cap="flat" cmpd="sng">
              <a:solidFill>
                <a:srgbClr val="FEFEFE"/>
              </a:solidFill>
              <a:prstDash val="solid"/>
              <a:round/>
              <a:headEnd type="none" w="med" len="med"/>
              <a:tailEnd type="none" w="med" len="med"/>
            </a:ln>
            <a:effectLst>
              <a:outerShdw dist="53882" dir="2699999" algn="ctr" rotWithShape="0">
                <a:srgbClr val="000000">
                  <a:alpha val="50000"/>
                </a:srgbClr>
              </a:outerShdw>
            </a:effectLst>
          </p:spPr>
          <p:txBody>
            <a:bodyPr wrap="none" anchor="ctr"/>
            <a:lstStyle/>
            <a:p>
              <a:pPr algn="ctr"/>
              <a:r>
                <a:rPr lang="zh-CN" altLang="en-US" sz="2400" dirty="0">
                  <a:latin typeface="Arial" panose="020B0604020202020204" pitchFamily="34" charset="0"/>
                  <a:ea typeface="宋体" panose="02010600030101010101" pitchFamily="2" charset="-122"/>
                </a:rPr>
                <a:t>1</a:t>
              </a:r>
            </a:p>
          </p:txBody>
        </p:sp>
        <p:sp>
          <p:nvSpPr>
            <p:cNvPr id="21" name="Freeform 16"/>
            <p:cNvSpPr/>
            <p:nvPr/>
          </p:nvSpPr>
          <p:spPr bwMode="auto">
            <a:xfrm>
              <a:off x="5924" y="3345"/>
              <a:ext cx="733" cy="406"/>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hlink">
                    <a:gamma/>
                    <a:tint val="48627"/>
                    <a:invGamma/>
                  </a:schemeClr>
                </a:gs>
                <a:gs pos="50000">
                  <a:schemeClr val="hlink">
                    <a:alpha val="0"/>
                  </a:schemeClr>
                </a:gs>
                <a:gs pos="100000">
                  <a:schemeClr val="hlink">
                    <a:gamma/>
                    <a:tint val="48627"/>
                    <a:invGamma/>
                  </a:schemeClr>
                </a:gs>
              </a:gsLst>
              <a:lin ang="2700000" scaled="1"/>
            </a:gra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31081" name="Text Box 22"/>
            <p:cNvSpPr txBox="1"/>
            <p:nvPr/>
          </p:nvSpPr>
          <p:spPr>
            <a:xfrm>
              <a:off x="6854" y="3397"/>
              <a:ext cx="3867" cy="620"/>
            </a:xfrm>
            <a:prstGeom prst="rect">
              <a:avLst/>
            </a:prstGeom>
            <a:noFill/>
            <a:ln w="9525">
              <a:noFill/>
            </a:ln>
          </p:spPr>
          <p:txBody>
            <a:bodyPr anchor="t">
              <a:spAutoFit/>
            </a:bodyPr>
            <a:lstStyle/>
            <a:p>
              <a:pPr defTabSz="914400" eaLnBrk="0" hangingPunct="0"/>
              <a:r>
                <a:rPr lang="zh-CN" altLang="en-US" sz="2600" b="1">
                  <a:latin typeface="宋体" panose="02010600030101010101" pitchFamily="2" charset="-122"/>
                  <a:ea typeface="宋体" panose="02010600030101010101" pitchFamily="2" charset="-122"/>
                  <a:sym typeface="宋体" panose="02010600030101010101" pitchFamily="2" charset="-122"/>
                </a:rPr>
                <a:t>从教材研究入手</a:t>
              </a:r>
            </a:p>
          </p:txBody>
        </p:sp>
      </p:grpSp>
      <p:grpSp>
        <p:nvGrpSpPr>
          <p:cNvPr id="131082" name="组合 27"/>
          <p:cNvGrpSpPr/>
          <p:nvPr/>
        </p:nvGrpSpPr>
        <p:grpSpPr>
          <a:xfrm>
            <a:off x="4152900" y="3398838"/>
            <a:ext cx="3775075" cy="584200"/>
            <a:chOff x="5924" y="4195"/>
            <a:chExt cx="5448" cy="740"/>
          </a:xfrm>
        </p:grpSpPr>
        <p:sp>
          <p:nvSpPr>
            <p:cNvPr id="15" name="AutoShape 9"/>
            <p:cNvSpPr>
              <a:spLocks noChangeArrowheads="1"/>
            </p:cNvSpPr>
            <p:nvPr/>
          </p:nvSpPr>
          <p:spPr bwMode="auto">
            <a:xfrm>
              <a:off x="6279" y="4265"/>
              <a:ext cx="5093" cy="670"/>
            </a:xfrm>
            <a:prstGeom prst="roundRect">
              <a:avLst>
                <a:gd name="adj" fmla="val 11505"/>
              </a:avLst>
            </a:prstGeom>
            <a:gradFill rotWithShape="1">
              <a:gsLst>
                <a:gs pos="0">
                  <a:schemeClr val="folHlink"/>
                </a:gs>
                <a:gs pos="100000">
                  <a:schemeClr val="folHlink">
                    <a:gamma/>
                    <a:shade val="46275"/>
                    <a:invGamma/>
                    <a:alpha val="0"/>
                  </a:schemeClr>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grpSp>
          <p:nvGrpSpPr>
            <p:cNvPr id="131084" name="组合 19"/>
            <p:cNvGrpSpPr/>
            <p:nvPr/>
          </p:nvGrpSpPr>
          <p:grpSpPr>
            <a:xfrm>
              <a:off x="5924" y="4195"/>
              <a:ext cx="988" cy="668"/>
              <a:chOff x="5924" y="4195"/>
              <a:chExt cx="988" cy="668"/>
            </a:xfrm>
          </p:grpSpPr>
          <p:sp>
            <p:nvSpPr>
              <p:cNvPr id="131085" name="AutoShape 10"/>
              <p:cNvSpPr/>
              <p:nvPr/>
            </p:nvSpPr>
            <p:spPr>
              <a:xfrm>
                <a:off x="6574" y="4389"/>
                <a:ext cx="339" cy="217"/>
              </a:xfrm>
              <a:prstGeom prst="rightArrow">
                <a:avLst>
                  <a:gd name="adj1" fmla="val 50000"/>
                  <a:gd name="adj2" fmla="val 44877"/>
                </a:avLst>
              </a:prstGeom>
              <a:solidFill>
                <a:srgbClr val="FEFEFE"/>
              </a:solidFill>
              <a:ln w="9525">
                <a:noFill/>
              </a:ln>
            </p:spPr>
            <p:txBody>
              <a:bodyPr wrap="none" anchor="ctr"/>
              <a:lstStyle/>
              <a:p>
                <a:endParaRPr lang="zh-CN" altLang="en-US" dirty="0">
                  <a:latin typeface="Arial" panose="020B0604020202020204" pitchFamily="34" charset="0"/>
                  <a:ea typeface="Arial" panose="020B0604020202020204" pitchFamily="34" charset="0"/>
                </a:endParaRPr>
              </a:p>
            </p:txBody>
          </p:sp>
          <p:sp>
            <p:nvSpPr>
              <p:cNvPr id="131086" name="AutoShape 17"/>
              <p:cNvSpPr/>
              <p:nvPr/>
            </p:nvSpPr>
            <p:spPr>
              <a:xfrm>
                <a:off x="5924" y="4195"/>
                <a:ext cx="756" cy="668"/>
              </a:xfrm>
              <a:prstGeom prst="roundRect">
                <a:avLst>
                  <a:gd name="adj" fmla="val 11921"/>
                </a:avLst>
              </a:prstGeom>
              <a:gradFill rotWithShape="1">
                <a:gsLst>
                  <a:gs pos="0">
                    <a:schemeClr val="folHlink"/>
                  </a:gs>
                  <a:gs pos="100000">
                    <a:srgbClr val="707061"/>
                  </a:gs>
                </a:gsLst>
                <a:lin ang="5400000" scaled="1"/>
                <a:tileRect/>
              </a:gradFill>
              <a:ln w="25400" cap="flat" cmpd="sng">
                <a:solidFill>
                  <a:srgbClr val="FEFEFE"/>
                </a:solidFill>
                <a:prstDash val="solid"/>
                <a:round/>
                <a:headEnd type="none" w="med" len="med"/>
                <a:tailEnd type="none" w="med" len="med"/>
              </a:ln>
              <a:effectLst>
                <a:outerShdw dist="53882" dir="2699999" algn="ctr" rotWithShape="0">
                  <a:srgbClr val="000000">
                    <a:alpha val="50000"/>
                  </a:srgbClr>
                </a:outerShdw>
              </a:effectLst>
            </p:spPr>
            <p:txBody>
              <a:bodyPr wrap="none" anchor="ctr"/>
              <a:lstStyle/>
              <a:p>
                <a:pPr algn="ctr"/>
                <a:r>
                  <a:rPr lang="zh-CN" altLang="en-US" sz="2400" dirty="0">
                    <a:latin typeface="Arial" panose="020B0604020202020204" pitchFamily="34" charset="0"/>
                    <a:ea typeface="宋体" panose="02010600030101010101" pitchFamily="2" charset="-122"/>
                  </a:rPr>
                  <a:t>2</a:t>
                </a:r>
              </a:p>
            </p:txBody>
          </p:sp>
          <p:sp>
            <p:nvSpPr>
              <p:cNvPr id="23" name="Freeform 18"/>
              <p:cNvSpPr/>
              <p:nvPr/>
            </p:nvSpPr>
            <p:spPr bwMode="auto">
              <a:xfrm>
                <a:off x="5924" y="4195"/>
                <a:ext cx="731" cy="406"/>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folHlink">
                      <a:gamma/>
                      <a:tint val="48627"/>
                      <a:invGamma/>
                    </a:schemeClr>
                  </a:gs>
                  <a:gs pos="50000">
                    <a:schemeClr val="folHlink">
                      <a:alpha val="0"/>
                    </a:schemeClr>
                  </a:gs>
                  <a:gs pos="100000">
                    <a:schemeClr val="folHlink">
                      <a:gamma/>
                      <a:tint val="48627"/>
                      <a:invGamma/>
                    </a:schemeClr>
                  </a:gs>
                </a:gsLst>
                <a:lin ang="2700000" scaled="1"/>
              </a:gra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grpSp>
        <p:sp>
          <p:nvSpPr>
            <p:cNvPr id="131088" name="Text Box 23"/>
            <p:cNvSpPr txBox="1"/>
            <p:nvPr/>
          </p:nvSpPr>
          <p:spPr>
            <a:xfrm>
              <a:off x="6845" y="4265"/>
              <a:ext cx="3915" cy="619"/>
            </a:xfrm>
            <a:prstGeom prst="rect">
              <a:avLst/>
            </a:prstGeom>
            <a:noFill/>
            <a:ln w="9525">
              <a:noFill/>
            </a:ln>
          </p:spPr>
          <p:txBody>
            <a:bodyPr anchor="t">
              <a:spAutoFit/>
            </a:bodyPr>
            <a:lstStyle/>
            <a:p>
              <a:pPr defTabSz="914400" eaLnBrk="0" hangingPunct="0"/>
              <a:r>
                <a:rPr lang="zh-CN" altLang="en-US" sz="2600" b="1">
                  <a:solidFill>
                    <a:srgbClr val="000000"/>
                  </a:solidFill>
                  <a:latin typeface="Arial" panose="020B0604020202020204" pitchFamily="34" charset="0"/>
                  <a:ea typeface="宋体" panose="02010600030101010101" pitchFamily="2" charset="-122"/>
                </a:rPr>
                <a:t>从教学过程入手</a:t>
              </a:r>
            </a:p>
          </p:txBody>
        </p:sp>
      </p:grpSp>
      <p:grpSp>
        <p:nvGrpSpPr>
          <p:cNvPr id="131089" name="组合 28"/>
          <p:cNvGrpSpPr/>
          <p:nvPr/>
        </p:nvGrpSpPr>
        <p:grpSpPr>
          <a:xfrm rot="-5400000">
            <a:off x="1946275" y="3562350"/>
            <a:ext cx="2589213" cy="344488"/>
            <a:chOff x="1961827" y="2168916"/>
            <a:chExt cx="5265350" cy="315021"/>
          </a:xfrm>
        </p:grpSpPr>
        <p:cxnSp>
          <p:nvCxnSpPr>
            <p:cNvPr id="27" name="直接连接符 26"/>
            <p:cNvCxnSpPr/>
            <p:nvPr/>
          </p:nvCxnSpPr>
          <p:spPr>
            <a:xfrm flipV="1">
              <a:off x="4644540" y="2168916"/>
              <a:ext cx="0" cy="315021"/>
            </a:xfrm>
            <a:prstGeom prst="line">
              <a:avLst/>
            </a:prstGeom>
            <a:ln w="63500"/>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1961826" y="2483937"/>
              <a:ext cx="5265350" cy="0"/>
            </a:xfrm>
            <a:prstGeom prst="line">
              <a:avLst/>
            </a:prstGeom>
            <a:ln w="63500"/>
          </p:spPr>
          <p:style>
            <a:lnRef idx="1">
              <a:schemeClr val="accent1"/>
            </a:lnRef>
            <a:fillRef idx="0">
              <a:schemeClr val="accent1"/>
            </a:fillRef>
            <a:effectRef idx="0">
              <a:schemeClr val="accent1"/>
            </a:effectRef>
            <a:fontRef idx="minor">
              <a:schemeClr val="tx1"/>
            </a:fontRef>
          </p:style>
        </p:cxnSp>
      </p:grpSp>
      <p:sp>
        <p:nvSpPr>
          <p:cNvPr id="131092" name="AutoShape 3"/>
          <p:cNvSpPr/>
          <p:nvPr/>
        </p:nvSpPr>
        <p:spPr>
          <a:xfrm>
            <a:off x="3465513" y="2609850"/>
            <a:ext cx="584200" cy="357188"/>
          </a:xfrm>
          <a:prstGeom prst="rightArrow">
            <a:avLst>
              <a:gd name="adj1" fmla="val 50000"/>
              <a:gd name="adj2" fmla="val 35399"/>
            </a:avLst>
          </a:prstGeom>
          <a:solidFill>
            <a:schemeClr val="accent1"/>
          </a:solidFill>
          <a:ln w="9525" cap="flat" cmpd="sng">
            <a:solidFill>
              <a:srgbClr val="66CCFF"/>
            </a:solidFill>
            <a:prstDash val="solid"/>
            <a:miter/>
            <a:headEnd type="none" w="med" len="med"/>
            <a:tailEnd type="none" w="med" len="med"/>
          </a:ln>
        </p:spPr>
        <p:txBody>
          <a:bodyPr anchor="ctr"/>
          <a:lstStyle/>
          <a:p>
            <a:endParaRPr lang="zh-CN" altLang="en-US" dirty="0">
              <a:latin typeface="Arial" panose="020B0604020202020204" pitchFamily="34" charset="0"/>
              <a:ea typeface="Arial" panose="020B0604020202020204" pitchFamily="34" charset="0"/>
            </a:endParaRPr>
          </a:p>
        </p:txBody>
      </p:sp>
      <p:sp>
        <p:nvSpPr>
          <p:cNvPr id="131093" name="AutoShape 3"/>
          <p:cNvSpPr/>
          <p:nvPr/>
        </p:nvSpPr>
        <p:spPr>
          <a:xfrm>
            <a:off x="3465513" y="3513138"/>
            <a:ext cx="584200" cy="357187"/>
          </a:xfrm>
          <a:prstGeom prst="rightArrow">
            <a:avLst>
              <a:gd name="adj1" fmla="val 50000"/>
              <a:gd name="adj2" fmla="val 35399"/>
            </a:avLst>
          </a:prstGeom>
          <a:solidFill>
            <a:schemeClr val="accent1"/>
          </a:solidFill>
          <a:ln w="9525" cap="flat" cmpd="sng">
            <a:solidFill>
              <a:srgbClr val="66CCFF"/>
            </a:solidFill>
            <a:prstDash val="solid"/>
            <a:miter/>
            <a:headEnd type="none" w="med" len="med"/>
            <a:tailEnd type="none" w="med" len="med"/>
          </a:ln>
        </p:spPr>
        <p:txBody>
          <a:bodyPr anchor="ctr"/>
          <a:lstStyle/>
          <a:p>
            <a:endParaRPr lang="zh-CN" altLang="en-US" dirty="0">
              <a:latin typeface="Arial" panose="020B0604020202020204" pitchFamily="34" charset="0"/>
              <a:ea typeface="Arial" panose="020B0604020202020204" pitchFamily="34" charset="0"/>
            </a:endParaRPr>
          </a:p>
        </p:txBody>
      </p:sp>
      <p:sp>
        <p:nvSpPr>
          <p:cNvPr id="131094" name="AutoShape 3"/>
          <p:cNvSpPr/>
          <p:nvPr/>
        </p:nvSpPr>
        <p:spPr>
          <a:xfrm>
            <a:off x="3413125" y="4368800"/>
            <a:ext cx="584200" cy="357188"/>
          </a:xfrm>
          <a:prstGeom prst="rightArrow">
            <a:avLst>
              <a:gd name="adj1" fmla="val 50000"/>
              <a:gd name="adj2" fmla="val 35399"/>
            </a:avLst>
          </a:prstGeom>
          <a:solidFill>
            <a:schemeClr val="accent1"/>
          </a:solidFill>
          <a:ln w="9525" cap="flat" cmpd="sng">
            <a:solidFill>
              <a:srgbClr val="66CCFF"/>
            </a:solidFill>
            <a:prstDash val="solid"/>
            <a:miter/>
            <a:headEnd type="none" w="med" len="med"/>
            <a:tailEnd type="none" w="med" len="med"/>
          </a:ln>
        </p:spPr>
        <p:txBody>
          <a:bodyPr anchor="ctr"/>
          <a:lstStyle/>
          <a:p>
            <a:endParaRPr lang="zh-CN" altLang="en-US" dirty="0">
              <a:latin typeface="Arial" panose="020B0604020202020204" pitchFamily="34" charset="0"/>
              <a:ea typeface="Arial" panose="020B0604020202020204" pitchFamily="34" charset="0"/>
            </a:endParaRPr>
          </a:p>
        </p:txBody>
      </p:sp>
      <p:sp>
        <p:nvSpPr>
          <p:cNvPr id="131095" name="线形标注 1 5133"/>
          <p:cNvSpPr/>
          <p:nvPr/>
        </p:nvSpPr>
        <p:spPr>
          <a:xfrm>
            <a:off x="746125" y="3114675"/>
            <a:ext cx="2289175" cy="1155700"/>
          </a:xfrm>
          <a:prstGeom prst="borderCallout1">
            <a:avLst>
              <a:gd name="adj1" fmla="val -8333"/>
              <a:gd name="adj2" fmla="val 98338"/>
              <a:gd name="adj3" fmla="val -8333"/>
              <a:gd name="adj4" fmla="val 37759"/>
            </a:avLst>
          </a:prstGeom>
          <a:solidFill>
            <a:srgbClr val="8FAD2F"/>
          </a:solidFill>
          <a:ln w="15875" cap="flat" cmpd="sng">
            <a:solidFill>
              <a:srgbClr val="4D4D4D"/>
            </a:solidFill>
            <a:prstDash val="solid"/>
            <a:miter/>
            <a:headEnd type="none" w="med" len="med"/>
            <a:tailEnd type="none" w="med" len="med"/>
          </a:ln>
        </p:spPr>
        <p:txBody>
          <a:bodyPr lIns="90170" tIns="46990" rIns="90170" bIns="46990" anchor="t"/>
          <a:lstStyle/>
          <a:p>
            <a:r>
              <a:rPr lang="zh-CN" altLang="en-US" sz="3200" b="1" dirty="0">
                <a:latin typeface="宋体" panose="02010600030101010101" pitchFamily="2" charset="-122"/>
                <a:ea typeface="宋体" panose="02010600030101010101" pitchFamily="2" charset="-122"/>
                <a:sym typeface="宋体" panose="02010600030101010101" pitchFamily="2" charset="-122"/>
              </a:rPr>
              <a:t>从教学内容</a:t>
            </a:r>
          </a:p>
          <a:p>
            <a:r>
              <a:rPr lang="zh-CN" altLang="en-US" sz="3200" b="1" dirty="0">
                <a:latin typeface="宋体" panose="02010600030101010101" pitchFamily="2" charset="-122"/>
                <a:ea typeface="宋体" panose="02010600030101010101" pitchFamily="2" charset="-122"/>
                <a:sym typeface="宋体" panose="02010600030101010101" pitchFamily="2" charset="-122"/>
              </a:rPr>
              <a:t> 研究入手</a:t>
            </a:r>
            <a:r>
              <a:rPr lang="zh-CN" altLang="en-US" sz="3200" dirty="0">
                <a:latin typeface="宋体" panose="02010600030101010101" pitchFamily="2" charset="-122"/>
                <a:ea typeface="宋体" panose="02010600030101010101" pitchFamily="2" charset="-122"/>
                <a:sym typeface="宋体" panose="02010600030101010101" pitchFamily="2" charset="-122"/>
              </a:rPr>
              <a:t> </a:t>
            </a:r>
            <a:r>
              <a:rPr lang="zh-CN" altLang="en-US" sz="2400" dirty="0">
                <a:solidFill>
                  <a:srgbClr val="000000"/>
                </a:solidFill>
                <a:latin typeface="Verdana" panose="020B0604030504040204" pitchFamily="34" charset="0"/>
                <a:ea typeface="楷体_GB2312" panose="02010609030101010101" pitchFamily="49" charset="-122"/>
              </a:rPr>
              <a:t>      </a:t>
            </a:r>
            <a:endParaRPr lang="zh-CN" altLang="en-US" sz="3200" dirty="0">
              <a:solidFill>
                <a:srgbClr val="000000"/>
              </a:solidFill>
              <a:latin typeface="Verdana" panose="020B0604030504040204" pitchFamily="34" charset="0"/>
              <a:ea typeface="楷体_GB2312" panose="02010609030101010101" pitchFamily="49" charset="-122"/>
            </a:endParaRPr>
          </a:p>
        </p:txBody>
      </p:sp>
      <p:grpSp>
        <p:nvGrpSpPr>
          <p:cNvPr id="131096" name="组合 70"/>
          <p:cNvGrpSpPr/>
          <p:nvPr/>
        </p:nvGrpSpPr>
        <p:grpSpPr>
          <a:xfrm>
            <a:off x="4152900" y="4368800"/>
            <a:ext cx="3709988" cy="604838"/>
            <a:chOff x="5924" y="9369"/>
            <a:chExt cx="5252" cy="740"/>
          </a:xfrm>
        </p:grpSpPr>
        <p:sp>
          <p:nvSpPr>
            <p:cNvPr id="56" name="AutoShape 13"/>
            <p:cNvSpPr>
              <a:spLocks noChangeArrowheads="1"/>
            </p:cNvSpPr>
            <p:nvPr/>
          </p:nvSpPr>
          <p:spPr bwMode="auto">
            <a:xfrm>
              <a:off x="6293" y="9422"/>
              <a:ext cx="4883" cy="687"/>
            </a:xfrm>
            <a:prstGeom prst="roundRect">
              <a:avLst>
                <a:gd name="adj" fmla="val 11505"/>
              </a:avLst>
            </a:prstGeom>
            <a:gradFill rotWithShape="1">
              <a:gsLst>
                <a:gs pos="0">
                  <a:schemeClr val="hlink">
                    <a:alpha val="79999"/>
                  </a:schemeClr>
                </a:gs>
                <a:gs pos="100000">
                  <a:schemeClr val="hlink">
                    <a:gamma/>
                    <a:shade val="46275"/>
                    <a:invGamma/>
                    <a:alpha val="0"/>
                  </a:schemeClr>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31098" name="AutoShape 12"/>
            <p:cNvSpPr/>
            <p:nvPr/>
          </p:nvSpPr>
          <p:spPr>
            <a:xfrm>
              <a:off x="6547" y="9641"/>
              <a:ext cx="355" cy="218"/>
            </a:xfrm>
            <a:prstGeom prst="rightArrow">
              <a:avLst>
                <a:gd name="adj1" fmla="val 50000"/>
                <a:gd name="adj2" fmla="val 44653"/>
              </a:avLst>
            </a:prstGeom>
            <a:solidFill>
              <a:srgbClr val="FEFEFE"/>
            </a:solidFill>
            <a:ln w="9525">
              <a:noFill/>
            </a:ln>
          </p:spPr>
          <p:txBody>
            <a:bodyPr wrap="none" anchor="ctr"/>
            <a:lstStyle/>
            <a:p>
              <a:endParaRPr lang="zh-CN" altLang="en-US" b="1" dirty="0">
                <a:latin typeface="Arial" panose="020B0604020202020204" pitchFamily="34" charset="0"/>
                <a:ea typeface="Arial" panose="020B0604020202020204" pitchFamily="34" charset="0"/>
              </a:endParaRPr>
            </a:p>
          </p:txBody>
        </p:sp>
        <p:sp>
          <p:nvSpPr>
            <p:cNvPr id="131099" name="Text Box 24"/>
            <p:cNvSpPr txBox="1"/>
            <p:nvPr/>
          </p:nvSpPr>
          <p:spPr>
            <a:xfrm>
              <a:off x="6737" y="9531"/>
              <a:ext cx="4385" cy="534"/>
            </a:xfrm>
            <a:prstGeom prst="rect">
              <a:avLst/>
            </a:prstGeom>
            <a:noFill/>
            <a:ln w="9525">
              <a:noFill/>
            </a:ln>
          </p:spPr>
          <p:txBody>
            <a:bodyPr anchor="t">
              <a:spAutoFit/>
            </a:bodyPr>
            <a:lstStyle/>
            <a:p>
              <a:pPr>
                <a:lnSpc>
                  <a:spcPct val="80000"/>
                </a:lnSpc>
              </a:pPr>
              <a:r>
                <a:rPr lang="zh-CN" altLang="en-US" sz="2800" b="1" dirty="0">
                  <a:latin typeface="宋体" panose="02010600030101010101" pitchFamily="2" charset="-122"/>
                  <a:ea typeface="宋体" panose="02010600030101010101" pitchFamily="2" charset="-122"/>
                  <a:sym typeface="宋体" panose="02010600030101010101" pitchFamily="2" charset="-122"/>
                </a:rPr>
                <a:t>从教学资源入手 </a:t>
              </a:r>
              <a:endParaRPr lang="zh-CN" altLang="en-US" sz="2800" b="1"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sp>
          <p:nvSpPr>
            <p:cNvPr id="131100" name="AutoShape 15"/>
            <p:cNvSpPr/>
            <p:nvPr/>
          </p:nvSpPr>
          <p:spPr>
            <a:xfrm>
              <a:off x="5924" y="9369"/>
              <a:ext cx="735" cy="669"/>
            </a:xfrm>
            <a:prstGeom prst="roundRect">
              <a:avLst>
                <a:gd name="adj" fmla="val 11921"/>
              </a:avLst>
            </a:prstGeom>
            <a:gradFill rotWithShape="1">
              <a:gsLst>
                <a:gs pos="0">
                  <a:schemeClr val="hlink"/>
                </a:gs>
                <a:gs pos="100000">
                  <a:srgbClr val="AB8017"/>
                </a:gs>
              </a:gsLst>
              <a:lin ang="5400000" scaled="1"/>
              <a:tileRect/>
            </a:gradFill>
            <a:ln w="25400" cap="flat" cmpd="sng">
              <a:solidFill>
                <a:srgbClr val="FEFEFE"/>
              </a:solidFill>
              <a:prstDash val="solid"/>
              <a:round/>
              <a:headEnd type="none" w="med" len="med"/>
              <a:tailEnd type="none" w="med" len="med"/>
            </a:ln>
            <a:effectLst>
              <a:outerShdw dist="53882" dir="2699999" algn="ctr" rotWithShape="0">
                <a:srgbClr val="000000">
                  <a:alpha val="50000"/>
                </a:srgbClr>
              </a:outerShdw>
            </a:effectLst>
          </p:spPr>
          <p:txBody>
            <a:bodyPr wrap="none" anchor="ctr"/>
            <a:lstStyle/>
            <a:p>
              <a:pPr algn="ctr"/>
              <a:r>
                <a:rPr lang="en-US" altLang="zh-CN" sz="2400" b="1" dirty="0">
                  <a:latin typeface="Arial" panose="020B0604020202020204" pitchFamily="34" charset="0"/>
                </a:rPr>
                <a:t>3</a:t>
              </a:r>
            </a:p>
          </p:txBody>
        </p:sp>
        <p:sp>
          <p:nvSpPr>
            <p:cNvPr id="61" name="Freeform 16"/>
            <p:cNvSpPr/>
            <p:nvPr/>
          </p:nvSpPr>
          <p:spPr bwMode="auto">
            <a:xfrm>
              <a:off x="5924" y="9369"/>
              <a:ext cx="766" cy="407"/>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hlink">
                    <a:gamma/>
                    <a:tint val="48627"/>
                    <a:invGamma/>
                  </a:schemeClr>
                </a:gs>
                <a:gs pos="50000">
                  <a:schemeClr val="hlink">
                    <a:alpha val="0"/>
                  </a:schemeClr>
                </a:gs>
                <a:gs pos="100000">
                  <a:schemeClr val="hlink">
                    <a:gamma/>
                    <a:tint val="48627"/>
                    <a:invGamma/>
                  </a:schemeClr>
                </a:gs>
              </a:gsLst>
              <a:lin ang="2700000" scaled="1"/>
            </a:gra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grpSp>
    </p:spTree>
  </p:cSld>
  <p:clrMapOvr>
    <a:masterClrMapping/>
  </p:clrMapOvr>
  <p:transition>
    <p:random/>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1" name="标题 16385"/>
          <p:cNvSpPr>
            <a:spLocks noGrp="1"/>
          </p:cNvSpPr>
          <p:nvPr>
            <p:ph type="title"/>
          </p:nvPr>
        </p:nvSpPr>
        <p:spPr>
          <a:xfrm>
            <a:off x="1295400" y="714375"/>
            <a:ext cx="7543800" cy="533400"/>
          </a:xfrm>
        </p:spPr>
        <p:txBody>
          <a:bodyPr wrap="square" lIns="91440" tIns="45720" rIns="91440" bIns="45720" anchor="ctr"/>
          <a:lstStyle/>
          <a:p>
            <a:pPr eaLnBrk="1" hangingPunct="1"/>
            <a:r>
              <a:rPr lang="zh-CN" altLang="en-US" sz="4000" dirty="0">
                <a:latin typeface="黑体" panose="02010600030101010101" pitchFamily="2" charset="-122"/>
                <a:ea typeface="黑体" panose="02010600030101010101" pitchFamily="2" charset="-122"/>
              </a:rPr>
              <a:t>小学口头作文教学策略 </a:t>
            </a:r>
          </a:p>
        </p:txBody>
      </p:sp>
      <p:sp>
        <p:nvSpPr>
          <p:cNvPr id="16388" name="文本框 16387"/>
          <p:cNvSpPr txBox="1"/>
          <p:nvPr/>
        </p:nvSpPr>
        <p:spPr>
          <a:xfrm>
            <a:off x="296863" y="2078038"/>
            <a:ext cx="8010525" cy="946150"/>
          </a:xfrm>
          <a:prstGeom prst="rect">
            <a:avLst/>
          </a:prstGeom>
          <a:noFill/>
          <a:ln w="9525">
            <a:noFill/>
          </a:ln>
        </p:spPr>
        <p:txBody>
          <a:bodyPr anchor="t">
            <a:spAutoFit/>
          </a:bodyPr>
          <a:lstStyle/>
          <a:p>
            <a:pPr>
              <a:spcBef>
                <a:spcPct val="50000"/>
              </a:spcBef>
              <a:buClr>
                <a:schemeClr val="accent2"/>
              </a:buClr>
            </a:pPr>
            <a:r>
              <a:rPr lang="zh-CN" altLang="en-US" dirty="0">
                <a:latin typeface="Arial" panose="020B0604020202020204" pitchFamily="34" charset="0"/>
                <a:ea typeface="宋体" panose="02010600030101010101" pitchFamily="2" charset="-122"/>
              </a:rPr>
              <a:t>   </a:t>
            </a:r>
            <a:r>
              <a:rPr lang="zh-CN" altLang="en-US" sz="2800" dirty="0">
                <a:latin typeface="宋体" panose="02010600030101010101" pitchFamily="2" charset="-122"/>
                <a:ea typeface="宋体" panose="02010600030101010101" pitchFamily="2" charset="-122"/>
              </a:rPr>
              <a:t> </a:t>
            </a:r>
            <a:r>
              <a:rPr lang="zh-CN" altLang="en-US" sz="2800" b="1" dirty="0">
                <a:latin typeface="宋体" panose="02010600030101010101" pitchFamily="2" charset="-122"/>
                <a:ea typeface="宋体" panose="02010600030101010101" pitchFamily="2" charset="-122"/>
              </a:rPr>
              <a:t>1.</a:t>
            </a:r>
            <a:r>
              <a:rPr lang="zh-CN" altLang="en-US" sz="2800" b="1" dirty="0">
                <a:solidFill>
                  <a:srgbClr val="C00000"/>
                </a:solidFill>
                <a:latin typeface="宋体" panose="02010600030101010101" pitchFamily="2" charset="-122"/>
                <a:ea typeface="宋体" panose="02010600030101010101" pitchFamily="2" charset="-122"/>
              </a:rPr>
              <a:t>从教材入手</a:t>
            </a:r>
            <a:r>
              <a:rPr lang="zh-CN" altLang="en-US" sz="2800" b="1" dirty="0">
                <a:latin typeface="宋体" panose="02010600030101010101" pitchFamily="2" charset="-122"/>
                <a:ea typeface="宋体" panose="02010600030101010101" pitchFamily="2" charset="-122"/>
              </a:rPr>
              <a:t>，挖掘教材中的有效训练点，开展口头作文训练。</a:t>
            </a:r>
          </a:p>
        </p:txBody>
      </p:sp>
      <p:sp>
        <p:nvSpPr>
          <p:cNvPr id="133123" name="AutoShape 14"/>
          <p:cNvSpPr/>
          <p:nvPr/>
        </p:nvSpPr>
        <p:spPr>
          <a:xfrm>
            <a:off x="161925" y="1358900"/>
            <a:ext cx="6477000" cy="571500"/>
          </a:xfrm>
          <a:prstGeom prst="roundRect">
            <a:avLst>
              <a:gd name="adj" fmla="val 16667"/>
            </a:avLst>
          </a:prstGeom>
          <a:solidFill>
            <a:schemeClr val="hlink"/>
          </a:solidFill>
          <a:ln w="38100" cap="flat" cmpd="sng">
            <a:solidFill>
              <a:srgbClr val="FFFFFF">
                <a:alpha val="50195"/>
              </a:srgbClr>
            </a:solidFill>
            <a:prstDash val="solid"/>
            <a:round/>
            <a:headEnd type="none" w="med" len="med"/>
            <a:tailEnd type="none" w="med" len="med"/>
          </a:ln>
        </p:spPr>
        <p:txBody>
          <a:bodyPr wrap="none" anchor="ctr"/>
          <a:lstStyle/>
          <a:p>
            <a:r>
              <a:rPr lang="zh-CN" altLang="en-US" sz="3600" b="1" dirty="0">
                <a:latin typeface="Arial" panose="020B0604020202020204" pitchFamily="34" charset="0"/>
                <a:ea typeface="宋体" panose="02010600030101010101" pitchFamily="2" charset="-122"/>
              </a:rPr>
              <a:t>（三）小学口头作文训练方法</a:t>
            </a:r>
          </a:p>
        </p:txBody>
      </p:sp>
      <p:sp>
        <p:nvSpPr>
          <p:cNvPr id="16391" name="Rectangle 25"/>
          <p:cNvSpPr/>
          <p:nvPr/>
        </p:nvSpPr>
        <p:spPr>
          <a:xfrm>
            <a:off x="522288" y="3157538"/>
            <a:ext cx="8054975" cy="949325"/>
          </a:xfrm>
          <a:prstGeom prst="rect">
            <a:avLst/>
          </a:prstGeom>
          <a:solidFill>
            <a:schemeClr val="bg1"/>
          </a:solidFill>
          <a:ln w="9525">
            <a:noFill/>
          </a:ln>
        </p:spPr>
        <p:txBody>
          <a:bodyPr lIns="90170" tIns="46990" rIns="90170" bIns="46990" anchor="ctr">
            <a:spAutoFit/>
          </a:bodyPr>
          <a:lstStyle/>
          <a:p>
            <a:r>
              <a:rPr lang="zh-CN" altLang="en-US" sz="2800" b="1" dirty="0">
                <a:latin typeface="宋体" panose="02010600030101010101" pitchFamily="2" charset="-122"/>
                <a:ea typeface="宋体" panose="02010600030101010101" pitchFamily="2" charset="-122"/>
              </a:rPr>
              <a:t>（1）挖掘教材中有利于对学生进行口头表达训练的内容，进行说写方面的训练。</a:t>
            </a:r>
            <a:endParaRPr lang="zh-CN" altLang="en-US" sz="2800" b="1" dirty="0">
              <a:solidFill>
                <a:srgbClr val="000000"/>
              </a:solidFill>
              <a:latin typeface="宋体" panose="02010600030101010101" pitchFamily="2" charset="-122"/>
              <a:ea typeface="宋体" panose="02010600030101010101" pitchFamily="2" charset="-122"/>
            </a:endParaRPr>
          </a:p>
        </p:txBody>
      </p:sp>
      <p:sp>
        <p:nvSpPr>
          <p:cNvPr id="16392" name="Rectangle 25"/>
          <p:cNvSpPr/>
          <p:nvPr/>
        </p:nvSpPr>
        <p:spPr>
          <a:xfrm>
            <a:off x="431800" y="4106863"/>
            <a:ext cx="8232775" cy="949325"/>
          </a:xfrm>
          <a:prstGeom prst="rect">
            <a:avLst/>
          </a:prstGeom>
          <a:solidFill>
            <a:schemeClr val="bg1"/>
          </a:solidFill>
          <a:ln w="9525">
            <a:noFill/>
          </a:ln>
        </p:spPr>
        <p:txBody>
          <a:bodyPr lIns="90170" tIns="46990" rIns="90170" bIns="46990" anchor="ctr">
            <a:spAutoFit/>
          </a:bodyPr>
          <a:lstStyle/>
          <a:p>
            <a:r>
              <a:rPr lang="zh-CN" altLang="en-US" dirty="0">
                <a:latin typeface="Arial" panose="020B0604020202020204" pitchFamily="34" charset="0"/>
                <a:ea typeface="宋体" panose="02010600030101010101" pitchFamily="2" charset="-122"/>
              </a:rPr>
              <a:t>  </a:t>
            </a:r>
            <a:r>
              <a:rPr lang="zh-CN" altLang="en-US" sz="2800" b="1" dirty="0">
                <a:latin typeface="宋体" panose="02010600030101010101" pitchFamily="2" charset="-122"/>
                <a:ea typeface="宋体" panose="02010600030101010101" pitchFamily="2" charset="-122"/>
              </a:rPr>
              <a:t>（2）充分利用教材精美的插图，引导学生在观察欣赏中进行口头作文训练。</a:t>
            </a:r>
            <a:r>
              <a:rPr lang="zh-CN" altLang="en-US" sz="2800" dirty="0">
                <a:latin typeface="宋体" panose="02010600030101010101" pitchFamily="2" charset="-122"/>
                <a:ea typeface="宋体" panose="02010600030101010101" pitchFamily="2" charset="-122"/>
              </a:rPr>
              <a:t> </a:t>
            </a:r>
            <a:endParaRPr lang="zh-CN" altLang="en-US" sz="2800" dirty="0">
              <a:solidFill>
                <a:srgbClr val="000000"/>
              </a:solidFill>
              <a:latin typeface="宋体" panose="02010600030101010101" pitchFamily="2" charset="-122"/>
              <a:ea typeface="宋体" panose="02010600030101010101" pitchFamily="2" charset="-122"/>
            </a:endParaRPr>
          </a:p>
        </p:txBody>
      </p:sp>
      <p:sp>
        <p:nvSpPr>
          <p:cNvPr id="16393" name="Rectangle 25"/>
          <p:cNvSpPr/>
          <p:nvPr/>
        </p:nvSpPr>
        <p:spPr>
          <a:xfrm>
            <a:off x="431800" y="5138738"/>
            <a:ext cx="8185150" cy="947737"/>
          </a:xfrm>
          <a:prstGeom prst="rect">
            <a:avLst/>
          </a:prstGeom>
          <a:solidFill>
            <a:schemeClr val="bg1"/>
          </a:solidFill>
          <a:ln w="9525">
            <a:noFill/>
          </a:ln>
        </p:spPr>
        <p:txBody>
          <a:bodyPr lIns="90170" tIns="46990" rIns="90170" bIns="46990" anchor="ctr">
            <a:spAutoFit/>
          </a:bodyPr>
          <a:lstStyle/>
          <a:p>
            <a:r>
              <a:rPr lang="zh-CN" altLang="en-US" dirty="0">
                <a:latin typeface="Arial" panose="020B0604020202020204" pitchFamily="34" charset="0"/>
                <a:ea typeface="宋体" panose="02010600030101010101" pitchFamily="2" charset="-122"/>
              </a:rPr>
              <a:t>  </a:t>
            </a:r>
            <a:r>
              <a:rPr lang="zh-CN" altLang="en-US" sz="2800" b="1" dirty="0">
                <a:latin typeface="宋体" panose="02010600030101010101" pitchFamily="2" charset="-122"/>
                <a:ea typeface="宋体" panose="02010600030101010101" pitchFamily="2" charset="-122"/>
              </a:rPr>
              <a:t>（3）把握教材中有关的练习设计，进行口头作文训练。</a:t>
            </a:r>
            <a:endParaRPr lang="zh-CN" altLang="en-US" sz="2800" b="1" dirty="0">
              <a:solidFill>
                <a:srgbClr val="000000"/>
              </a:solidFill>
              <a:latin typeface="宋体" panose="02010600030101010101" pitchFamily="2" charset="-122"/>
              <a:ea typeface="宋体" panose="02010600030101010101" pitchFamily="2" charset="-122"/>
            </a:endParaRPr>
          </a:p>
        </p:txBody>
      </p:sp>
      <p:sp>
        <p:nvSpPr>
          <p:cNvPr id="33801" name="日期占位符 1"/>
          <p:cNvSpPr txBox="1">
            <a:spLocks noGrp="1" noChangeArrowheads="1"/>
          </p:cNvSpPr>
          <p:nvPr>
            <p:ph type="dt" sz="half" idx="10"/>
          </p:nvPr>
        </p:nvSpPr>
        <p:spPr bwMode="auto"/>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smtClean="0">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6388"/>
                                        </p:tgtEl>
                                        <p:attrNameLst>
                                          <p:attrName>style.visibility</p:attrName>
                                        </p:attrNameLst>
                                      </p:cBhvr>
                                      <p:to>
                                        <p:strVal val="visible"/>
                                      </p:to>
                                    </p:set>
                                    <p:animEffect transition="in" filter="slide(fromBottom)">
                                      <p:cBhvr>
                                        <p:cTn id="7" dur="1000"/>
                                        <p:tgtEl>
                                          <p:spTgt spid="16388"/>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16391"/>
                                        </p:tgtEl>
                                        <p:attrNameLst>
                                          <p:attrName>style.visibility</p:attrName>
                                        </p:attrNameLst>
                                      </p:cBhvr>
                                      <p:to>
                                        <p:strVal val="visible"/>
                                      </p:to>
                                    </p:set>
                                    <p:animEffect transition="in" filter="slide(fromBottom)">
                                      <p:cBhvr>
                                        <p:cTn id="12" dur="500"/>
                                        <p:tgtEl>
                                          <p:spTgt spid="16391"/>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16392"/>
                                        </p:tgtEl>
                                        <p:attrNameLst>
                                          <p:attrName>style.visibility</p:attrName>
                                        </p:attrNameLst>
                                      </p:cBhvr>
                                      <p:to>
                                        <p:strVal val="visible"/>
                                      </p:to>
                                    </p:set>
                                    <p:animEffect transition="in" filter="slide(fromBottom)">
                                      <p:cBhvr>
                                        <p:cTn id="17" dur="500"/>
                                        <p:tgtEl>
                                          <p:spTgt spid="16392"/>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16393"/>
                                        </p:tgtEl>
                                        <p:attrNameLst>
                                          <p:attrName>style.visibility</p:attrName>
                                        </p:attrNameLst>
                                      </p:cBhvr>
                                      <p:to>
                                        <p:strVal val="visible"/>
                                      </p:to>
                                    </p:set>
                                    <p:animEffect transition="in" filter="slide(fromBottom)">
                                      <p:cBhvr>
                                        <p:cTn id="22" dur="500"/>
                                        <p:tgtEl>
                                          <p:spTgt spid="163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8" grpId="0"/>
      <p:bldP spid="16391" grpId="0" bldLvl="0" animBg="1"/>
      <p:bldP spid="16392" grpId="0" bldLvl="0" animBg="1"/>
      <p:bldP spid="16393" grpId="0" bldLvl="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5" name="标题 16385"/>
          <p:cNvSpPr>
            <a:spLocks noGrp="1"/>
          </p:cNvSpPr>
          <p:nvPr>
            <p:ph type="title"/>
          </p:nvPr>
        </p:nvSpPr>
        <p:spPr>
          <a:xfrm>
            <a:off x="1295400" y="714375"/>
            <a:ext cx="7588250" cy="533400"/>
          </a:xfrm>
        </p:spPr>
        <p:txBody>
          <a:bodyPr wrap="square" lIns="91440" tIns="45720" rIns="91440" bIns="45720" anchor="ctr"/>
          <a:lstStyle/>
          <a:p>
            <a:pPr eaLnBrk="1" hangingPunct="1"/>
            <a:r>
              <a:rPr lang="zh-CN" altLang="en-US" sz="4000" dirty="0">
                <a:latin typeface="黑体" panose="02010600030101010101" pitchFamily="2" charset="-122"/>
                <a:ea typeface="黑体" panose="02010600030101010101" pitchFamily="2" charset="-122"/>
              </a:rPr>
              <a:t>小学口头作文教学策略 </a:t>
            </a:r>
          </a:p>
        </p:txBody>
      </p:sp>
      <p:sp>
        <p:nvSpPr>
          <p:cNvPr id="134146" name="AutoShape 14"/>
          <p:cNvSpPr/>
          <p:nvPr/>
        </p:nvSpPr>
        <p:spPr>
          <a:xfrm>
            <a:off x="161925" y="1358900"/>
            <a:ext cx="6477000" cy="571500"/>
          </a:xfrm>
          <a:prstGeom prst="roundRect">
            <a:avLst>
              <a:gd name="adj" fmla="val 16667"/>
            </a:avLst>
          </a:prstGeom>
          <a:solidFill>
            <a:schemeClr val="hlink"/>
          </a:solidFill>
          <a:ln w="38100" cap="flat" cmpd="sng">
            <a:solidFill>
              <a:srgbClr val="FFFFFF">
                <a:alpha val="50195"/>
              </a:srgbClr>
            </a:solidFill>
            <a:prstDash val="solid"/>
            <a:round/>
            <a:headEnd type="none" w="med" len="med"/>
            <a:tailEnd type="none" w="med" len="med"/>
          </a:ln>
        </p:spPr>
        <p:txBody>
          <a:bodyPr wrap="none" anchor="ctr"/>
          <a:lstStyle/>
          <a:p>
            <a:r>
              <a:rPr lang="zh-CN" altLang="en-US" sz="3600" b="1" dirty="0">
                <a:latin typeface="Arial" panose="020B0604020202020204" pitchFamily="34" charset="0"/>
                <a:ea typeface="宋体" panose="02010600030101010101" pitchFamily="2" charset="-122"/>
              </a:rPr>
              <a:t>（三）小学口头作文训练方法</a:t>
            </a:r>
          </a:p>
        </p:txBody>
      </p:sp>
      <p:sp>
        <p:nvSpPr>
          <p:cNvPr id="16391" name="Rectangle 25"/>
          <p:cNvSpPr/>
          <p:nvPr/>
        </p:nvSpPr>
        <p:spPr>
          <a:xfrm>
            <a:off x="430213" y="1941513"/>
            <a:ext cx="8054975" cy="949325"/>
          </a:xfrm>
          <a:prstGeom prst="rect">
            <a:avLst/>
          </a:prstGeom>
          <a:solidFill>
            <a:schemeClr val="bg1"/>
          </a:solidFill>
          <a:ln w="9525">
            <a:noFill/>
          </a:ln>
        </p:spPr>
        <p:txBody>
          <a:bodyPr lIns="90170" tIns="46990" rIns="90170" bIns="46990" anchor="ctr">
            <a:spAutoFit/>
          </a:bodyPr>
          <a:lstStyle/>
          <a:p>
            <a:r>
              <a:rPr lang="zh-CN" altLang="en-US" sz="2800" b="1" dirty="0">
                <a:latin typeface="宋体" panose="02010600030101010101" pitchFamily="2" charset="-122"/>
                <a:ea typeface="宋体" panose="02010600030101010101" pitchFamily="2" charset="-122"/>
              </a:rPr>
              <a:t>（1）挖掘教材中有利于对学生进行口头表达训练的内容，进行说写方面的训练。</a:t>
            </a:r>
            <a:endParaRPr lang="zh-CN" altLang="en-US" sz="2800" b="1" dirty="0">
              <a:solidFill>
                <a:srgbClr val="000000"/>
              </a:solidFill>
              <a:latin typeface="宋体" panose="02010600030101010101" pitchFamily="2" charset="-122"/>
              <a:ea typeface="宋体" panose="02010600030101010101" pitchFamily="2" charset="-122"/>
            </a:endParaRPr>
          </a:p>
        </p:txBody>
      </p:sp>
      <p:sp>
        <p:nvSpPr>
          <p:cNvPr id="33801" name="日期占位符 1"/>
          <p:cNvSpPr txBox="1">
            <a:spLocks noGrp="1" noChangeArrowheads="1"/>
          </p:cNvSpPr>
          <p:nvPr>
            <p:ph type="dt" sz="half" idx="10"/>
          </p:nvPr>
        </p:nvSpPr>
        <p:spPr bwMode="auto"/>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smtClean="0">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87046" name="文本框 99"/>
          <p:cNvSpPr txBox="1"/>
          <p:nvPr/>
        </p:nvSpPr>
        <p:spPr>
          <a:xfrm>
            <a:off x="655638" y="3340100"/>
            <a:ext cx="7861300" cy="1917700"/>
          </a:xfrm>
          <a:prstGeom prst="rect">
            <a:avLst/>
          </a:prstGeom>
          <a:noFill/>
          <a:ln w="9525">
            <a:noFill/>
          </a:ln>
        </p:spPr>
        <p:txBody>
          <a:bodyPr anchor="t">
            <a:spAutoFit/>
          </a:bodyPr>
          <a:lstStyle/>
          <a:p>
            <a:pPr indent="355600"/>
            <a:r>
              <a:rPr lang="zh-CN" altLang="en-US" sz="2400" dirty="0">
                <a:solidFill>
                  <a:srgbClr val="333399"/>
                </a:solidFill>
                <a:latin typeface="仿宋_GB2312" panose="02010609030101010101" pitchFamily="49" charset="-122"/>
                <a:ea typeface="宋体" panose="02010600030101010101" pitchFamily="2" charset="-122"/>
              </a:rPr>
              <a:t>  </a:t>
            </a:r>
            <a:r>
              <a:rPr lang="zh-CN" altLang="en-US" sz="2400" b="1" dirty="0">
                <a:solidFill>
                  <a:srgbClr val="333399"/>
                </a:solidFill>
                <a:latin typeface="仿宋_GB2312" panose="02010609030101010101" pitchFamily="49" charset="-122"/>
                <a:ea typeface="宋体" panose="02010600030101010101" pitchFamily="2" charset="-122"/>
              </a:rPr>
              <a:t>比如：学习“</a:t>
            </a:r>
            <a:r>
              <a:rPr lang="zh-CN" altLang="en-US" sz="2400" b="1" dirty="0">
                <a:solidFill>
                  <a:srgbClr val="C00000"/>
                </a:solidFill>
                <a:latin typeface="仿宋_GB2312" panose="02010609030101010101" pitchFamily="49" charset="-122"/>
                <a:ea typeface="宋体" panose="02010600030101010101" pitchFamily="2" charset="-122"/>
              </a:rPr>
              <a:t>津津有味</a:t>
            </a:r>
            <a:r>
              <a:rPr lang="zh-CN" altLang="en-US" sz="2400" b="1" dirty="0">
                <a:solidFill>
                  <a:srgbClr val="333399"/>
                </a:solidFill>
                <a:latin typeface="仿宋_GB2312" panose="02010609030101010101" pitchFamily="49" charset="-122"/>
                <a:ea typeface="宋体" panose="02010600030101010101" pitchFamily="2" charset="-122"/>
              </a:rPr>
              <a:t>”这个词语，我们设计了这样的练说环节，</a:t>
            </a:r>
            <a:endParaRPr lang="zh-CN" altLang="en-US" sz="2400" b="1" u="sng" dirty="0">
              <a:solidFill>
                <a:srgbClr val="333399"/>
              </a:solidFill>
              <a:latin typeface="仿宋_GB2312" panose="02010609030101010101" pitchFamily="49" charset="-122"/>
              <a:ea typeface="宋体" panose="02010600030101010101" pitchFamily="2" charset="-122"/>
            </a:endParaRPr>
          </a:p>
          <a:p>
            <a:pPr indent="355600"/>
            <a:r>
              <a:rPr lang="zh-CN" altLang="en-US" sz="2400" b="1" u="sng" dirty="0">
                <a:solidFill>
                  <a:srgbClr val="333399"/>
                </a:solidFill>
                <a:latin typeface="仿宋_GB2312" panose="02010609030101010101" pitchFamily="49" charset="-122"/>
                <a:ea typeface="宋体" panose="02010600030101010101" pitchFamily="2" charset="-122"/>
              </a:rPr>
              <a:t>           </a:t>
            </a:r>
            <a:r>
              <a:rPr lang="zh-CN" altLang="en-US" sz="2400" b="1" dirty="0">
                <a:solidFill>
                  <a:srgbClr val="C00000"/>
                </a:solidFill>
                <a:latin typeface="仿宋_GB2312" panose="02010609030101010101" pitchFamily="49" charset="-122"/>
                <a:ea typeface="宋体" panose="02010600030101010101" pitchFamily="2" charset="-122"/>
              </a:rPr>
              <a:t>津津有味</a:t>
            </a:r>
            <a:r>
              <a:rPr lang="zh-CN" altLang="en-US" sz="2400" b="1" dirty="0">
                <a:solidFill>
                  <a:srgbClr val="333399"/>
                </a:solidFill>
                <a:latin typeface="仿宋_GB2312" panose="02010609030101010101" pitchFamily="49" charset="-122"/>
                <a:ea typeface="宋体" panose="02010600030101010101" pitchFamily="2" charset="-122"/>
              </a:rPr>
              <a:t>地吃（看、听）</a:t>
            </a:r>
            <a:r>
              <a:rPr lang="zh-CN" altLang="en-US" sz="2400" b="1" u="sng" dirty="0">
                <a:solidFill>
                  <a:srgbClr val="333399"/>
                </a:solidFill>
                <a:latin typeface="仿宋_GB2312" panose="02010609030101010101" pitchFamily="49" charset="-122"/>
                <a:ea typeface="宋体" panose="02010600030101010101" pitchFamily="2" charset="-122"/>
              </a:rPr>
              <a:t>            </a:t>
            </a:r>
            <a:r>
              <a:rPr lang="zh-CN" altLang="en-US" sz="2400" b="1" dirty="0">
                <a:solidFill>
                  <a:srgbClr val="333399"/>
                </a:solidFill>
                <a:latin typeface="仿宋_GB2312" panose="02010609030101010101" pitchFamily="49" charset="-122"/>
                <a:ea typeface="宋体" panose="02010600030101010101" pitchFamily="2" charset="-122"/>
              </a:rPr>
              <a:t>。然后再在句前，句末加上表示时间、地点的词语，即在什么时间，谁在什么地方津津有味地干什么？</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6391"/>
                                        </p:tgtEl>
                                        <p:attrNameLst>
                                          <p:attrName>style.visibility</p:attrName>
                                        </p:attrNameLst>
                                      </p:cBhvr>
                                      <p:to>
                                        <p:strVal val="visible"/>
                                      </p:to>
                                    </p:set>
                                    <p:animEffect transition="in" filter="slide(fromBottom)">
                                      <p:cBhvr>
                                        <p:cTn id="7" dur="500"/>
                                        <p:tgtEl>
                                          <p:spTgt spid="16391"/>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87046"/>
                                        </p:tgtEl>
                                        <p:attrNameLst>
                                          <p:attrName>style.visibility</p:attrName>
                                        </p:attrNameLst>
                                      </p:cBhvr>
                                      <p:to>
                                        <p:strVal val="visible"/>
                                      </p:to>
                                    </p:set>
                                    <p:anim calcmode="lin" valueType="num">
                                      <p:cBhvr>
                                        <p:cTn id="12" dur="1000"/>
                                        <p:tgtEl>
                                          <p:spTgt spid="87046"/>
                                        </p:tgtEl>
                                        <p:attrNameLst>
                                          <p:attrName>ppt_y</p:attrName>
                                        </p:attrNameLst>
                                      </p:cBhvr>
                                      <p:tavLst>
                                        <p:tav tm="0">
                                          <p:val>
                                            <p:strVal val="#ppt_y+#ppt_h*1.125000"/>
                                          </p:val>
                                        </p:tav>
                                        <p:tav tm="100000">
                                          <p:val>
                                            <p:strVal val="#ppt_y"/>
                                          </p:val>
                                        </p:tav>
                                      </p:tavLst>
                                    </p:anim>
                                    <p:animEffect transition="in" filter="wipe(up)">
                                      <p:cBhvr>
                                        <p:cTn id="13" dur="1000"/>
                                        <p:tgtEl>
                                          <p:spTgt spid="870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91" grpId="0" bldLvl="0" animBg="1"/>
      <p:bldP spid="87046"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69" name="标题 16385"/>
          <p:cNvSpPr>
            <a:spLocks noGrp="1"/>
          </p:cNvSpPr>
          <p:nvPr>
            <p:ph type="title"/>
          </p:nvPr>
        </p:nvSpPr>
        <p:spPr>
          <a:xfrm>
            <a:off x="1295400" y="714375"/>
            <a:ext cx="7588250" cy="533400"/>
          </a:xfrm>
        </p:spPr>
        <p:txBody>
          <a:bodyPr wrap="square" lIns="91440" tIns="45720" rIns="91440" bIns="45720" anchor="ctr"/>
          <a:lstStyle/>
          <a:p>
            <a:pPr eaLnBrk="1" hangingPunct="1"/>
            <a:r>
              <a:rPr lang="zh-CN" altLang="en-US" sz="4000" dirty="0">
                <a:latin typeface="黑体" panose="02010600030101010101" pitchFamily="2" charset="-122"/>
                <a:ea typeface="黑体" panose="02010600030101010101" pitchFamily="2" charset="-122"/>
              </a:rPr>
              <a:t>小学口头作文教学策略 </a:t>
            </a:r>
          </a:p>
        </p:txBody>
      </p:sp>
      <p:sp>
        <p:nvSpPr>
          <p:cNvPr id="135170" name="AutoShape 14"/>
          <p:cNvSpPr/>
          <p:nvPr/>
        </p:nvSpPr>
        <p:spPr>
          <a:xfrm>
            <a:off x="161925" y="1358900"/>
            <a:ext cx="6477000" cy="571500"/>
          </a:xfrm>
          <a:prstGeom prst="roundRect">
            <a:avLst>
              <a:gd name="adj" fmla="val 16667"/>
            </a:avLst>
          </a:prstGeom>
          <a:solidFill>
            <a:schemeClr val="hlink"/>
          </a:solidFill>
          <a:ln w="38100" cap="flat" cmpd="sng">
            <a:solidFill>
              <a:srgbClr val="FFFFFF">
                <a:alpha val="50195"/>
              </a:srgbClr>
            </a:solidFill>
            <a:prstDash val="solid"/>
            <a:round/>
            <a:headEnd type="none" w="med" len="med"/>
            <a:tailEnd type="none" w="med" len="med"/>
          </a:ln>
        </p:spPr>
        <p:txBody>
          <a:bodyPr wrap="none" anchor="ctr"/>
          <a:lstStyle/>
          <a:p>
            <a:r>
              <a:rPr lang="zh-CN" altLang="en-US" sz="3600" b="1" dirty="0">
                <a:latin typeface="Arial" panose="020B0604020202020204" pitchFamily="34" charset="0"/>
                <a:ea typeface="宋体" panose="02010600030101010101" pitchFamily="2" charset="-122"/>
              </a:rPr>
              <a:t>（三）小学口头作文训练方法</a:t>
            </a:r>
          </a:p>
        </p:txBody>
      </p:sp>
      <p:sp>
        <p:nvSpPr>
          <p:cNvPr id="135171" name="Rectangle 25"/>
          <p:cNvSpPr/>
          <p:nvPr/>
        </p:nvSpPr>
        <p:spPr>
          <a:xfrm>
            <a:off x="430213" y="1941513"/>
            <a:ext cx="8054975" cy="949325"/>
          </a:xfrm>
          <a:prstGeom prst="rect">
            <a:avLst/>
          </a:prstGeom>
          <a:solidFill>
            <a:schemeClr val="bg1"/>
          </a:solidFill>
          <a:ln w="9525">
            <a:noFill/>
          </a:ln>
        </p:spPr>
        <p:txBody>
          <a:bodyPr lIns="90170" tIns="46990" rIns="90170" bIns="46990" anchor="ctr">
            <a:spAutoFit/>
          </a:bodyPr>
          <a:lstStyle/>
          <a:p>
            <a:r>
              <a:rPr lang="zh-CN" altLang="en-US" sz="2800" b="1" dirty="0">
                <a:latin typeface="宋体" panose="02010600030101010101" pitchFamily="2" charset="-122"/>
                <a:ea typeface="宋体" panose="02010600030101010101" pitchFamily="2" charset="-122"/>
              </a:rPr>
              <a:t>（1）挖掘教材中有利于对学生进行口头表达训练的内容，进行说写方面的训练。</a:t>
            </a:r>
            <a:endParaRPr lang="zh-CN" altLang="en-US" sz="2800" b="1" dirty="0">
              <a:solidFill>
                <a:srgbClr val="000000"/>
              </a:solidFill>
              <a:latin typeface="宋体" panose="02010600030101010101" pitchFamily="2" charset="-122"/>
              <a:ea typeface="宋体" panose="02010600030101010101" pitchFamily="2" charset="-122"/>
            </a:endParaRPr>
          </a:p>
        </p:txBody>
      </p:sp>
      <p:sp>
        <p:nvSpPr>
          <p:cNvPr id="33801" name="日期占位符 1"/>
          <p:cNvSpPr txBox="1">
            <a:spLocks noGrp="1" noChangeArrowheads="1"/>
          </p:cNvSpPr>
          <p:nvPr>
            <p:ph type="dt" sz="half" idx="10"/>
          </p:nvPr>
        </p:nvSpPr>
        <p:spPr bwMode="auto"/>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smtClean="0">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13314" name="Text Box 3"/>
          <p:cNvSpPr txBox="1"/>
          <p:nvPr/>
        </p:nvSpPr>
        <p:spPr>
          <a:xfrm>
            <a:off x="612775" y="2933700"/>
            <a:ext cx="7997825" cy="2530475"/>
          </a:xfrm>
          <a:prstGeom prst="rect">
            <a:avLst/>
          </a:prstGeom>
          <a:noFill/>
          <a:ln w="9525">
            <a:noFill/>
          </a:ln>
        </p:spPr>
        <p:txBody>
          <a:bodyPr anchor="t">
            <a:spAutoFit/>
          </a:bodyPr>
          <a:lstStyle/>
          <a:p>
            <a:r>
              <a:rPr lang="en-US" altLang="zh-CN" sz="2000" dirty="0">
                <a:solidFill>
                  <a:srgbClr val="D60093"/>
                </a:solidFill>
                <a:latin typeface="华文楷体" pitchFamily="2" charset="-122"/>
                <a:ea typeface="华文楷体" pitchFamily="2" charset="-122"/>
              </a:rPr>
              <a:t>    </a:t>
            </a:r>
            <a:r>
              <a:rPr lang="zh-CN" altLang="en-US" sz="2000" b="1" dirty="0">
                <a:solidFill>
                  <a:srgbClr val="D60093"/>
                </a:solidFill>
                <a:latin typeface="楷体" panose="02010609060101010101" pitchFamily="49" charset="-122"/>
                <a:ea typeface="楷体" panose="02010609060101010101" pitchFamily="49" charset="-122"/>
              </a:rPr>
              <a:t>赵小艺眨眨眼睛，想了想，说：“我能</a:t>
            </a:r>
            <a:r>
              <a:rPr lang="en-US" altLang="zh-CN" sz="2000" b="1" dirty="0">
                <a:solidFill>
                  <a:srgbClr val="D60093"/>
                </a:solidFill>
                <a:latin typeface="楷体" panose="02010609060101010101" pitchFamily="49" charset="-122"/>
                <a:ea typeface="楷体" panose="02010609060101010101" pitchFamily="49" charset="-122"/>
              </a:rPr>
              <a:t>!</a:t>
            </a:r>
            <a:r>
              <a:rPr lang="zh-CN" altLang="en-US" sz="2000" b="1" dirty="0">
                <a:solidFill>
                  <a:srgbClr val="D60093"/>
                </a:solidFill>
                <a:latin typeface="楷体" panose="02010609060101010101" pitchFamily="49" charset="-122"/>
                <a:ea typeface="楷体" panose="02010609060101010101" pitchFamily="49" charset="-122"/>
              </a:rPr>
              <a:t>”只见她在房子前面画了一根旗杆，旗子在空中飘着。</a:t>
            </a:r>
          </a:p>
          <a:p>
            <a:r>
              <a:rPr lang="zh-CN" altLang="en-US" sz="2000" b="1" dirty="0">
                <a:solidFill>
                  <a:srgbClr val="D60093"/>
                </a:solidFill>
                <a:latin typeface="楷体" panose="02010609060101010101" pitchFamily="49" charset="-122"/>
                <a:ea typeface="楷体" panose="02010609060101010101" pitchFamily="49" charset="-122"/>
              </a:rPr>
              <a:t>    </a:t>
            </a:r>
            <a:r>
              <a:rPr lang="zh-CN" altLang="en-US" sz="2000" b="1" dirty="0">
                <a:solidFill>
                  <a:srgbClr val="D60093"/>
                </a:solidFill>
                <a:latin typeface="楷体" panose="02010609060101010101" pitchFamily="49" charset="-122"/>
                <a:ea typeface="楷体" panose="02010609060101010101" pitchFamily="49" charset="-122"/>
                <a:sym typeface="Arial" panose="020B0604020202020204" pitchFamily="34" charset="0"/>
              </a:rPr>
              <a:t>赵小艺笑着说：“我还能画！”她画了个拿风车的小男孩，风车在呼呼地转。</a:t>
            </a:r>
          </a:p>
          <a:p>
            <a:r>
              <a:rPr lang="zh-CN" altLang="en-US" sz="2000" b="1" dirty="0">
                <a:solidFill>
                  <a:srgbClr val="D60093"/>
                </a:solidFill>
                <a:latin typeface="楷体" panose="02010609060101010101" pitchFamily="49" charset="-122"/>
                <a:ea typeface="楷体" panose="02010609060101010101" pitchFamily="49" charset="-122"/>
                <a:sym typeface="Arial" panose="020B0604020202020204" pitchFamily="34" charset="0"/>
              </a:rPr>
              <a:t>    陈丹说“我也会画风了。”说着，她在大树旁边画了几棵弯弯的小树。</a:t>
            </a:r>
          </a:p>
          <a:p>
            <a:r>
              <a:rPr lang="zh-CN" altLang="en-US" sz="2000" b="1" dirty="0">
                <a:solidFill>
                  <a:srgbClr val="D60093"/>
                </a:solidFill>
                <a:latin typeface="楷体" panose="02010609060101010101" pitchFamily="49" charset="-122"/>
                <a:ea typeface="楷体" panose="02010609060101010101" pitchFamily="49" charset="-122"/>
                <a:sym typeface="Arial" panose="020B0604020202020204" pitchFamily="34" charset="0"/>
              </a:rPr>
              <a:t>    </a:t>
            </a:r>
            <a:r>
              <a:rPr lang="zh-CN" altLang="en-US" sz="2000" b="1" dirty="0">
                <a:solidFill>
                  <a:srgbClr val="D42487"/>
                </a:solidFill>
                <a:latin typeface="楷体" panose="02010609060101010101" pitchFamily="49" charset="-122"/>
                <a:ea typeface="楷体" panose="02010609060101010101" pitchFamily="49" charset="-122"/>
                <a:sym typeface="Arial" panose="020B0604020202020204" pitchFamily="34" charset="0"/>
              </a:rPr>
              <a:t>宋涛想了想，他把画上的太阳擦去，画了几片乌云，又画了几条斜斜的雨丝。</a:t>
            </a:r>
            <a:endParaRPr lang="zh-CN" altLang="en-US" sz="2000" b="1" dirty="0">
              <a:solidFill>
                <a:srgbClr val="D60093"/>
              </a:solidFill>
              <a:latin typeface="楷体" panose="02010609060101010101" pitchFamily="49" charset="-122"/>
              <a:ea typeface="楷体" panose="02010609060101010101" pitchFamily="49" charset="-122"/>
            </a:endParaRPr>
          </a:p>
        </p:txBody>
      </p:sp>
      <p:sp>
        <p:nvSpPr>
          <p:cNvPr id="5" name="Rectangle 25"/>
          <p:cNvSpPr/>
          <p:nvPr/>
        </p:nvSpPr>
        <p:spPr>
          <a:xfrm>
            <a:off x="4437063" y="5949950"/>
            <a:ext cx="4310062" cy="522288"/>
          </a:xfrm>
          <a:prstGeom prst="rect">
            <a:avLst/>
          </a:prstGeom>
          <a:solidFill>
            <a:schemeClr val="bg1"/>
          </a:solidFill>
          <a:ln w="9525">
            <a:noFill/>
          </a:ln>
        </p:spPr>
        <p:txBody>
          <a:bodyPr lIns="90170" tIns="46990" rIns="90170" bIns="46990" anchor="ctr">
            <a:spAutoFit/>
          </a:bodyPr>
          <a:lstStyle/>
          <a:p>
            <a:r>
              <a:rPr lang="en-US" altLang="zh-CN" sz="2800" dirty="0">
                <a:latin typeface="宋体" panose="02010600030101010101" pitchFamily="2" charset="-122"/>
              </a:rPr>
              <a:t> </a:t>
            </a:r>
            <a:r>
              <a:rPr lang="zh-CN" altLang="en-US" sz="2400" b="1" dirty="0">
                <a:solidFill>
                  <a:srgbClr val="333399"/>
                </a:solidFill>
                <a:latin typeface="宋体" panose="02010600030101010101" pitchFamily="2" charset="-122"/>
                <a:ea typeface="宋体" panose="02010600030101010101" pitchFamily="2" charset="-122"/>
              </a:rPr>
              <a:t>人教版二年级下册《画风》</a:t>
            </a:r>
          </a:p>
        </p:txBody>
      </p:sp>
      <p:sp>
        <p:nvSpPr>
          <p:cNvPr id="8" name="Text Box 3"/>
          <p:cNvSpPr txBox="1"/>
          <p:nvPr/>
        </p:nvSpPr>
        <p:spPr>
          <a:xfrm>
            <a:off x="206375" y="5454650"/>
            <a:ext cx="8586788" cy="457200"/>
          </a:xfrm>
          <a:prstGeom prst="rect">
            <a:avLst/>
          </a:prstGeom>
          <a:noFill/>
          <a:ln w="9525">
            <a:noFill/>
          </a:ln>
        </p:spPr>
        <p:txBody>
          <a:bodyPr anchor="t">
            <a:spAutoFit/>
          </a:bodyPr>
          <a:lstStyle/>
          <a:p>
            <a:r>
              <a:rPr lang="en-US" altLang="zh-CN" sz="2000" dirty="0">
                <a:solidFill>
                  <a:srgbClr val="D42487"/>
                </a:solidFill>
                <a:latin typeface="Arial" panose="020B0604020202020204" pitchFamily="34" charset="0"/>
                <a:ea typeface="华文楷体" pitchFamily="2" charset="-122"/>
              </a:rPr>
              <a:t>   </a:t>
            </a:r>
            <a:r>
              <a:rPr lang="zh-CN" altLang="en-US" sz="2400" b="1" dirty="0">
                <a:latin typeface="华文楷体" pitchFamily="2" charset="-122"/>
                <a:ea typeface="华文楷体" pitchFamily="2" charset="-122"/>
                <a:sym typeface="宋体" panose="02010600030101010101" pitchFamily="2" charset="-122"/>
              </a:rPr>
              <a:t>风来了，风把</a:t>
            </a:r>
            <a:r>
              <a:rPr lang="en-US" altLang="zh-CN" sz="2400" b="1" dirty="0">
                <a:latin typeface="华文楷体" pitchFamily="2" charset="-122"/>
                <a:ea typeface="华文楷体" pitchFamily="2" charset="-122"/>
                <a:sym typeface="宋体" panose="02010600030101010101" pitchFamily="2" charset="-122"/>
              </a:rPr>
              <a:t>____</a:t>
            </a:r>
            <a:r>
              <a:rPr lang="en-US" altLang="zh-CN" sz="2400" b="1" dirty="0">
                <a:latin typeface="华文楷体" pitchFamily="2" charset="-122"/>
                <a:ea typeface="华文楷体" pitchFamily="2" charset="-122"/>
                <a:sym typeface="Arial" panose="020B0604020202020204" pitchFamily="34" charset="0"/>
              </a:rPr>
              <a:t>__</a:t>
            </a:r>
            <a:r>
              <a:rPr lang="zh-CN" altLang="en-US" sz="2400" b="1" dirty="0">
                <a:latin typeface="华文楷体" pitchFamily="2" charset="-122"/>
                <a:ea typeface="华文楷体" pitchFamily="2" charset="-122"/>
                <a:sym typeface="宋体" panose="02010600030101010101" pitchFamily="2" charset="-122"/>
              </a:rPr>
              <a:t>吹</a:t>
            </a:r>
            <a:r>
              <a:rPr lang="en-US" altLang="zh-CN" sz="2400" b="1" dirty="0">
                <a:latin typeface="华文楷体" pitchFamily="2" charset="-122"/>
                <a:ea typeface="华文楷体" pitchFamily="2" charset="-122"/>
                <a:sym typeface="宋体" panose="02010600030101010101" pitchFamily="2" charset="-122"/>
              </a:rPr>
              <a:t>_____</a:t>
            </a:r>
            <a:r>
              <a:rPr lang="en-US" altLang="zh-CN" sz="2400" b="1" dirty="0">
                <a:latin typeface="华文楷体" pitchFamily="2" charset="-122"/>
                <a:ea typeface="华文楷体" pitchFamily="2" charset="-122"/>
                <a:sym typeface="Arial" panose="020B0604020202020204" pitchFamily="34" charset="0"/>
              </a:rPr>
              <a:t>__</a:t>
            </a:r>
            <a:r>
              <a:rPr lang="zh-CN" altLang="en-US" sz="2400" b="1" dirty="0">
                <a:latin typeface="华文楷体" pitchFamily="2" charset="-122"/>
                <a:ea typeface="华文楷体" pitchFamily="2" charset="-122"/>
                <a:sym typeface="宋体" panose="02010600030101010101" pitchFamily="2" charset="-122"/>
              </a:rPr>
              <a:t>了，风藏在</a:t>
            </a:r>
            <a:r>
              <a:rPr lang="en-US" altLang="zh-CN" sz="2400" b="1" dirty="0">
                <a:latin typeface="华文楷体" pitchFamily="2" charset="-122"/>
                <a:ea typeface="华文楷体" pitchFamily="2" charset="-122"/>
                <a:sym typeface="宋体" panose="02010600030101010101" pitchFamily="2" charset="-122"/>
              </a:rPr>
              <a:t>___________</a:t>
            </a:r>
            <a:r>
              <a:rPr lang="en-US" altLang="zh-CN" sz="2400" b="1" dirty="0">
                <a:latin typeface="华文楷体" pitchFamily="2" charset="-122"/>
                <a:ea typeface="华文楷体" pitchFamily="2" charset="-122"/>
                <a:sym typeface="Arial" panose="020B0604020202020204" pitchFamily="34" charset="0"/>
              </a:rPr>
              <a:t>__</a:t>
            </a:r>
            <a:r>
              <a:rPr lang="zh-CN" altLang="en-US" sz="2400" b="1" dirty="0">
                <a:latin typeface="华文楷体" pitchFamily="2" charset="-122"/>
                <a:ea typeface="华文楷体" pitchFamily="2" charset="-122"/>
                <a:sym typeface="宋体" panose="02010600030101010101" pitchFamily="2" charset="-122"/>
              </a:rPr>
              <a:t>。</a:t>
            </a:r>
            <a:endParaRPr lang="zh-CN" altLang="en-US" sz="2400" b="1" dirty="0">
              <a:solidFill>
                <a:srgbClr val="D42487"/>
              </a:solidFill>
              <a:latin typeface="Arial" panose="020B0604020202020204" pitchFamily="34" charset="0"/>
              <a:ea typeface="华文楷体"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Bottom)">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13314"/>
                                        </p:tgtEl>
                                        <p:attrNameLst>
                                          <p:attrName>style.visibility</p:attrName>
                                        </p:attrNameLst>
                                      </p:cBhvr>
                                      <p:to>
                                        <p:strVal val="visible"/>
                                      </p:to>
                                    </p:set>
                                    <p:anim calcmode="lin" valueType="num">
                                      <p:cBhvr>
                                        <p:cTn id="12" dur="500"/>
                                        <p:tgtEl>
                                          <p:spTgt spid="13314"/>
                                        </p:tgtEl>
                                        <p:attrNameLst>
                                          <p:attrName>ppt_y</p:attrName>
                                        </p:attrNameLst>
                                      </p:cBhvr>
                                      <p:tavLst>
                                        <p:tav tm="0">
                                          <p:val>
                                            <p:strVal val="#ppt_y+#ppt_h*1.125000"/>
                                          </p:val>
                                        </p:tav>
                                        <p:tav tm="100000">
                                          <p:val>
                                            <p:strVal val="#ppt_y"/>
                                          </p:val>
                                        </p:tav>
                                      </p:tavLst>
                                    </p:anim>
                                    <p:animEffect transition="in" filter="wipe(up)">
                                      <p:cBhvr>
                                        <p:cTn id="13" dur="500"/>
                                        <p:tgtEl>
                                          <p:spTgt spid="13314"/>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p:tgtEl>
                                          <p:spTgt spid="8"/>
                                        </p:tgtEl>
                                        <p:attrNameLst>
                                          <p:attrName>ppt_y</p:attrName>
                                        </p:attrNameLst>
                                      </p:cBhvr>
                                      <p:tavLst>
                                        <p:tav tm="0">
                                          <p:val>
                                            <p:strVal val="#ppt_y+#ppt_h*1.125000"/>
                                          </p:val>
                                        </p:tav>
                                        <p:tav tm="100000">
                                          <p:val>
                                            <p:strVal val="#ppt_y"/>
                                          </p:val>
                                        </p:tav>
                                      </p:tavLst>
                                    </p:anim>
                                    <p:animEffect transition="in" filter="wipe(up)">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p:bldP spid="5" grpId="0" bldLvl="0" animBg="1"/>
      <p:bldP spid="8"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3" name="标题 16385"/>
          <p:cNvSpPr>
            <a:spLocks noGrp="1"/>
          </p:cNvSpPr>
          <p:nvPr>
            <p:ph type="title"/>
          </p:nvPr>
        </p:nvSpPr>
        <p:spPr>
          <a:xfrm>
            <a:off x="1295400" y="714375"/>
            <a:ext cx="7499350" cy="533400"/>
          </a:xfrm>
        </p:spPr>
        <p:txBody>
          <a:bodyPr wrap="square" lIns="91440" tIns="45720" rIns="91440" bIns="45720" anchor="ctr"/>
          <a:lstStyle/>
          <a:p>
            <a:pPr eaLnBrk="1" hangingPunct="1"/>
            <a:r>
              <a:rPr lang="zh-CN" altLang="en-US" sz="4000" dirty="0">
                <a:latin typeface="黑体" panose="02010600030101010101" pitchFamily="2" charset="-122"/>
                <a:ea typeface="黑体" panose="02010600030101010101" pitchFamily="2" charset="-122"/>
              </a:rPr>
              <a:t>小学口头作文教学策略 </a:t>
            </a:r>
          </a:p>
        </p:txBody>
      </p:sp>
      <p:sp>
        <p:nvSpPr>
          <p:cNvPr id="136194" name="AutoShape 14"/>
          <p:cNvSpPr/>
          <p:nvPr/>
        </p:nvSpPr>
        <p:spPr>
          <a:xfrm>
            <a:off x="161925" y="1358900"/>
            <a:ext cx="6477000" cy="571500"/>
          </a:xfrm>
          <a:prstGeom prst="roundRect">
            <a:avLst>
              <a:gd name="adj" fmla="val 16667"/>
            </a:avLst>
          </a:prstGeom>
          <a:solidFill>
            <a:schemeClr val="hlink"/>
          </a:solidFill>
          <a:ln w="38100" cap="flat" cmpd="sng">
            <a:solidFill>
              <a:srgbClr val="FFFFFF">
                <a:alpha val="50195"/>
              </a:srgbClr>
            </a:solidFill>
            <a:prstDash val="solid"/>
            <a:round/>
            <a:headEnd type="none" w="med" len="med"/>
            <a:tailEnd type="none" w="med" len="med"/>
          </a:ln>
        </p:spPr>
        <p:txBody>
          <a:bodyPr wrap="none" anchor="ctr"/>
          <a:lstStyle/>
          <a:p>
            <a:r>
              <a:rPr lang="zh-CN" altLang="en-US" sz="3600" b="1" dirty="0">
                <a:latin typeface="Arial" panose="020B0604020202020204" pitchFamily="34" charset="0"/>
                <a:ea typeface="宋体" panose="02010600030101010101" pitchFamily="2" charset="-122"/>
              </a:rPr>
              <a:t>（三）小学口头作文训练方法</a:t>
            </a:r>
          </a:p>
        </p:txBody>
      </p:sp>
      <p:sp>
        <p:nvSpPr>
          <p:cNvPr id="136195" name="Rectangle 25"/>
          <p:cNvSpPr/>
          <p:nvPr/>
        </p:nvSpPr>
        <p:spPr>
          <a:xfrm>
            <a:off x="430213" y="1941513"/>
            <a:ext cx="8054975" cy="949325"/>
          </a:xfrm>
          <a:prstGeom prst="rect">
            <a:avLst/>
          </a:prstGeom>
          <a:solidFill>
            <a:schemeClr val="bg1"/>
          </a:solidFill>
          <a:ln w="9525">
            <a:noFill/>
          </a:ln>
        </p:spPr>
        <p:txBody>
          <a:bodyPr lIns="90170" tIns="46990" rIns="90170" bIns="46990" anchor="ctr">
            <a:spAutoFit/>
          </a:bodyPr>
          <a:lstStyle/>
          <a:p>
            <a:r>
              <a:rPr lang="zh-CN" altLang="en-US" sz="2800" b="1" dirty="0">
                <a:latin typeface="宋体" panose="02010600030101010101" pitchFamily="2" charset="-122"/>
                <a:ea typeface="宋体" panose="02010600030101010101" pitchFamily="2" charset="-122"/>
              </a:rPr>
              <a:t>（1）挖掘教材中有利于对学生进行口头表达训练的内容，进行说写方面的训练。</a:t>
            </a:r>
            <a:endParaRPr lang="zh-CN" altLang="en-US" sz="2800" b="1" dirty="0">
              <a:solidFill>
                <a:srgbClr val="000000"/>
              </a:solidFill>
              <a:latin typeface="宋体" panose="02010600030101010101" pitchFamily="2" charset="-122"/>
              <a:ea typeface="宋体" panose="02010600030101010101" pitchFamily="2" charset="-122"/>
            </a:endParaRPr>
          </a:p>
        </p:txBody>
      </p:sp>
      <p:sp>
        <p:nvSpPr>
          <p:cNvPr id="33801" name="日期占位符 1"/>
          <p:cNvSpPr txBox="1">
            <a:spLocks noGrp="1" noChangeArrowheads="1"/>
          </p:cNvSpPr>
          <p:nvPr>
            <p:ph type="dt" sz="half" idx="10"/>
          </p:nvPr>
        </p:nvSpPr>
        <p:spPr bwMode="auto"/>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smtClean="0">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27650" name="Rectangle 3"/>
          <p:cNvSpPr/>
          <p:nvPr/>
        </p:nvSpPr>
        <p:spPr>
          <a:xfrm>
            <a:off x="476250" y="2889250"/>
            <a:ext cx="8326438" cy="2166938"/>
          </a:xfrm>
          <a:prstGeom prst="rect">
            <a:avLst/>
          </a:prstGeom>
          <a:noFill/>
          <a:ln w="9525">
            <a:noFill/>
          </a:ln>
        </p:spPr>
        <p:txBody>
          <a:bodyPr anchor="t">
            <a:spAutoFit/>
          </a:bodyPr>
          <a:lstStyle/>
          <a:p>
            <a:r>
              <a:rPr lang="en-US" altLang="zh-CN" sz="2600" dirty="0">
                <a:solidFill>
                  <a:srgbClr val="9900CC"/>
                </a:solidFill>
                <a:latin typeface="Arial" panose="020B0604020202020204" pitchFamily="34" charset="0"/>
                <a:ea typeface="楷体" panose="02010609060101010101" pitchFamily="49" charset="-122"/>
                <a:sym typeface="Arial" panose="020B0604020202020204" pitchFamily="34" charset="0"/>
              </a:rPr>
              <a:t>                                 </a:t>
            </a:r>
            <a:r>
              <a:rPr lang="zh-CN" altLang="en-US" sz="3200" b="1" dirty="0">
                <a:solidFill>
                  <a:srgbClr val="9900CC"/>
                </a:solidFill>
                <a:latin typeface="Arial" panose="020B0604020202020204" pitchFamily="34" charset="0"/>
                <a:ea typeface="楷体" panose="02010609060101010101" pitchFamily="49" charset="-122"/>
                <a:sym typeface="Arial" panose="020B0604020202020204" pitchFamily="34" charset="0"/>
              </a:rPr>
              <a:t>风 来 了</a:t>
            </a:r>
          </a:p>
          <a:p>
            <a:r>
              <a:rPr lang="zh-CN" altLang="en-US" sz="2600" b="1" dirty="0">
                <a:solidFill>
                  <a:srgbClr val="0000FF"/>
                </a:solidFill>
                <a:latin typeface="Arial" panose="020B0604020202020204" pitchFamily="34" charset="0"/>
                <a:ea typeface="楷体" panose="02010609060101010101" pitchFamily="49" charset="-122"/>
              </a:rPr>
              <a:t>风来了，风把旗子吹飘起来了，风藏在飘扬的旗子里。</a:t>
            </a:r>
          </a:p>
          <a:p>
            <a:r>
              <a:rPr lang="zh-CN" altLang="en-US" sz="2600" b="1" dirty="0">
                <a:solidFill>
                  <a:srgbClr val="0000FF"/>
                </a:solidFill>
                <a:latin typeface="楷体" panose="02010609060101010101" pitchFamily="49" charset="-122"/>
                <a:ea typeface="楷体" panose="02010609060101010101" pitchFamily="49" charset="-122"/>
              </a:rPr>
              <a:t>风来了，风把风车吹转了，风藏在呼呼转的风车里。</a:t>
            </a:r>
            <a:endParaRPr lang="zh-CN" altLang="en-US" sz="2600" b="1" dirty="0">
              <a:solidFill>
                <a:srgbClr val="9900CC"/>
              </a:solidFill>
              <a:latin typeface="楷体" panose="02010609060101010101" pitchFamily="49" charset="-122"/>
              <a:ea typeface="楷体" panose="02010609060101010101" pitchFamily="49" charset="-122"/>
            </a:endParaRPr>
          </a:p>
          <a:p>
            <a:r>
              <a:rPr lang="zh-CN" altLang="en-US" sz="2600" b="1" dirty="0">
                <a:solidFill>
                  <a:srgbClr val="0000FF"/>
                </a:solidFill>
                <a:latin typeface="楷体" panose="02010609060101010101" pitchFamily="49" charset="-122"/>
                <a:ea typeface="楷体" panose="02010609060101010101" pitchFamily="49" charset="-122"/>
              </a:rPr>
              <a:t>风来了，风把小树吹弯了，风藏在弯弯的小树里。</a:t>
            </a:r>
          </a:p>
          <a:p>
            <a:r>
              <a:rPr lang="zh-CN" altLang="en-US" sz="2600" b="1" dirty="0">
                <a:solidFill>
                  <a:srgbClr val="0000FF"/>
                </a:solidFill>
                <a:latin typeface="楷体" panose="02010609060101010101" pitchFamily="49" charset="-122"/>
                <a:ea typeface="楷体" panose="02010609060101010101" pitchFamily="49" charset="-122"/>
              </a:rPr>
              <a:t>风来了，风把雨丝吹斜了，风藏在斜斜的雨丝里。</a:t>
            </a:r>
            <a:endParaRPr lang="zh-CN" altLang="en-US" sz="2600" b="1" dirty="0">
              <a:solidFill>
                <a:srgbClr val="0000FF"/>
              </a:solidFill>
              <a:latin typeface="方正少儿简体" pitchFamily="65" charset="-122"/>
              <a:ea typeface="方正少儿简体" pitchFamily="65"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7650"/>
                                        </p:tgtEl>
                                        <p:attrNameLst>
                                          <p:attrName>style.visibility</p:attrName>
                                        </p:attrNameLst>
                                      </p:cBhvr>
                                      <p:to>
                                        <p:strVal val="visible"/>
                                      </p:to>
                                    </p:set>
                                    <p:animEffect transition="in" filter="box(in)">
                                      <p:cBhvr>
                                        <p:cTn id="7" dur="2000"/>
                                        <p:tgtEl>
                                          <p:spTgt spid="276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0"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7" name="文本框 19458"/>
          <p:cNvSpPr txBox="1"/>
          <p:nvPr/>
        </p:nvSpPr>
        <p:spPr>
          <a:xfrm>
            <a:off x="1241425" y="638175"/>
            <a:ext cx="7335838" cy="701675"/>
          </a:xfrm>
          <a:prstGeom prst="rect">
            <a:avLst/>
          </a:prstGeom>
          <a:noFill/>
          <a:ln w="9525">
            <a:noFill/>
          </a:ln>
        </p:spPr>
        <p:txBody>
          <a:bodyPr anchor="t">
            <a:spAutoFit/>
          </a:bodyPr>
          <a:lstStyle/>
          <a:p>
            <a:r>
              <a:rPr lang="zh-CN" altLang="en-US" sz="4000" b="1" dirty="0">
                <a:solidFill>
                  <a:schemeClr val="bg1"/>
                </a:solidFill>
                <a:latin typeface="Arial" panose="020B0604020202020204" pitchFamily="34" charset="0"/>
                <a:ea typeface="宋体" panose="02010600030101010101" pitchFamily="2" charset="-122"/>
              </a:rPr>
              <a:t>小学口头作文教学策略</a:t>
            </a:r>
          </a:p>
        </p:txBody>
      </p:sp>
      <p:sp>
        <p:nvSpPr>
          <p:cNvPr id="137218" name="AutoShape 14"/>
          <p:cNvSpPr/>
          <p:nvPr/>
        </p:nvSpPr>
        <p:spPr>
          <a:xfrm>
            <a:off x="161925" y="1358900"/>
            <a:ext cx="6232525" cy="541338"/>
          </a:xfrm>
          <a:prstGeom prst="roundRect">
            <a:avLst>
              <a:gd name="adj" fmla="val 16667"/>
            </a:avLst>
          </a:prstGeom>
          <a:solidFill>
            <a:schemeClr val="hlink"/>
          </a:solidFill>
          <a:ln w="38100" cap="flat" cmpd="sng">
            <a:solidFill>
              <a:srgbClr val="FFFFFF">
                <a:alpha val="50194"/>
              </a:srgbClr>
            </a:solidFill>
            <a:prstDash val="solid"/>
            <a:round/>
            <a:headEnd type="none" w="med" len="med"/>
            <a:tailEnd type="none" w="med" len="med"/>
          </a:ln>
        </p:spPr>
        <p:txBody>
          <a:bodyPr wrap="none" anchor="ctr"/>
          <a:lstStyle/>
          <a:p>
            <a:r>
              <a:rPr lang="zh-CN" altLang="en-US" sz="3600" b="1" dirty="0">
                <a:latin typeface="Arial" panose="020B0604020202020204" pitchFamily="34" charset="0"/>
                <a:ea typeface="宋体" panose="02010600030101010101" pitchFamily="2" charset="-122"/>
              </a:rPr>
              <a:t>（三）小学口头作文训练方法</a:t>
            </a:r>
          </a:p>
        </p:txBody>
      </p:sp>
      <p:sp>
        <p:nvSpPr>
          <p:cNvPr id="99331" name="文本框 19460"/>
          <p:cNvSpPr txBox="1"/>
          <p:nvPr/>
        </p:nvSpPr>
        <p:spPr>
          <a:xfrm>
            <a:off x="296863" y="1898650"/>
            <a:ext cx="8642350" cy="1014413"/>
          </a:xfrm>
          <a:prstGeom prst="rect">
            <a:avLst/>
          </a:prstGeom>
          <a:noFill/>
          <a:ln w="9525">
            <a:noFill/>
          </a:ln>
        </p:spPr>
        <p:txBody>
          <a:bodyPr anchor="t">
            <a:spAutoFit/>
          </a:bodyPr>
          <a:lstStyle/>
          <a:p>
            <a:pPr>
              <a:spcBef>
                <a:spcPct val="50000"/>
              </a:spcBef>
            </a:pPr>
            <a:r>
              <a:rPr lang="zh-CN" altLang="en-US" sz="3000" b="1" dirty="0">
                <a:latin typeface="Arial" panose="020B0604020202020204" pitchFamily="34" charset="0"/>
                <a:ea typeface="宋体" panose="02010600030101010101" pitchFamily="2" charset="-122"/>
              </a:rPr>
              <a:t>（</a:t>
            </a:r>
            <a:r>
              <a:rPr lang="en-US" altLang="zh-CN" sz="3000" b="1" dirty="0">
                <a:latin typeface="Arial" panose="020B0604020202020204" pitchFamily="34" charset="0"/>
              </a:rPr>
              <a:t>1</a:t>
            </a:r>
            <a:r>
              <a:rPr lang="zh-CN" altLang="en-US" sz="3000" b="1" dirty="0">
                <a:latin typeface="Arial" panose="020B0604020202020204" pitchFamily="34" charset="0"/>
                <a:ea typeface="宋体" panose="02010600030101010101" pitchFamily="2" charset="-122"/>
              </a:rPr>
              <a:t>）挖掘教材中有利于对学生进行口头表达训练的内容，进行口头作文专项训练 </a:t>
            </a:r>
            <a:r>
              <a:rPr lang="zh-CN" altLang="en-US" sz="3000" b="1" dirty="0">
                <a:solidFill>
                  <a:schemeClr val="accent2"/>
                </a:solidFill>
                <a:latin typeface="Arial" panose="020B0604020202020204" pitchFamily="34" charset="0"/>
                <a:ea typeface="宋体" panose="02010600030101010101" pitchFamily="2" charset="-122"/>
              </a:rPr>
              <a:t> </a:t>
            </a:r>
          </a:p>
        </p:txBody>
      </p:sp>
      <p:sp>
        <p:nvSpPr>
          <p:cNvPr id="99332" name="文本框 19461"/>
          <p:cNvSpPr txBox="1"/>
          <p:nvPr/>
        </p:nvSpPr>
        <p:spPr>
          <a:xfrm>
            <a:off x="339725" y="2913063"/>
            <a:ext cx="8464550" cy="1219200"/>
          </a:xfrm>
          <a:prstGeom prst="rect">
            <a:avLst/>
          </a:prstGeom>
          <a:noFill/>
          <a:ln w="9525">
            <a:noFill/>
          </a:ln>
        </p:spPr>
        <p:txBody>
          <a:bodyPr anchor="t">
            <a:spAutoFit/>
          </a:bodyPr>
          <a:lstStyle/>
          <a:p>
            <a:pPr>
              <a:spcBef>
                <a:spcPct val="50000"/>
              </a:spcBef>
            </a:pPr>
            <a:r>
              <a:rPr lang="zh-CN" altLang="en-US" dirty="0">
                <a:latin typeface="Arial" panose="020B0604020202020204" pitchFamily="34" charset="0"/>
                <a:ea typeface="宋体" panose="02010600030101010101" pitchFamily="2" charset="-122"/>
              </a:rPr>
              <a:t>    </a:t>
            </a:r>
            <a:r>
              <a:rPr lang="zh-CN" altLang="en-US" dirty="0">
                <a:latin typeface="宋体" panose="02010600030101010101" pitchFamily="2" charset="-122"/>
                <a:ea typeface="宋体" panose="02010600030101010101" pitchFamily="2" charset="-122"/>
              </a:rPr>
              <a:t>   </a:t>
            </a:r>
            <a:r>
              <a:rPr lang="zh-CN" altLang="en-US" sz="2400" b="1" dirty="0">
                <a:latin typeface="宋体" panose="02010600030101010101" pitchFamily="2" charset="-122"/>
                <a:ea typeface="宋体" panose="02010600030101010101" pitchFamily="2" charset="-122"/>
              </a:rPr>
              <a:t>使阅读教学与口头作文训练有机结合，帮助学生将学到的知识及时运用、实践，</a:t>
            </a:r>
            <a:r>
              <a:rPr lang="zh-CN" altLang="en-US" sz="2400" b="1" dirty="0">
                <a:solidFill>
                  <a:srgbClr val="C00000"/>
                </a:solidFill>
                <a:latin typeface="宋体" panose="02010600030101010101" pitchFamily="2" charset="-122"/>
                <a:ea typeface="宋体" panose="02010600030101010101" pitchFamily="2" charset="-122"/>
                <a:sym typeface="Arial" panose="020B0604020202020204" pitchFamily="34" charset="0"/>
              </a:rPr>
              <a:t>引导学生将学到的知识发生迁移，转换成自己的能力</a:t>
            </a:r>
            <a:r>
              <a:rPr lang="zh-CN" altLang="en-US" sz="2400" b="1" dirty="0">
                <a:latin typeface="宋体" panose="02010600030101010101" pitchFamily="2" charset="-122"/>
                <a:ea typeface="宋体" panose="02010600030101010101" pitchFamily="2" charset="-122"/>
              </a:rPr>
              <a:t>。</a:t>
            </a:r>
            <a:r>
              <a:rPr lang="zh-CN" altLang="en-US" sz="2400" dirty="0">
                <a:solidFill>
                  <a:srgbClr val="333399"/>
                </a:solidFill>
                <a:latin typeface="宋体" panose="02010600030101010101" pitchFamily="2" charset="-122"/>
                <a:ea typeface="宋体" panose="02010600030101010101" pitchFamily="2" charset="-122"/>
              </a:rPr>
              <a:t> </a:t>
            </a:r>
            <a:r>
              <a:rPr lang="zh-CN" altLang="en-US" sz="2600" dirty="0">
                <a:solidFill>
                  <a:srgbClr val="333399"/>
                </a:solidFill>
                <a:latin typeface="宋体" panose="02010600030101010101" pitchFamily="2" charset="-122"/>
                <a:ea typeface="宋体" panose="02010600030101010101" pitchFamily="2" charset="-122"/>
              </a:rPr>
              <a:t> </a:t>
            </a:r>
            <a:r>
              <a:rPr lang="zh-CN" altLang="en-US" sz="2000" dirty="0">
                <a:solidFill>
                  <a:srgbClr val="333399"/>
                </a:solidFill>
                <a:latin typeface="Arial" panose="020B0604020202020204" pitchFamily="34" charset="0"/>
                <a:ea typeface="宋体" panose="02010600030101010101" pitchFamily="2" charset="-122"/>
              </a:rPr>
              <a:t>  </a:t>
            </a:r>
          </a:p>
        </p:txBody>
      </p:sp>
      <p:sp>
        <p:nvSpPr>
          <p:cNvPr id="90117" name="日期占位符 1"/>
          <p:cNvSpPr txBox="1">
            <a:spLocks noGrp="1" noChangeArrowheads="1"/>
          </p:cNvSpPr>
          <p:nvPr>
            <p:ph type="dt" sz="half" idx="10"/>
          </p:nvPr>
        </p:nvSpPr>
        <p:spPr bwMode="auto">
          <a:ln>
            <a:miter lim="800000"/>
          </a:ln>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0" i="0" u="none" strike="noStrike" kern="1200" cap="none" spc="0" normalizeH="0" baseline="0" noProof="0" smtClean="0">
                <a:ln>
                  <a:noFill/>
                </a:ln>
                <a:solidFill>
                  <a:schemeClr val="tx1"/>
                </a:solidFill>
                <a:effectLst/>
                <a:uLnTx/>
                <a:uFillTx/>
                <a:latin typeface="Verdana" panose="020B0604030504040204" pitchFamily="34" charset="0"/>
                <a:ea typeface="+mn-ea"/>
                <a:cs typeface="+mn-cs"/>
              </a:rPr>
              <a:t>http://www.thxsyxx.com</a:t>
            </a:r>
          </a:p>
        </p:txBody>
      </p:sp>
      <p:sp>
        <p:nvSpPr>
          <p:cNvPr id="2" name="文本框 1"/>
          <p:cNvSpPr txBox="1"/>
          <p:nvPr/>
        </p:nvSpPr>
        <p:spPr>
          <a:xfrm>
            <a:off x="515938" y="4132263"/>
            <a:ext cx="8423275" cy="2378075"/>
          </a:xfrm>
          <a:prstGeom prst="rect">
            <a:avLst/>
          </a:prstGeom>
          <a:noFill/>
          <a:ln w="9525">
            <a:noFill/>
            <a:miter/>
          </a:ln>
        </p:spPr>
        <p:txBody>
          <a:bodyPr>
            <a:spAutoFit/>
          </a:bodyPr>
          <a:lstStyle/>
          <a:p>
            <a:pPr marR="0" defTabSz="914400">
              <a:spcBef>
                <a:spcPct val="50000"/>
              </a:spcBef>
              <a:buClrTx/>
              <a:buSzTx/>
              <a:buFont typeface="Arial" panose="020B0604020202020204" pitchFamily="34" charset="0"/>
              <a:buNone/>
              <a:defRPr/>
            </a:pPr>
            <a:r>
              <a:rPr kumimoji="0" lang="zh-CN" altLang="en-US" kern="1200" cap="none" spc="0" normalizeH="0" baseline="0" noProof="1">
                <a:latin typeface="Arial" panose="020B0604020202020204" pitchFamily="34" charset="0"/>
                <a:ea typeface="宋体" panose="02010600030101010101" pitchFamily="2" charset="-122"/>
                <a:cs typeface="+mn-ea"/>
              </a:rPr>
              <a:t>    </a:t>
            </a:r>
            <a:r>
              <a:rPr kumimoji="0" lang="zh-CN" altLang="en-US" kern="1200" cap="none" spc="0" normalizeH="0" baseline="0" noProof="1">
                <a:latin typeface="宋体" panose="02010600030101010101" pitchFamily="2" charset="-122"/>
                <a:ea typeface="宋体" panose="02010600030101010101" pitchFamily="2" charset="-122"/>
                <a:cs typeface="+mn-ea"/>
              </a:rPr>
              <a:t>   </a:t>
            </a:r>
            <a:r>
              <a:rPr kumimoji="0" lang="zh-CN" altLang="en-US" sz="2000" kern="1200" cap="none" spc="0" normalizeH="0" baseline="0" noProof="1">
                <a:solidFill>
                  <a:srgbClr val="333399"/>
                </a:solidFill>
                <a:latin typeface="宋体" panose="02010600030101010101" pitchFamily="2" charset="-122"/>
                <a:ea typeface="宋体" panose="02010600030101010101" pitchFamily="2" charset="-122"/>
                <a:cs typeface="+mn-ea"/>
              </a:rPr>
              <a:t>比如，人教版三年级下册《翠鸟》一课，文中有一段是描写翠鸟：</a:t>
            </a:r>
            <a:r>
              <a:rPr kumimoji="0" lang="zh-CN" altLang="en-US" sz="2000" kern="1200" cap="none" spc="0" normalizeH="0" baseline="0" noProof="1">
                <a:solidFill>
                  <a:srgbClr val="333399"/>
                </a:solidFill>
                <a:latin typeface="楷体_GB2312" panose="02010609030101010101" pitchFamily="49" charset="-122"/>
                <a:ea typeface="楷体_GB2312" panose="02010609030101010101" pitchFamily="49" charset="-122"/>
                <a:cs typeface="+mn-ea"/>
              </a:rPr>
              <a:t>“</a:t>
            </a:r>
            <a:r>
              <a:rPr kumimoji="0" lang="zh-CN" altLang="en-US" sz="2000" kern="1200" cap="none" spc="0" normalizeH="0" baseline="0" noProof="1">
                <a:solidFill>
                  <a:srgbClr val="C92FB2"/>
                </a:solidFill>
                <a:latin typeface="楷体_GB2312" panose="02010609030101010101" pitchFamily="49" charset="-122"/>
                <a:ea typeface="楷体_GB2312" panose="02010609030101010101" pitchFamily="49" charset="-122"/>
                <a:cs typeface="+mn-ea"/>
              </a:rPr>
              <a:t>它的颜色非常鲜艳。头上的羽毛像橄榄色的头巾，绣满了翠绿色的花纹。背上的羽毛像浅绿色的外衣。腹部的羽毛像赤褐色的衬衫。它小巧玲珑，一双透亮灵活的眼睛下面，长着一张又尖又长的嘴。</a:t>
            </a:r>
            <a:r>
              <a:rPr kumimoji="0" lang="en-US" altLang="zh-CN" sz="2000" kern="1200" cap="none" spc="0" normalizeH="0" baseline="0" noProof="1">
                <a:solidFill>
                  <a:srgbClr val="C92FB2"/>
                </a:solidFill>
                <a:latin typeface="楷体_GB2312" panose="02010609030101010101" pitchFamily="49" charset="-122"/>
                <a:ea typeface="楷体_GB2312" panose="02010609030101010101" pitchFamily="49" charset="-122"/>
                <a:cs typeface="+mn-ea"/>
              </a:rPr>
              <a:t>”</a:t>
            </a:r>
            <a:endParaRPr kumimoji="0" lang="en-US" altLang="zh-CN" sz="2000" kern="1200" cap="none" spc="0" normalizeH="0" baseline="0" noProof="1">
              <a:solidFill>
                <a:srgbClr val="C92FB2"/>
              </a:solidFill>
              <a:latin typeface="楷体_GB2312" panose="02010609030101010101" pitchFamily="49" charset="-122"/>
              <a:ea typeface="楷体_GB2312" panose="02010609030101010101" pitchFamily="49" charset="-122"/>
              <a:cs typeface="+mn-cs"/>
            </a:endParaRPr>
          </a:p>
          <a:p>
            <a:pPr marR="0" defTabSz="914400">
              <a:spcBef>
                <a:spcPct val="50000"/>
              </a:spcBef>
              <a:buClrTx/>
              <a:buSzTx/>
              <a:buFont typeface="Arial" panose="020B0604020202020204" pitchFamily="34" charset="0"/>
              <a:buNone/>
              <a:defRPr/>
            </a:pPr>
            <a:r>
              <a:rPr kumimoji="0" lang="zh-CN" altLang="en-US" sz="2000" kern="1200" cap="none" spc="0" normalizeH="0" baseline="0" noProof="1">
                <a:solidFill>
                  <a:srgbClr val="333399"/>
                </a:solidFill>
                <a:latin typeface="宋体" panose="02010600030101010101" pitchFamily="2" charset="-122"/>
                <a:ea typeface="宋体" panose="02010600030101010101" pitchFamily="2" charset="-122"/>
                <a:cs typeface="+mn-ea"/>
              </a:rPr>
              <a:t>    这一段描写很精彩，在学习完课文后，让学生联系生活实际，展开想象，说一说自己熟悉且喜爱的动物，顺序为：</a:t>
            </a:r>
            <a:r>
              <a:rPr kumimoji="0" lang="zh-CN" altLang="en-US" sz="2000" kern="1200" cap="none" spc="0" normalizeH="0" baseline="0" noProof="1">
                <a:effectLst>
                  <a:outerShdw blurRad="38100" dist="38100" dir="2700000">
                    <a:srgbClr val="C0C0C0"/>
                  </a:outerShdw>
                </a:effectLst>
                <a:latin typeface="楷体_GB2312" panose="02010609030101010101" pitchFamily="49" charset="-122"/>
                <a:ea typeface="楷体_GB2312" panose="02010609030101010101" pitchFamily="49" charset="-122"/>
                <a:cs typeface="+mn-ea"/>
              </a:rPr>
              <a:t>“</a:t>
            </a:r>
            <a:r>
              <a:rPr kumimoji="0" lang="zh-CN" altLang="en-US" sz="2000" kern="1200" cap="none" spc="0" normalizeH="0" baseline="0" noProof="1">
                <a:solidFill>
                  <a:srgbClr val="C92FB2"/>
                </a:solidFill>
                <a:effectLst>
                  <a:outerShdw blurRad="38100" dist="38100" dir="2700000">
                    <a:srgbClr val="C0C0C0"/>
                  </a:outerShdw>
                </a:effectLst>
                <a:latin typeface="楷体_GB2312" panose="02010609030101010101" pitchFamily="49" charset="-122"/>
                <a:ea typeface="楷体_GB2312" panose="02010609030101010101" pitchFamily="49" charset="-122"/>
                <a:cs typeface="+mn-ea"/>
              </a:rPr>
              <a:t>它长得……头上……背上……腹部……眼睛……</a:t>
            </a:r>
            <a:r>
              <a:rPr kumimoji="0" lang="zh-CN" altLang="en-US" sz="2000" kern="1200" cap="none" spc="0" normalizeH="0" baseline="0" noProof="1">
                <a:effectLst>
                  <a:outerShdw blurRad="38100" dist="38100" dir="2700000">
                    <a:srgbClr val="C0C0C0"/>
                  </a:outerShdw>
                </a:effectLst>
                <a:latin typeface="楷体_GB2312" panose="02010609030101010101" pitchFamily="49" charset="-122"/>
                <a:ea typeface="楷体_GB2312" panose="02010609030101010101" pitchFamily="49" charset="-122"/>
                <a:cs typeface="+mn-ea"/>
              </a:rPr>
              <a:t>”</a:t>
            </a:r>
            <a:r>
              <a:rPr kumimoji="0" lang="zh-CN" altLang="en-US" sz="2000" kern="1200" cap="none" spc="0" normalizeH="0" baseline="0" noProof="1">
                <a:solidFill>
                  <a:srgbClr val="333399"/>
                </a:solidFill>
                <a:latin typeface="宋体" panose="02010600030101010101" pitchFamily="2" charset="-122"/>
                <a:ea typeface="宋体" panose="02010600030101010101" pitchFamily="2" charset="-122"/>
                <a:cs typeface="+mn-ea"/>
              </a:rPr>
              <a:t>。 </a:t>
            </a:r>
            <a:endParaRPr kumimoji="0" lang="zh-CN" altLang="en-US" sz="2000" kern="1200" cap="none" spc="0" normalizeH="0" baseline="0" noProof="1">
              <a:solidFill>
                <a:srgbClr val="333399"/>
              </a:solidFill>
              <a:latin typeface="Arial" panose="020B0604020202020204" pitchFamily="34" charset="0"/>
              <a:ea typeface="宋体" panose="02010600030101010101" pitchFamily="2" charset="-122"/>
              <a:cs typeface="+mn-cs"/>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99331"/>
                                        </p:tgtEl>
                                        <p:attrNameLst>
                                          <p:attrName>style.visibility</p:attrName>
                                        </p:attrNameLst>
                                      </p:cBhvr>
                                      <p:to>
                                        <p:strVal val="visible"/>
                                      </p:to>
                                    </p:set>
                                    <p:anim calcmode="lin" valueType="num">
                                      <p:cBhvr>
                                        <p:cTn id="7" dur="1000"/>
                                        <p:tgtEl>
                                          <p:spTgt spid="99331"/>
                                        </p:tgtEl>
                                        <p:attrNameLst>
                                          <p:attrName>ppt_y</p:attrName>
                                        </p:attrNameLst>
                                      </p:cBhvr>
                                      <p:tavLst>
                                        <p:tav tm="0">
                                          <p:val>
                                            <p:strVal val="#ppt_y+#ppt_h*1.125000"/>
                                          </p:val>
                                        </p:tav>
                                        <p:tav tm="100000">
                                          <p:val>
                                            <p:strVal val="#ppt_y"/>
                                          </p:val>
                                        </p:tav>
                                      </p:tavLst>
                                    </p:anim>
                                    <p:animEffect transition="in" filter="wipe(up)">
                                      <p:cBhvr>
                                        <p:cTn id="8" dur="1000"/>
                                        <p:tgtEl>
                                          <p:spTgt spid="99331"/>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99332"/>
                                        </p:tgtEl>
                                        <p:attrNameLst>
                                          <p:attrName>style.visibility</p:attrName>
                                        </p:attrNameLst>
                                      </p:cBhvr>
                                      <p:to>
                                        <p:strVal val="visible"/>
                                      </p:to>
                                    </p:set>
                                    <p:anim calcmode="lin" valueType="num">
                                      <p:cBhvr>
                                        <p:cTn id="13" dur="1000"/>
                                        <p:tgtEl>
                                          <p:spTgt spid="99332"/>
                                        </p:tgtEl>
                                        <p:attrNameLst>
                                          <p:attrName>ppt_y</p:attrName>
                                        </p:attrNameLst>
                                      </p:cBhvr>
                                      <p:tavLst>
                                        <p:tav tm="0">
                                          <p:val>
                                            <p:strVal val="#ppt_y+#ppt_h*1.125000"/>
                                          </p:val>
                                        </p:tav>
                                        <p:tav tm="100000">
                                          <p:val>
                                            <p:strVal val="#ppt_y"/>
                                          </p:val>
                                        </p:tav>
                                      </p:tavLst>
                                    </p:anim>
                                    <p:animEffect transition="in" filter="wipe(up)">
                                      <p:cBhvr>
                                        <p:cTn id="14" dur="1000"/>
                                        <p:tgtEl>
                                          <p:spTgt spid="99332"/>
                                        </p:tgtEl>
                                      </p:cBhvr>
                                    </p:animEffect>
                                  </p:childTnLst>
                                </p:cTn>
                              </p:par>
                            </p:childTnLst>
                          </p:cTn>
                        </p:par>
                      </p:childTnLst>
                    </p:cTn>
                  </p:par>
                  <p:par>
                    <p:cTn id="15" fill="hold">
                      <p:stCondLst>
                        <p:cond delay="indefinite"/>
                      </p:stCondLst>
                      <p:childTnLst>
                        <p:par>
                          <p:cTn id="16" fill="hold">
                            <p:stCondLst>
                              <p:cond delay="0"/>
                            </p:stCondLst>
                            <p:childTnLst>
                              <p:par>
                                <p:cTn id="17" presetID="20"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edge">
                                      <p:cBhvr>
                                        <p:cTn id="19"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331" grpId="0"/>
      <p:bldP spid="99332" grpId="0"/>
      <p:bldP spid="2" grpId="0" bldLvl="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文本框 19458"/>
          <p:cNvSpPr txBox="1"/>
          <p:nvPr/>
        </p:nvSpPr>
        <p:spPr>
          <a:xfrm>
            <a:off x="1241425" y="638175"/>
            <a:ext cx="7335838" cy="701675"/>
          </a:xfrm>
          <a:prstGeom prst="rect">
            <a:avLst/>
          </a:prstGeom>
          <a:noFill/>
          <a:ln w="9525">
            <a:noFill/>
          </a:ln>
        </p:spPr>
        <p:txBody>
          <a:bodyPr anchor="t">
            <a:spAutoFit/>
          </a:bodyPr>
          <a:lstStyle/>
          <a:p>
            <a:r>
              <a:rPr lang="zh-CN" altLang="en-US" sz="4000" b="1" dirty="0">
                <a:solidFill>
                  <a:schemeClr val="bg1"/>
                </a:solidFill>
                <a:latin typeface="Arial" panose="020B0604020202020204" pitchFamily="34" charset="0"/>
                <a:ea typeface="宋体" panose="02010600030101010101" pitchFamily="2" charset="-122"/>
              </a:rPr>
              <a:t>小学口头作文教学策略</a:t>
            </a:r>
          </a:p>
        </p:txBody>
      </p:sp>
      <p:sp>
        <p:nvSpPr>
          <p:cNvPr id="138242" name="AutoShape 14"/>
          <p:cNvSpPr/>
          <p:nvPr/>
        </p:nvSpPr>
        <p:spPr>
          <a:xfrm>
            <a:off x="161925" y="1358900"/>
            <a:ext cx="6232525" cy="541338"/>
          </a:xfrm>
          <a:prstGeom prst="roundRect">
            <a:avLst>
              <a:gd name="adj" fmla="val 16667"/>
            </a:avLst>
          </a:prstGeom>
          <a:solidFill>
            <a:schemeClr val="hlink"/>
          </a:solidFill>
          <a:ln w="38100" cap="flat" cmpd="sng">
            <a:solidFill>
              <a:srgbClr val="FFFFFF">
                <a:alpha val="50194"/>
              </a:srgbClr>
            </a:solidFill>
            <a:prstDash val="solid"/>
            <a:round/>
            <a:headEnd type="none" w="med" len="med"/>
            <a:tailEnd type="none" w="med" len="med"/>
          </a:ln>
        </p:spPr>
        <p:txBody>
          <a:bodyPr wrap="none" anchor="ctr"/>
          <a:lstStyle/>
          <a:p>
            <a:r>
              <a:rPr lang="zh-CN" altLang="en-US" sz="3600" b="1" dirty="0">
                <a:latin typeface="Arial" panose="020B0604020202020204" pitchFamily="34" charset="0"/>
                <a:ea typeface="宋体" panose="02010600030101010101" pitchFamily="2" charset="-122"/>
              </a:rPr>
              <a:t>（三）小学口头作文训练方法</a:t>
            </a:r>
          </a:p>
        </p:txBody>
      </p:sp>
      <p:sp>
        <p:nvSpPr>
          <p:cNvPr id="138243" name="文本框 19460"/>
          <p:cNvSpPr txBox="1"/>
          <p:nvPr/>
        </p:nvSpPr>
        <p:spPr>
          <a:xfrm>
            <a:off x="296863" y="1812925"/>
            <a:ext cx="8642350" cy="1044575"/>
          </a:xfrm>
          <a:prstGeom prst="rect">
            <a:avLst/>
          </a:prstGeom>
          <a:noFill/>
          <a:ln w="9525">
            <a:noFill/>
          </a:ln>
        </p:spPr>
        <p:txBody>
          <a:bodyPr anchor="t">
            <a:spAutoFit/>
          </a:bodyPr>
          <a:lstStyle/>
          <a:p>
            <a:pPr>
              <a:spcBef>
                <a:spcPct val="50000"/>
              </a:spcBef>
            </a:pPr>
            <a:r>
              <a:rPr lang="zh-CN" altLang="en-US" sz="3200" dirty="0">
                <a:latin typeface="Arial" panose="020B0604020202020204" pitchFamily="34" charset="0"/>
                <a:ea typeface="宋体" panose="02010600030101010101" pitchFamily="2" charset="-122"/>
              </a:rPr>
              <a:t> （</a:t>
            </a:r>
            <a:r>
              <a:rPr lang="en-US" altLang="zh-CN" sz="3200" dirty="0">
                <a:latin typeface="Arial" panose="020B0604020202020204" pitchFamily="34" charset="0"/>
              </a:rPr>
              <a:t>1</a:t>
            </a:r>
            <a:r>
              <a:rPr lang="zh-CN" altLang="en-US" sz="3200" dirty="0">
                <a:latin typeface="Arial" panose="020B0604020202020204" pitchFamily="34" charset="0"/>
                <a:ea typeface="宋体" panose="02010600030101010101" pitchFamily="2" charset="-122"/>
              </a:rPr>
              <a:t>）</a:t>
            </a:r>
            <a:r>
              <a:rPr lang="zh-CN" altLang="en-US" sz="3000" b="1" dirty="0">
                <a:latin typeface="Arial" panose="020B0604020202020204" pitchFamily="34" charset="0"/>
                <a:ea typeface="宋体" panose="02010600030101010101" pitchFamily="2" charset="-122"/>
              </a:rPr>
              <a:t>挖掘教材中有利于对学生进行口头表达训练的内容，进行口头作文专项训练 </a:t>
            </a:r>
            <a:r>
              <a:rPr lang="zh-CN" altLang="en-US" sz="3000" dirty="0">
                <a:solidFill>
                  <a:schemeClr val="accent2"/>
                </a:solidFill>
                <a:latin typeface="Arial" panose="020B0604020202020204" pitchFamily="34" charset="0"/>
                <a:ea typeface="宋体" panose="02010600030101010101" pitchFamily="2" charset="-122"/>
              </a:rPr>
              <a:t>  </a:t>
            </a:r>
          </a:p>
        </p:txBody>
      </p:sp>
      <p:sp>
        <p:nvSpPr>
          <p:cNvPr id="90117" name="日期占位符 1"/>
          <p:cNvSpPr txBox="1">
            <a:spLocks noGrp="1" noChangeArrowheads="1"/>
          </p:cNvSpPr>
          <p:nvPr>
            <p:ph type="dt" sz="half" idx="10"/>
          </p:nvPr>
        </p:nvSpPr>
        <p:spPr bwMode="auto">
          <a:ln>
            <a:miter lim="800000"/>
          </a:ln>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0" i="0" u="none" strike="noStrike" kern="1200" cap="none" spc="0" normalizeH="0" baseline="0" noProof="0" smtClean="0">
                <a:ln>
                  <a:noFill/>
                </a:ln>
                <a:solidFill>
                  <a:schemeClr val="tx1"/>
                </a:solidFill>
                <a:effectLst/>
                <a:uLnTx/>
                <a:uFillTx/>
                <a:latin typeface="Verdana" panose="020B0604030504040204" pitchFamily="34" charset="0"/>
                <a:ea typeface="+mn-ea"/>
                <a:cs typeface="+mn-cs"/>
              </a:rPr>
              <a:t>http://www.thxsyxx.com</a:t>
            </a:r>
          </a:p>
        </p:txBody>
      </p:sp>
      <p:sp>
        <p:nvSpPr>
          <p:cNvPr id="138245" name="文本框 1"/>
          <p:cNvSpPr txBox="1"/>
          <p:nvPr/>
        </p:nvSpPr>
        <p:spPr>
          <a:xfrm>
            <a:off x="696913" y="2857500"/>
            <a:ext cx="7200900" cy="457200"/>
          </a:xfrm>
          <a:prstGeom prst="rect">
            <a:avLst/>
          </a:prstGeom>
          <a:solidFill>
            <a:srgbClr val="FFFFFF"/>
          </a:solidFill>
          <a:ln w="9525">
            <a:noFill/>
          </a:ln>
        </p:spPr>
        <p:txBody>
          <a:bodyPr anchor="t">
            <a:spAutoFit/>
          </a:bodyPr>
          <a:lstStyle/>
          <a:p>
            <a:r>
              <a:rPr lang="zh-CN" altLang="en-US" sz="2400" b="1" dirty="0">
                <a:latin typeface="仿宋_GB2312" panose="02010609030101010101" pitchFamily="49" charset="-122"/>
                <a:ea typeface="宋体" panose="02010600030101010101" pitchFamily="2" charset="-122"/>
              </a:rPr>
              <a:t>再比如，我们在一年级进行了学说完整话的练习：</a:t>
            </a:r>
          </a:p>
        </p:txBody>
      </p:sp>
      <p:pic>
        <p:nvPicPr>
          <p:cNvPr id="138246" name="图片 2"/>
          <p:cNvPicPr/>
          <p:nvPr/>
        </p:nvPicPr>
        <p:blipFill>
          <a:blip r:embed="rId2"/>
          <a:stretch>
            <a:fillRect/>
          </a:stretch>
        </p:blipFill>
        <p:spPr>
          <a:xfrm>
            <a:off x="915988" y="3443288"/>
            <a:ext cx="4238625" cy="1123950"/>
          </a:xfrm>
          <a:prstGeom prst="rect">
            <a:avLst/>
          </a:prstGeom>
          <a:solidFill>
            <a:srgbClr val="FFFFFF"/>
          </a:solidFill>
          <a:ln w="9525" cap="flat" cmpd="sng">
            <a:solidFill>
              <a:srgbClr val="000000"/>
            </a:solidFill>
            <a:prstDash val="solid"/>
            <a:round/>
            <a:headEnd type="none" w="med" len="med"/>
            <a:tailEnd type="none" w="med" len="med"/>
          </a:ln>
        </p:spPr>
      </p:pic>
      <p:sp>
        <p:nvSpPr>
          <p:cNvPr id="2" name="文本框 1"/>
          <p:cNvSpPr txBox="1"/>
          <p:nvPr/>
        </p:nvSpPr>
        <p:spPr>
          <a:xfrm>
            <a:off x="365125" y="4843463"/>
            <a:ext cx="8413750" cy="1630362"/>
          </a:xfrm>
          <a:prstGeom prst="rect">
            <a:avLst/>
          </a:prstGeom>
          <a:noFill/>
          <a:ln w="9525">
            <a:noFill/>
          </a:ln>
        </p:spPr>
        <p:txBody>
          <a:bodyPr wrap="square" anchor="t">
            <a:spAutoFit/>
          </a:bodyPr>
          <a:lstStyle/>
          <a:p>
            <a:pPr>
              <a:spcBef>
                <a:spcPct val="50000"/>
              </a:spcBef>
            </a:pPr>
            <a:r>
              <a:rPr lang="zh-CN" altLang="en-US" dirty="0">
                <a:latin typeface="Arial" panose="020B0604020202020204" pitchFamily="34" charset="0"/>
                <a:ea typeface="宋体" panose="02010600030101010101" pitchFamily="2" charset="-122"/>
              </a:rPr>
              <a:t>    </a:t>
            </a:r>
            <a:r>
              <a:rPr lang="zh-CN" altLang="en-US" dirty="0">
                <a:latin typeface="宋体" panose="02010600030101010101" pitchFamily="2" charset="-122"/>
                <a:ea typeface="宋体" panose="02010600030101010101" pitchFamily="2" charset="-122"/>
              </a:rPr>
              <a:t>  </a:t>
            </a:r>
            <a:r>
              <a:rPr lang="zh-CN" altLang="en-US" sz="2000" b="1" dirty="0">
                <a:solidFill>
                  <a:srgbClr val="333399"/>
                </a:solidFill>
                <a:latin typeface="宋体" panose="02010600030101010101" pitchFamily="2" charset="-122"/>
                <a:ea typeface="宋体" panose="02010600030101010101" pitchFamily="2" charset="-122"/>
              </a:rPr>
              <a:t>这是组成一句完整话的四个要素，让学生把这些要素连成一句完整的话：</a:t>
            </a:r>
            <a:r>
              <a:rPr lang="zh-CN" altLang="en-US" sz="2000" b="1" u="sng" dirty="0">
                <a:solidFill>
                  <a:srgbClr val="333399"/>
                </a:solidFill>
                <a:latin typeface="楷体_GB2312" panose="02010609030101010101" pitchFamily="49" charset="-122"/>
                <a:ea typeface="楷体_GB2312" panose="02010609030101010101" pitchFamily="49" charset="-122"/>
              </a:rPr>
              <a:t>          </a:t>
            </a:r>
            <a:r>
              <a:rPr lang="zh-CN" altLang="en-US" sz="2000" b="1" dirty="0">
                <a:solidFill>
                  <a:srgbClr val="333399"/>
                </a:solidFill>
                <a:latin typeface="楷体_GB2312" panose="02010609030101010101" pitchFamily="49" charset="-122"/>
                <a:ea typeface="楷体_GB2312" panose="02010609030101010101" pitchFamily="49" charset="-122"/>
              </a:rPr>
              <a:t>，</a:t>
            </a:r>
            <a:r>
              <a:rPr lang="zh-CN" altLang="en-US" sz="2000" b="1" u="sng" dirty="0">
                <a:solidFill>
                  <a:srgbClr val="333399"/>
                </a:solidFill>
                <a:latin typeface="楷体_GB2312" panose="02010609030101010101" pitchFamily="49" charset="-122"/>
                <a:ea typeface="楷体_GB2312" panose="02010609030101010101" pitchFamily="49" charset="-122"/>
              </a:rPr>
              <a:t>          </a:t>
            </a:r>
            <a:r>
              <a:rPr lang="zh-CN" altLang="en-US" sz="2000" b="1" dirty="0">
                <a:solidFill>
                  <a:srgbClr val="333399"/>
                </a:solidFill>
                <a:latin typeface="楷体_GB2312" panose="02010609030101010101" pitchFamily="49" charset="-122"/>
                <a:ea typeface="楷体_GB2312" panose="02010609030101010101" pitchFamily="49" charset="-122"/>
              </a:rPr>
              <a:t>在</a:t>
            </a:r>
            <a:r>
              <a:rPr lang="zh-CN" altLang="en-US" sz="2000" b="1" u="sng" dirty="0">
                <a:solidFill>
                  <a:srgbClr val="333399"/>
                </a:solidFill>
                <a:latin typeface="楷体_GB2312" panose="02010609030101010101" pitchFamily="49" charset="-122"/>
                <a:ea typeface="楷体_GB2312" panose="02010609030101010101" pitchFamily="49" charset="-122"/>
              </a:rPr>
              <a:t>                  </a:t>
            </a:r>
            <a:r>
              <a:rPr lang="zh-CN" altLang="en-US" sz="2000" b="1" dirty="0">
                <a:solidFill>
                  <a:srgbClr val="333399"/>
                </a:solidFill>
                <a:latin typeface="楷体_GB2312" panose="02010609030101010101" pitchFamily="49" charset="-122"/>
                <a:ea typeface="楷体_GB2312" panose="02010609030101010101" pitchFamily="49" charset="-122"/>
              </a:rPr>
              <a:t>。</a:t>
            </a:r>
            <a:r>
              <a:rPr lang="zh-CN" altLang="en-US" sz="2000" b="1" dirty="0">
                <a:solidFill>
                  <a:srgbClr val="333399"/>
                </a:solidFill>
                <a:latin typeface="宋体" panose="02010600030101010101" pitchFamily="2" charset="-122"/>
                <a:ea typeface="宋体" panose="02010600030101010101" pitchFamily="2" charset="-122"/>
              </a:rPr>
              <a:t>然后，学生自己再说出带有四个要素的句子，再看图说，最后我们出示课间十分钟的图，让学生再运用上“有的……有的……有的……还有的……”句式，使这一段话更加具体。</a:t>
            </a:r>
            <a:r>
              <a:rPr lang="zh-CN" altLang="en-US" sz="2000" b="1" dirty="0">
                <a:solidFill>
                  <a:srgbClr val="333399"/>
                </a:solidFill>
                <a:latin typeface="Arial" panose="020B0604020202020204" pitchFamily="34" charset="0"/>
                <a:ea typeface="宋体" panose="02010600030101010101" pitchFamily="2" charset="-122"/>
              </a:rPr>
              <a:t>  </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85365b8bhb821de2933ba&amp;690"/>
          <p:cNvPicPr>
            <a:picLocks noChangeAspect="1"/>
          </p:cNvPicPr>
          <p:nvPr/>
        </p:nvPicPr>
        <p:blipFill>
          <a:blip r:embed="rId2"/>
          <a:stretch>
            <a:fillRect/>
          </a:stretch>
        </p:blipFill>
        <p:spPr>
          <a:xfrm>
            <a:off x="1390650" y="2971800"/>
            <a:ext cx="5343525" cy="3554413"/>
          </a:xfrm>
          <a:prstGeom prst="rect">
            <a:avLst/>
          </a:prstGeom>
          <a:noFill/>
          <a:ln w="9525">
            <a:noFill/>
          </a:ln>
        </p:spPr>
      </p:pic>
      <p:sp>
        <p:nvSpPr>
          <p:cNvPr id="139266" name="文本框 19458"/>
          <p:cNvSpPr txBox="1"/>
          <p:nvPr/>
        </p:nvSpPr>
        <p:spPr>
          <a:xfrm>
            <a:off x="1241425" y="638175"/>
            <a:ext cx="7335838" cy="701675"/>
          </a:xfrm>
          <a:prstGeom prst="rect">
            <a:avLst/>
          </a:prstGeom>
          <a:noFill/>
          <a:ln w="9525">
            <a:noFill/>
          </a:ln>
        </p:spPr>
        <p:txBody>
          <a:bodyPr anchor="t">
            <a:spAutoFit/>
          </a:bodyPr>
          <a:lstStyle/>
          <a:p>
            <a:r>
              <a:rPr lang="zh-CN" altLang="en-US" sz="4000" b="1" dirty="0">
                <a:solidFill>
                  <a:schemeClr val="bg1"/>
                </a:solidFill>
                <a:latin typeface="黑体" panose="02010600030101010101" pitchFamily="2" charset="-122"/>
                <a:ea typeface="黑体" panose="02010600030101010101" pitchFamily="2" charset="-122"/>
              </a:rPr>
              <a:t>小学口头作文教学策略</a:t>
            </a:r>
          </a:p>
        </p:txBody>
      </p:sp>
      <p:sp>
        <p:nvSpPr>
          <p:cNvPr id="139267" name="AutoShape 14"/>
          <p:cNvSpPr/>
          <p:nvPr/>
        </p:nvSpPr>
        <p:spPr>
          <a:xfrm>
            <a:off x="161925" y="1358900"/>
            <a:ext cx="6232525" cy="541338"/>
          </a:xfrm>
          <a:prstGeom prst="roundRect">
            <a:avLst>
              <a:gd name="adj" fmla="val 16667"/>
            </a:avLst>
          </a:prstGeom>
          <a:solidFill>
            <a:schemeClr val="hlink"/>
          </a:solidFill>
          <a:ln w="38100" cap="flat" cmpd="sng">
            <a:solidFill>
              <a:srgbClr val="FFFFFF">
                <a:alpha val="50194"/>
              </a:srgbClr>
            </a:solidFill>
            <a:prstDash val="solid"/>
            <a:round/>
            <a:headEnd type="none" w="med" len="med"/>
            <a:tailEnd type="none" w="med" len="med"/>
          </a:ln>
        </p:spPr>
        <p:txBody>
          <a:bodyPr wrap="none" anchor="ctr"/>
          <a:lstStyle/>
          <a:p>
            <a:r>
              <a:rPr lang="zh-CN" altLang="en-US" sz="3600" b="1" dirty="0">
                <a:latin typeface="Arial" panose="020B0604020202020204" pitchFamily="34" charset="0"/>
                <a:ea typeface="宋体" panose="02010600030101010101" pitchFamily="2" charset="-122"/>
              </a:rPr>
              <a:t>（三）小学口头作文训练方法</a:t>
            </a:r>
          </a:p>
        </p:txBody>
      </p:sp>
      <p:sp>
        <p:nvSpPr>
          <p:cNvPr id="139268" name="文本框 19460"/>
          <p:cNvSpPr txBox="1"/>
          <p:nvPr/>
        </p:nvSpPr>
        <p:spPr>
          <a:xfrm>
            <a:off x="296863" y="1898650"/>
            <a:ext cx="8642350" cy="1044575"/>
          </a:xfrm>
          <a:prstGeom prst="rect">
            <a:avLst/>
          </a:prstGeom>
          <a:noFill/>
          <a:ln w="9525">
            <a:noFill/>
          </a:ln>
        </p:spPr>
        <p:txBody>
          <a:bodyPr anchor="t">
            <a:spAutoFit/>
          </a:bodyPr>
          <a:lstStyle/>
          <a:p>
            <a:pPr>
              <a:spcBef>
                <a:spcPct val="50000"/>
              </a:spcBef>
            </a:pPr>
            <a:r>
              <a:rPr lang="zh-CN" altLang="en-US" sz="3200" dirty="0">
                <a:latin typeface="Arial" panose="020B0604020202020204" pitchFamily="34" charset="0"/>
                <a:ea typeface="宋体" panose="02010600030101010101" pitchFamily="2" charset="-122"/>
              </a:rPr>
              <a:t> （</a:t>
            </a:r>
            <a:r>
              <a:rPr lang="en-US" altLang="zh-CN" sz="3200" dirty="0">
                <a:latin typeface="Arial" panose="020B0604020202020204" pitchFamily="34" charset="0"/>
              </a:rPr>
              <a:t>1</a:t>
            </a:r>
            <a:r>
              <a:rPr lang="zh-CN" altLang="en-US" sz="3200" dirty="0">
                <a:latin typeface="Arial" panose="020B0604020202020204" pitchFamily="34" charset="0"/>
                <a:ea typeface="宋体" panose="02010600030101010101" pitchFamily="2" charset="-122"/>
              </a:rPr>
              <a:t>）</a:t>
            </a:r>
            <a:r>
              <a:rPr lang="zh-CN" altLang="en-US" sz="3000" b="1" dirty="0">
                <a:latin typeface="Arial" panose="020B0604020202020204" pitchFamily="34" charset="0"/>
                <a:ea typeface="宋体" panose="02010600030101010101" pitchFamily="2" charset="-122"/>
                <a:sym typeface="宋体" panose="02010600030101010101" pitchFamily="2" charset="-122"/>
              </a:rPr>
              <a:t>挖掘教材中有利于对学生进行口头表达训练的内容，进行口头作文专项训练 </a:t>
            </a:r>
            <a:r>
              <a:rPr lang="zh-CN" altLang="en-US" sz="3000" dirty="0">
                <a:solidFill>
                  <a:schemeClr val="accent2"/>
                </a:solidFill>
                <a:latin typeface="Arial" panose="020B0604020202020204" pitchFamily="34" charset="0"/>
                <a:ea typeface="宋体" panose="02010600030101010101" pitchFamily="2" charset="-122"/>
              </a:rPr>
              <a:t> </a:t>
            </a:r>
            <a:r>
              <a:rPr lang="zh-CN" altLang="en-US" sz="3000" b="1" dirty="0">
                <a:solidFill>
                  <a:schemeClr val="accent2"/>
                </a:solidFill>
                <a:latin typeface="Arial" panose="020B0604020202020204" pitchFamily="34" charset="0"/>
                <a:ea typeface="宋体" panose="02010600030101010101" pitchFamily="2" charset="-122"/>
              </a:rPr>
              <a:t>  </a:t>
            </a:r>
          </a:p>
        </p:txBody>
      </p:sp>
      <p:sp>
        <p:nvSpPr>
          <p:cNvPr id="91141" name="日期占位符 1"/>
          <p:cNvSpPr txBox="1">
            <a:spLocks noGrp="1" noChangeArrowheads="1"/>
          </p:cNvSpPr>
          <p:nvPr>
            <p:ph type="dt" sz="half" idx="10"/>
          </p:nvPr>
        </p:nvSpPr>
        <p:spPr bwMode="auto">
          <a:ln>
            <a:miter lim="800000"/>
          </a:ln>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0" i="0" u="none" strike="noStrike" kern="1200" cap="none" spc="0" normalizeH="0" baseline="0" noProof="0" smtClean="0">
                <a:ln>
                  <a:noFill/>
                </a:ln>
                <a:solidFill>
                  <a:schemeClr val="tx1"/>
                </a:solidFill>
                <a:effectLst/>
                <a:uLnTx/>
                <a:uFillTx/>
                <a:latin typeface="Verdana" panose="020B0604030504040204" pitchFamily="34" charset="0"/>
                <a:ea typeface="+mn-ea"/>
                <a:cs typeface="+mn-cs"/>
              </a:rPr>
              <a:t>http://www.thxsyxx.com</a:t>
            </a:r>
          </a:p>
        </p:txBody>
      </p:sp>
      <p:pic>
        <p:nvPicPr>
          <p:cNvPr id="19464" name="图片 19463" descr="IMG_7484"/>
          <p:cNvPicPr>
            <a:picLocks noChangeAspect="1"/>
          </p:cNvPicPr>
          <p:nvPr/>
        </p:nvPicPr>
        <p:blipFill>
          <a:blip r:embed="rId3"/>
          <a:stretch>
            <a:fillRect/>
          </a:stretch>
        </p:blipFill>
        <p:spPr>
          <a:xfrm>
            <a:off x="1501775" y="2943225"/>
            <a:ext cx="5264150" cy="3508375"/>
          </a:xfrm>
          <a:prstGeom prst="rect">
            <a:avLst/>
          </a:prstGeom>
          <a:noFill/>
          <a:ln w="9525">
            <a:noFill/>
          </a:ln>
        </p:spPr>
      </p:pic>
      <p:sp>
        <p:nvSpPr>
          <p:cNvPr id="19463" name="矩形 19462"/>
          <p:cNvSpPr/>
          <p:nvPr/>
        </p:nvSpPr>
        <p:spPr>
          <a:xfrm>
            <a:off x="1400175" y="2906713"/>
            <a:ext cx="5449888" cy="3575050"/>
          </a:xfrm>
          <a:prstGeom prst="rect">
            <a:avLst/>
          </a:prstGeom>
          <a:noFill/>
          <a:ln w="25400" cap="flat" cmpd="sng">
            <a:solidFill>
              <a:schemeClr val="accent1"/>
            </a:solidFill>
            <a:prstDash val="solid"/>
            <a:miter/>
            <a:headEnd type="none" w="med" len="med"/>
            <a:tailEnd type="none" w="med" len="med"/>
          </a:ln>
        </p:spPr>
        <p:txBody>
          <a:bodyPr anchor="t"/>
          <a:lstStyle/>
          <a:p>
            <a:pPr algn="r"/>
            <a:endParaRPr lang="zh-CN" altLang="en-US" dirty="0">
              <a:latin typeface="Arial" panose="020B0604020202020204" pitchFamily="34" charset="0"/>
              <a:ea typeface="宋体" panose="02010600030101010101"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19463"/>
                                        </p:tgtEl>
                                        <p:attrNameLst>
                                          <p:attrName>style.visibility</p:attrName>
                                        </p:attrNameLst>
                                      </p:cBhvr>
                                      <p:to>
                                        <p:strVal val="visible"/>
                                      </p:to>
                                    </p:set>
                                  </p:childTnLst>
                                </p:cTn>
                              </p:par>
                            </p:childTnLst>
                          </p:cTn>
                        </p:par>
                        <p:par>
                          <p:cTn id="7" fill="hold">
                            <p:stCondLst>
                              <p:cond delay="0"/>
                            </p:stCondLst>
                            <p:childTnLst>
                              <p:par>
                                <p:cTn id="8" presetID="8" presetClass="entr" presetSubtype="16" fill="hold" nodeType="after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diamond(in)">
                                      <p:cBhvr>
                                        <p:cTn id="10" dur="2000"/>
                                        <p:tgtEl>
                                          <p:spTgt spid="2"/>
                                        </p:tgtEl>
                                      </p:cBhvr>
                                    </p:animEffect>
                                  </p:childTnLst>
                                </p:cTn>
                              </p:par>
                            </p:childTnLst>
                          </p:cTn>
                        </p:par>
                        <p:par>
                          <p:cTn id="11" fill="hold">
                            <p:stCondLst>
                              <p:cond delay="2000"/>
                            </p:stCondLst>
                            <p:childTnLst>
                              <p:par>
                                <p:cTn id="12" presetID="8" presetClass="entr" presetSubtype="32" fill="hold" nodeType="afterEffect">
                                  <p:stCondLst>
                                    <p:cond delay="0"/>
                                  </p:stCondLst>
                                  <p:childTnLst>
                                    <p:set>
                                      <p:cBhvr>
                                        <p:cTn id="13" dur="1" fill="hold">
                                          <p:stCondLst>
                                            <p:cond delay="0"/>
                                          </p:stCondLst>
                                        </p:cTn>
                                        <p:tgtEl>
                                          <p:spTgt spid="19464"/>
                                        </p:tgtEl>
                                        <p:attrNameLst>
                                          <p:attrName>style.visibility</p:attrName>
                                        </p:attrNameLst>
                                      </p:cBhvr>
                                      <p:to>
                                        <p:strVal val="visible"/>
                                      </p:to>
                                    </p:set>
                                    <p:animEffect transition="in" filter="diamond(out)">
                                      <p:cBhvr>
                                        <p:cTn id="14" dur="2000"/>
                                        <p:tgtEl>
                                          <p:spTgt spid="194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89" name="标题 16385"/>
          <p:cNvSpPr>
            <a:spLocks noGrp="1"/>
          </p:cNvSpPr>
          <p:nvPr>
            <p:ph type="title"/>
          </p:nvPr>
        </p:nvSpPr>
        <p:spPr>
          <a:xfrm>
            <a:off x="1295400" y="714375"/>
            <a:ext cx="7543800" cy="533400"/>
          </a:xfrm>
        </p:spPr>
        <p:txBody>
          <a:bodyPr wrap="square" lIns="91440" tIns="45720" rIns="91440" bIns="45720" anchor="ctr"/>
          <a:lstStyle/>
          <a:p>
            <a:pPr eaLnBrk="1" hangingPunct="1"/>
            <a:r>
              <a:rPr lang="zh-CN" altLang="en-US" sz="4000" dirty="0">
                <a:latin typeface="黑体" panose="02010600030101010101" pitchFamily="2" charset="-122"/>
                <a:ea typeface="黑体" panose="02010600030101010101" pitchFamily="2" charset="-122"/>
              </a:rPr>
              <a:t>小学口头作文教学策略 </a:t>
            </a:r>
          </a:p>
        </p:txBody>
      </p:sp>
      <p:sp>
        <p:nvSpPr>
          <p:cNvPr id="140290" name="AutoShape 14"/>
          <p:cNvSpPr/>
          <p:nvPr/>
        </p:nvSpPr>
        <p:spPr>
          <a:xfrm>
            <a:off x="161925" y="1358900"/>
            <a:ext cx="6477000" cy="571500"/>
          </a:xfrm>
          <a:prstGeom prst="roundRect">
            <a:avLst>
              <a:gd name="adj" fmla="val 16667"/>
            </a:avLst>
          </a:prstGeom>
          <a:solidFill>
            <a:schemeClr val="hlink"/>
          </a:solidFill>
          <a:ln w="38100" cap="flat" cmpd="sng">
            <a:solidFill>
              <a:srgbClr val="FFFFFF">
                <a:alpha val="50195"/>
              </a:srgbClr>
            </a:solidFill>
            <a:prstDash val="solid"/>
            <a:round/>
            <a:headEnd type="none" w="med" len="med"/>
            <a:tailEnd type="none" w="med" len="med"/>
          </a:ln>
        </p:spPr>
        <p:txBody>
          <a:bodyPr wrap="none" anchor="ctr"/>
          <a:lstStyle/>
          <a:p>
            <a:r>
              <a:rPr lang="zh-CN" altLang="en-US" sz="3600" b="1" dirty="0">
                <a:latin typeface="Arial" panose="020B0604020202020204" pitchFamily="34" charset="0"/>
                <a:ea typeface="宋体" panose="02010600030101010101" pitchFamily="2" charset="-122"/>
              </a:rPr>
              <a:t>（三）小学口头作文训练方法</a:t>
            </a:r>
          </a:p>
        </p:txBody>
      </p:sp>
      <p:sp>
        <p:nvSpPr>
          <p:cNvPr id="33801" name="日期占位符 1"/>
          <p:cNvSpPr txBox="1">
            <a:spLocks noGrp="1" noChangeArrowheads="1"/>
          </p:cNvSpPr>
          <p:nvPr>
            <p:ph type="dt" sz="half" idx="10"/>
          </p:nvPr>
        </p:nvSpPr>
        <p:spPr bwMode="auto"/>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smtClean="0">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16392" name="Rectangle 25"/>
          <p:cNvSpPr/>
          <p:nvPr/>
        </p:nvSpPr>
        <p:spPr>
          <a:xfrm>
            <a:off x="206375" y="1943100"/>
            <a:ext cx="8705850" cy="947738"/>
          </a:xfrm>
          <a:prstGeom prst="rect">
            <a:avLst/>
          </a:prstGeom>
          <a:solidFill>
            <a:schemeClr val="bg1"/>
          </a:solidFill>
          <a:ln w="9525">
            <a:noFill/>
          </a:ln>
        </p:spPr>
        <p:txBody>
          <a:bodyPr lIns="90170" tIns="46990" rIns="90170" bIns="46990" anchor="ctr">
            <a:spAutoFit/>
          </a:bodyPr>
          <a:lstStyle/>
          <a:p>
            <a:r>
              <a:rPr lang="zh-CN" altLang="en-US" sz="2800" b="1" dirty="0">
                <a:latin typeface="宋体" panose="02010600030101010101" pitchFamily="2" charset="-122"/>
                <a:ea typeface="宋体" panose="02010600030101010101" pitchFamily="2" charset="-122"/>
              </a:rPr>
              <a:t>（2）充分利用教材精美的插图</a:t>
            </a:r>
            <a:r>
              <a:rPr lang="zh-CN" altLang="en-US" sz="2800" b="1" dirty="0">
                <a:latin typeface="宋体" panose="02010600030101010101" pitchFamily="2" charset="-122"/>
                <a:ea typeface="宋体" panose="02010600030101010101" pitchFamily="2" charset="-122"/>
                <a:sym typeface="Arial" panose="020B0604020202020204" pitchFamily="34" charset="0"/>
              </a:rPr>
              <a:t>，引导学生在观察欣赏中进行口头作文训练。</a:t>
            </a:r>
            <a:r>
              <a:rPr lang="zh-CN" altLang="en-US" sz="2800" dirty="0">
                <a:latin typeface="宋体" panose="02010600030101010101" pitchFamily="2" charset="-122"/>
                <a:ea typeface="宋体" panose="02010600030101010101" pitchFamily="2" charset="-122"/>
                <a:sym typeface="Arial" panose="020B0604020202020204" pitchFamily="34" charset="0"/>
              </a:rPr>
              <a:t> </a:t>
            </a:r>
            <a:endParaRPr lang="zh-CN" altLang="en-US" sz="2800" dirty="0">
              <a:solidFill>
                <a:srgbClr val="000000"/>
              </a:solidFill>
              <a:latin typeface="宋体" panose="02010600030101010101" pitchFamily="2" charset="-122"/>
              <a:ea typeface="宋体" panose="02010600030101010101" pitchFamily="2" charset="-122"/>
            </a:endParaRPr>
          </a:p>
        </p:txBody>
      </p:sp>
      <p:sp>
        <p:nvSpPr>
          <p:cNvPr id="43011" name="文本框 43010"/>
          <p:cNvSpPr txBox="1"/>
          <p:nvPr/>
        </p:nvSpPr>
        <p:spPr>
          <a:xfrm>
            <a:off x="701040" y="5706428"/>
            <a:ext cx="7407275" cy="777240"/>
          </a:xfrm>
          <a:prstGeom prst="rect">
            <a:avLst/>
          </a:prstGeom>
          <a:noFill/>
          <a:ln w="9525">
            <a:noFill/>
            <a:miter/>
          </a:ln>
        </p:spPr>
        <p:txBody>
          <a:bodyPr>
            <a:spAutoFit/>
          </a:bodyPr>
          <a:lstStyle/>
          <a:p>
            <a:pPr marR="0" defTabSz="914400">
              <a:lnSpc>
                <a:spcPts val="2675"/>
              </a:lnSpc>
              <a:buClrTx/>
              <a:buSzTx/>
              <a:buFont typeface="Arial" panose="020B0604020202020204" pitchFamily="34" charset="0"/>
              <a:buNone/>
              <a:defRPr/>
            </a:pPr>
            <a:r>
              <a:rPr kumimoji="0" lang="en-US" sz="2400" kern="1200" cap="none" spc="0" normalizeH="0" baseline="0" noProof="1">
                <a:effectLst>
                  <a:outerShdw blurRad="38100" dist="38100" dir="2700000">
                    <a:srgbClr val="C0C0C0"/>
                  </a:outerShdw>
                </a:effectLst>
                <a:latin typeface="楷体_GB2312" panose="02010609030101010101" pitchFamily="49" charset="-122"/>
                <a:ea typeface="楷体_GB2312" panose="02010609030101010101" pitchFamily="49" charset="-122"/>
                <a:cs typeface="+mn-ea"/>
              </a:rPr>
              <a:t> </a:t>
            </a:r>
            <a:r>
              <a:rPr kumimoji="0" lang="zh-CN" altLang="en-US" sz="2400" kern="1200" cap="none" spc="0" normalizeH="0" baseline="0" noProof="1">
                <a:effectLst>
                  <a:outerShdw blurRad="38100" dist="38100" dir="2700000">
                    <a:srgbClr val="C0C0C0"/>
                  </a:outerShdw>
                </a:effectLst>
                <a:latin typeface="楷体_GB2312" panose="02010609030101010101" pitchFamily="49" charset="-122"/>
                <a:ea typeface="楷体_GB2312" panose="02010609030101010101" pitchFamily="49" charset="-122"/>
                <a:cs typeface="+mn-ea"/>
              </a:rPr>
              <a:t>为什么叫千人糕？看插图说说米糕是经过哪些劳动才做成的？</a:t>
            </a:r>
          </a:p>
        </p:txBody>
      </p:sp>
      <p:sp>
        <p:nvSpPr>
          <p:cNvPr id="5" name="Rectangle 25"/>
          <p:cNvSpPr/>
          <p:nvPr/>
        </p:nvSpPr>
        <p:spPr>
          <a:xfrm>
            <a:off x="4628515" y="3459798"/>
            <a:ext cx="4131945" cy="524510"/>
          </a:xfrm>
          <a:prstGeom prst="rect">
            <a:avLst/>
          </a:prstGeom>
          <a:solidFill>
            <a:schemeClr val="bg1"/>
          </a:solidFill>
          <a:ln w="9525">
            <a:noFill/>
          </a:ln>
        </p:spPr>
        <p:txBody>
          <a:bodyPr wrap="square" lIns="90170" tIns="46990" rIns="90170" bIns="46990" anchor="ctr">
            <a:spAutoFit/>
          </a:bodyPr>
          <a:lstStyle/>
          <a:p>
            <a:r>
              <a:rPr lang="en-US" altLang="zh-CN" sz="2800" dirty="0">
                <a:latin typeface="宋体" panose="02010600030101010101" pitchFamily="2" charset="-122"/>
              </a:rPr>
              <a:t> </a:t>
            </a:r>
            <a:r>
              <a:rPr lang="zh-CN" altLang="en-US" sz="2800" dirty="0">
                <a:latin typeface="宋体" panose="02010600030101010101" pitchFamily="2" charset="-122"/>
              </a:rPr>
              <a:t>二</a:t>
            </a:r>
            <a:r>
              <a:rPr lang="zh-CN" altLang="en-US" sz="2800" b="1" dirty="0">
                <a:solidFill>
                  <a:srgbClr val="333399"/>
                </a:solidFill>
                <a:latin typeface="宋体" panose="02010600030101010101" pitchFamily="2" charset="-122"/>
                <a:ea typeface="宋体" panose="02010600030101010101" pitchFamily="2" charset="-122"/>
              </a:rPr>
              <a:t>年级下册《千人糕》</a:t>
            </a:r>
          </a:p>
        </p:txBody>
      </p:sp>
      <p:pic>
        <p:nvPicPr>
          <p:cNvPr id="3" name="图片 2" descr="timg_看图王"/>
          <p:cNvPicPr>
            <a:picLocks noChangeAspect="1"/>
          </p:cNvPicPr>
          <p:nvPr/>
        </p:nvPicPr>
        <p:blipFill>
          <a:blip r:embed="rId2"/>
          <a:stretch>
            <a:fillRect/>
          </a:stretch>
        </p:blipFill>
        <p:spPr>
          <a:xfrm>
            <a:off x="701040" y="2957195"/>
            <a:ext cx="3803650" cy="2661285"/>
          </a:xfrm>
          <a:prstGeom prst="rect">
            <a:avLst/>
          </a:prstGeom>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6392"/>
                                        </p:tgtEl>
                                        <p:attrNameLst>
                                          <p:attrName>style.visibility</p:attrName>
                                        </p:attrNameLst>
                                      </p:cBhvr>
                                      <p:to>
                                        <p:strVal val="visible"/>
                                      </p:to>
                                    </p:set>
                                    <p:animEffect transition="in" filter="slide(fromBottom)">
                                      <p:cBhvr>
                                        <p:cTn id="7" dur="500"/>
                                        <p:tgtEl>
                                          <p:spTgt spid="16392"/>
                                        </p:tgtEl>
                                      </p:cBhvr>
                                    </p:animEffect>
                                  </p:childTnLst>
                                </p:cTn>
                              </p:par>
                            </p:childTnLst>
                          </p:cTn>
                        </p:par>
                        <p:par>
                          <p:cTn id="8" fill="hold">
                            <p:stCondLst>
                              <p:cond delay="500"/>
                            </p:stCondLst>
                            <p:childTnLst>
                              <p:par>
                                <p:cTn id="9" presetID="13" presetClass="entr" presetSubtype="32"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plus(out)">
                                      <p:cBhvr>
                                        <p:cTn id="11" dur="2000"/>
                                        <p:tgtEl>
                                          <p:spTgt spid="3"/>
                                        </p:tgtEl>
                                      </p:cBhvr>
                                    </p:animEffect>
                                  </p:childTnLst>
                                </p:cTn>
                              </p:par>
                            </p:childTnLst>
                          </p:cTn>
                        </p:par>
                        <p:par>
                          <p:cTn id="12" fill="hold">
                            <p:stCondLst>
                              <p:cond delay="2500"/>
                            </p:stCondLst>
                            <p:childTnLst>
                              <p:par>
                                <p:cTn id="13" presetID="12" presetClass="entr" presetSubtype="4"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slide(fromBottom)">
                                      <p:cBhvr>
                                        <p:cTn id="15" dur="500"/>
                                        <p:tgtEl>
                                          <p:spTgt spid="5"/>
                                        </p:tgtEl>
                                      </p:cBhvr>
                                    </p:animEffect>
                                  </p:childTnLst>
                                </p:cTn>
                              </p:par>
                            </p:childTnLst>
                          </p:cTn>
                        </p:par>
                        <p:par>
                          <p:cTn id="16" fill="hold">
                            <p:stCondLst>
                              <p:cond delay="3000"/>
                            </p:stCondLst>
                            <p:childTnLst>
                              <p:par>
                                <p:cTn id="17" presetID="12" presetClass="entr" presetSubtype="4" fill="hold" grpId="0" nodeType="afterEffect">
                                  <p:stCondLst>
                                    <p:cond delay="0"/>
                                  </p:stCondLst>
                                  <p:childTnLst>
                                    <p:set>
                                      <p:cBhvr>
                                        <p:cTn id="18" dur="1" fill="hold">
                                          <p:stCondLst>
                                            <p:cond delay="0"/>
                                          </p:stCondLst>
                                        </p:cTn>
                                        <p:tgtEl>
                                          <p:spTgt spid="43011"/>
                                        </p:tgtEl>
                                        <p:attrNameLst>
                                          <p:attrName>style.visibility</p:attrName>
                                        </p:attrNameLst>
                                      </p:cBhvr>
                                      <p:to>
                                        <p:strVal val="visible"/>
                                      </p:to>
                                    </p:set>
                                    <p:anim calcmode="lin" valueType="num">
                                      <p:cBhvr>
                                        <p:cTn id="19" dur="2000"/>
                                        <p:tgtEl>
                                          <p:spTgt spid="43011"/>
                                        </p:tgtEl>
                                        <p:attrNameLst>
                                          <p:attrName>ppt_y</p:attrName>
                                        </p:attrNameLst>
                                      </p:cBhvr>
                                      <p:tavLst>
                                        <p:tav tm="0">
                                          <p:val>
                                            <p:strVal val="#ppt_y+#ppt_h*1.125000"/>
                                          </p:val>
                                        </p:tav>
                                        <p:tav tm="100000">
                                          <p:val>
                                            <p:strVal val="#ppt_y"/>
                                          </p:val>
                                        </p:tav>
                                      </p:tavLst>
                                    </p:anim>
                                    <p:animEffect transition="in" filter="wipe(up)">
                                      <p:cBhvr>
                                        <p:cTn id="20" dur="2000"/>
                                        <p:tgtEl>
                                          <p:spTgt spid="430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92" grpId="0" bldLvl="0" animBg="1"/>
      <p:bldP spid="43011" grpId="0"/>
      <p:bldP spid="5"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日期占位符 2"/>
          <p:cNvSpPr txBox="1">
            <a:spLocks noGrp="1" noChangeArrowheads="1"/>
          </p:cNvSpPr>
          <p:nvPr>
            <p:ph type="dt" sz="half" idx="10"/>
          </p:nvPr>
        </p:nvSpPr>
        <p:spPr bwMode="auto"/>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smtClean="0">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82946" name="标题 1"/>
          <p:cNvSpPr>
            <a:spLocks noGrp="1"/>
          </p:cNvSpPr>
          <p:nvPr>
            <p:ph type="title"/>
          </p:nvPr>
        </p:nvSpPr>
        <p:spPr/>
        <p:txBody>
          <a:bodyPr wrap="square" lIns="91440" tIns="45720" rIns="91440" bIns="45720" anchor="ctr"/>
          <a:lstStyle/>
          <a:p>
            <a:pPr eaLnBrk="1" hangingPunct="1"/>
            <a:r>
              <a:rPr lang="en-US" altLang="en-US" sz="4000" dirty="0">
                <a:latin typeface="黑体" panose="02010600030101010101" pitchFamily="2" charset="-122"/>
                <a:ea typeface="黑体" panose="02010600030101010101" pitchFamily="2" charset="-122"/>
                <a:sym typeface="+mn-ea"/>
              </a:rPr>
              <a:t>一、课题研究的基本情况</a:t>
            </a:r>
            <a:endParaRPr lang="zh-CN" altLang="en-US" sz="4000" dirty="0">
              <a:latin typeface="黑体" panose="02010600030101010101" pitchFamily="2" charset="-122"/>
              <a:ea typeface="黑体" panose="02010600030101010101" pitchFamily="2" charset="-122"/>
            </a:endParaRPr>
          </a:p>
        </p:txBody>
      </p:sp>
      <p:grpSp>
        <p:nvGrpSpPr>
          <p:cNvPr id="82947" name="组合 7170"/>
          <p:cNvGrpSpPr/>
          <p:nvPr/>
        </p:nvGrpSpPr>
        <p:grpSpPr>
          <a:xfrm>
            <a:off x="-63500" y="1358900"/>
            <a:ext cx="4230688" cy="676275"/>
            <a:chOff x="0" y="0"/>
            <a:chExt cx="1008" cy="356"/>
          </a:xfrm>
        </p:grpSpPr>
        <p:grpSp>
          <p:nvGrpSpPr>
            <p:cNvPr id="82948" name="组合 7171"/>
            <p:cNvGrpSpPr/>
            <p:nvPr/>
          </p:nvGrpSpPr>
          <p:grpSpPr>
            <a:xfrm>
              <a:off x="42" y="0"/>
              <a:ext cx="966" cy="356"/>
              <a:chOff x="0" y="0"/>
              <a:chExt cx="589" cy="353"/>
            </a:xfrm>
          </p:grpSpPr>
          <p:sp>
            <p:nvSpPr>
              <p:cNvPr id="82949" name="圆角矩形 7172"/>
              <p:cNvSpPr/>
              <p:nvPr/>
            </p:nvSpPr>
            <p:spPr>
              <a:xfrm>
                <a:off x="0" y="0"/>
                <a:ext cx="589" cy="353"/>
              </a:xfrm>
              <a:prstGeom prst="roundRect">
                <a:avLst>
                  <a:gd name="adj" fmla="val 11921"/>
                </a:avLst>
              </a:prstGeom>
              <a:gradFill rotWithShape="1">
                <a:gsLst>
                  <a:gs pos="0">
                    <a:schemeClr val="accent1"/>
                  </a:gs>
                  <a:gs pos="100000">
                    <a:srgbClr val="2C7E46"/>
                  </a:gs>
                </a:gsLst>
                <a:lin ang="5400000" scaled="1"/>
                <a:tileRect/>
              </a:gradFill>
              <a:ln w="38100" cap="flat" cmpd="sng">
                <a:solidFill>
                  <a:schemeClr val="bg1"/>
                </a:solidFill>
                <a:prstDash val="solid"/>
                <a:round/>
                <a:headEnd type="none" w="med" len="med"/>
                <a:tailEnd type="none" w="med" len="med"/>
              </a:ln>
            </p:spPr>
            <p:txBody>
              <a:bodyPr anchor="t"/>
              <a:lstStyle/>
              <a:p>
                <a:pPr algn="r"/>
                <a:endParaRPr lang="zh-CN" altLang="en-US" dirty="0">
                  <a:latin typeface="Arial" panose="020B0604020202020204" pitchFamily="34" charset="0"/>
                  <a:ea typeface="宋体" panose="02010600030101010101" pitchFamily="2" charset="-122"/>
                </a:endParaRPr>
              </a:p>
            </p:txBody>
          </p:sp>
          <p:sp>
            <p:nvSpPr>
              <p:cNvPr id="11270" name="任意多边形 7173"/>
              <p:cNvSpPr>
                <a:spLocks noChangeArrowheads="1"/>
              </p:cNvSpPr>
              <p:nvPr/>
            </p:nvSpPr>
            <p:spPr bwMode="auto">
              <a:xfrm>
                <a:off x="37" y="23"/>
                <a:ext cx="294" cy="176"/>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rgbClr val="96D7AB"/>
                  </a:gs>
                  <a:gs pos="50000">
                    <a:schemeClr val="accent1">
                      <a:alpha val="0"/>
                    </a:schemeClr>
                  </a:gs>
                  <a:gs pos="100000">
                    <a:srgbClr val="96D7AB"/>
                  </a:gs>
                </a:gsLst>
                <a:lin ang="2700000" scaled="1"/>
              </a:gra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grpSp>
        <p:sp>
          <p:nvSpPr>
            <p:cNvPr id="82951" name="文本框 7174"/>
            <p:cNvSpPr txBox="1"/>
            <p:nvPr/>
          </p:nvSpPr>
          <p:spPr>
            <a:xfrm>
              <a:off x="0" y="0"/>
              <a:ext cx="998" cy="288"/>
            </a:xfrm>
            <a:prstGeom prst="rect">
              <a:avLst/>
            </a:prstGeom>
            <a:noFill/>
            <a:ln w="9525">
              <a:noFill/>
            </a:ln>
          </p:spPr>
          <p:txBody>
            <a:bodyPr anchor="t"/>
            <a:lstStyle/>
            <a:p>
              <a:pPr algn="ctr" eaLnBrk="0" hangingPunct="0"/>
              <a:r>
                <a:rPr lang="zh-CN" altLang="en-US" sz="3600" b="1" dirty="0">
                  <a:solidFill>
                    <a:schemeClr val="bg1"/>
                  </a:solidFill>
                  <a:latin typeface="Arial" panose="020B0604020202020204" pitchFamily="34" charset="0"/>
                  <a:ea typeface="黑体" panose="02010600030101010101" pitchFamily="2" charset="-122"/>
                  <a:sym typeface="Arial" panose="020B0604020202020204" pitchFamily="34" charset="0"/>
                </a:rPr>
                <a:t>（二）课题的提出</a:t>
              </a:r>
              <a:r>
                <a:rPr lang="zh-CN" altLang="en-US" sz="2400" dirty="0">
                  <a:solidFill>
                    <a:schemeClr val="bg1"/>
                  </a:solidFill>
                  <a:latin typeface="Arial" panose="020B0604020202020204" pitchFamily="34" charset="0"/>
                  <a:ea typeface="黑体" panose="02010600030101010101" pitchFamily="2" charset="-122"/>
                </a:rPr>
                <a:t>  </a:t>
              </a:r>
              <a:endParaRPr lang="zh-CN" altLang="en-US" dirty="0">
                <a:latin typeface="Arial" panose="020B0604020202020204" pitchFamily="34" charset="0"/>
                <a:ea typeface="宋体" panose="02010600030101010101" pitchFamily="2" charset="-122"/>
              </a:endParaRPr>
            </a:p>
          </p:txBody>
        </p:sp>
      </p:grpSp>
      <p:sp>
        <p:nvSpPr>
          <p:cNvPr id="7177" name="文本框 7176"/>
          <p:cNvSpPr txBox="1"/>
          <p:nvPr/>
        </p:nvSpPr>
        <p:spPr>
          <a:xfrm>
            <a:off x="387350" y="2843213"/>
            <a:ext cx="8143875" cy="1066800"/>
          </a:xfrm>
          <a:prstGeom prst="rect">
            <a:avLst/>
          </a:prstGeom>
          <a:noFill/>
          <a:ln w="9525">
            <a:noFill/>
          </a:ln>
        </p:spPr>
        <p:txBody>
          <a:bodyPr anchor="t">
            <a:spAutoFit/>
          </a:bodyPr>
          <a:lstStyle/>
          <a:p>
            <a:pPr>
              <a:spcBef>
                <a:spcPct val="50000"/>
              </a:spcBef>
              <a:buClr>
                <a:schemeClr val="accent2"/>
              </a:buClr>
            </a:pPr>
            <a:r>
              <a:rPr lang="zh-CN" altLang="en-US" sz="2000" dirty="0">
                <a:solidFill>
                  <a:schemeClr val="accent2"/>
                </a:solidFill>
                <a:latin typeface="黑体" panose="02010600030101010101" pitchFamily="2" charset="-122"/>
                <a:ea typeface="黑体" panose="02010600030101010101" pitchFamily="2" charset="-122"/>
              </a:rPr>
              <a:t>   </a:t>
            </a:r>
            <a:r>
              <a:rPr lang="zh-CN" altLang="en-US" sz="2000" dirty="0">
                <a:solidFill>
                  <a:schemeClr val="accent2"/>
                </a:solidFill>
                <a:latin typeface="宋体" panose="02010600030101010101" pitchFamily="2" charset="-122"/>
                <a:ea typeface="宋体" panose="02010600030101010101" pitchFamily="2" charset="-122"/>
              </a:rPr>
              <a:t> </a:t>
            </a:r>
            <a:r>
              <a:rPr lang="zh-CN" altLang="en-US" sz="3000" dirty="0">
                <a:solidFill>
                  <a:schemeClr val="accent2"/>
                </a:solidFill>
                <a:latin typeface="宋体" panose="02010600030101010101" pitchFamily="2" charset="-122"/>
                <a:ea typeface="宋体" panose="02010600030101010101" pitchFamily="2" charset="-122"/>
              </a:rPr>
              <a:t> </a:t>
            </a:r>
            <a:r>
              <a:rPr lang="zh-CN" altLang="en-US" sz="3200" b="1" dirty="0">
                <a:latin typeface="宋体" panose="02010600030101010101" pitchFamily="2" charset="-122"/>
                <a:ea typeface="宋体" panose="02010600030101010101" pitchFamily="2" charset="-122"/>
              </a:rPr>
              <a:t>作文教学效果不佳，存在费时、费劲、低效的问题，距课标的要求相去甚远。</a:t>
            </a:r>
            <a:r>
              <a:rPr lang="zh-CN" altLang="en-US" sz="2600" dirty="0">
                <a:latin typeface="宋体" panose="02010600030101010101" pitchFamily="2" charset="-122"/>
                <a:ea typeface="宋体" panose="02010600030101010101" pitchFamily="2" charset="-122"/>
              </a:rPr>
              <a:t> </a:t>
            </a:r>
            <a:r>
              <a:rPr lang="zh-CN" altLang="en-US" sz="2600" dirty="0">
                <a:latin typeface="黑体" panose="02010600030101010101" pitchFamily="2" charset="-122"/>
                <a:ea typeface="黑体" panose="02010600030101010101" pitchFamily="2" charset="-122"/>
              </a:rPr>
              <a:t> </a:t>
            </a:r>
          </a:p>
        </p:txBody>
      </p:sp>
      <p:sp>
        <p:nvSpPr>
          <p:cNvPr id="3" name="文本框 2"/>
          <p:cNvSpPr txBox="1"/>
          <p:nvPr/>
        </p:nvSpPr>
        <p:spPr>
          <a:xfrm>
            <a:off x="387350" y="3910013"/>
            <a:ext cx="8143875" cy="1554162"/>
          </a:xfrm>
          <a:prstGeom prst="rect">
            <a:avLst/>
          </a:prstGeom>
          <a:noFill/>
          <a:ln w="9525">
            <a:noFill/>
          </a:ln>
        </p:spPr>
        <p:txBody>
          <a:bodyPr anchor="t">
            <a:spAutoFit/>
          </a:bodyPr>
          <a:lstStyle/>
          <a:p>
            <a:pPr>
              <a:spcBef>
                <a:spcPct val="50000"/>
              </a:spcBef>
              <a:buClr>
                <a:schemeClr val="accent2"/>
              </a:buClr>
            </a:pPr>
            <a:r>
              <a:rPr lang="en-US" altLang="en-US" sz="2400" dirty="0">
                <a:solidFill>
                  <a:schemeClr val="accent2"/>
                </a:solidFill>
                <a:latin typeface="宋体" panose="02010600030101010101" pitchFamily="2" charset="-122"/>
              </a:rPr>
              <a:t>    </a:t>
            </a:r>
            <a:r>
              <a:rPr lang="en-US" altLang="zh-CN" sz="2400" dirty="0">
                <a:solidFill>
                  <a:schemeClr val="accent2"/>
                </a:solidFill>
                <a:latin typeface="宋体" panose="02010600030101010101" pitchFamily="2" charset="-122"/>
              </a:rPr>
              <a:t> </a:t>
            </a:r>
            <a:r>
              <a:rPr lang="zh-CN" altLang="en-US" sz="3200" b="1" dirty="0">
                <a:solidFill>
                  <a:srgbClr val="333399"/>
                </a:solidFill>
                <a:latin typeface="宋体" panose="02010600030101010101" pitchFamily="2" charset="-122"/>
                <a:ea typeface="宋体" panose="02010600030101010101" pitchFamily="2" charset="-122"/>
              </a:rPr>
              <a:t>读到小学毕业，相当一部分学生的作文仍是内容干涩，语句不通，词不达意，段落层次模糊，思路不顺，无真情实感。</a:t>
            </a:r>
          </a:p>
        </p:txBody>
      </p:sp>
      <p:sp>
        <p:nvSpPr>
          <p:cNvPr id="82954" name="文本框 3"/>
          <p:cNvSpPr txBox="1"/>
          <p:nvPr/>
        </p:nvSpPr>
        <p:spPr>
          <a:xfrm>
            <a:off x="206375" y="2079625"/>
            <a:ext cx="4679950" cy="641350"/>
          </a:xfrm>
          <a:prstGeom prst="rect">
            <a:avLst/>
          </a:prstGeom>
          <a:noFill/>
          <a:ln w="9525">
            <a:noFill/>
          </a:ln>
        </p:spPr>
        <p:txBody>
          <a:bodyPr anchor="t">
            <a:spAutoFit/>
          </a:bodyPr>
          <a:lstStyle/>
          <a:p>
            <a:pPr>
              <a:spcBef>
                <a:spcPct val="50000"/>
              </a:spcBef>
              <a:buClr>
                <a:schemeClr val="accent2"/>
              </a:buClr>
            </a:pPr>
            <a:r>
              <a:rPr lang="zh-CN" altLang="en-US" sz="2000" dirty="0">
                <a:solidFill>
                  <a:schemeClr val="accent2"/>
                </a:solidFill>
                <a:latin typeface="黑体" panose="02010600030101010101" pitchFamily="2" charset="-122"/>
                <a:ea typeface="黑体" panose="02010600030101010101" pitchFamily="2" charset="-122"/>
              </a:rPr>
              <a:t> </a:t>
            </a:r>
            <a:r>
              <a:rPr lang="en-US" altLang="zh-CN" sz="3600" b="1" dirty="0">
                <a:solidFill>
                  <a:srgbClr val="333399"/>
                </a:solidFill>
                <a:latin typeface="宋体" panose="02010600030101010101" pitchFamily="2" charset="-122"/>
              </a:rPr>
              <a:t>1.</a:t>
            </a:r>
            <a:r>
              <a:rPr lang="zh-CN" altLang="en-US" sz="3600" b="1" dirty="0">
                <a:solidFill>
                  <a:srgbClr val="333399"/>
                </a:solidFill>
                <a:latin typeface="宋体" panose="02010600030101010101" pitchFamily="2" charset="-122"/>
                <a:ea typeface="宋体" panose="02010600030101010101" pitchFamily="2" charset="-122"/>
              </a:rPr>
              <a:t>课题提出的背景：</a:t>
            </a:r>
            <a:r>
              <a:rPr lang="zh-CN" altLang="en-US" sz="2600" dirty="0">
                <a:latin typeface="宋体" panose="02010600030101010101" pitchFamily="2" charset="-122"/>
                <a:ea typeface="宋体" panose="02010600030101010101" pitchFamily="2" charset="-122"/>
              </a:rPr>
              <a:t>  </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grpId="1" nodeType="clickEffect">
                                  <p:stCondLst>
                                    <p:cond delay="0"/>
                                  </p:stCondLst>
                                  <p:childTnLst>
                                    <p:set>
                                      <p:cBhvr>
                                        <p:cTn id="6" dur="1" fill="hold">
                                          <p:stCondLst>
                                            <p:cond delay="0"/>
                                          </p:stCondLst>
                                        </p:cTn>
                                        <p:tgtEl>
                                          <p:spTgt spid="7177"/>
                                        </p:tgtEl>
                                        <p:attrNameLst>
                                          <p:attrName>style.visibility</p:attrName>
                                        </p:attrNameLst>
                                      </p:cBhvr>
                                      <p:to>
                                        <p:strVal val="visible"/>
                                      </p:to>
                                    </p:set>
                                    <p:animEffect transition="in" filter="strips(downRight)">
                                      <p:cBhvr>
                                        <p:cTn id="7" dur="500"/>
                                        <p:tgtEl>
                                          <p:spTgt spid="7177"/>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6" fill="hold" grpId="1"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strips(downRight)">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7" grpId="0" bldLvl="0"/>
      <p:bldP spid="7177" grpId="1" bldLvl="0"/>
      <p:bldP spid="3" grpId="0" bldLvl="0"/>
      <p:bldP spid="3" grpId="1" bldLvl="0"/>
      <p:bldP spid="82954" grpId="0" bldLvl="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3" name="标题 16385"/>
          <p:cNvSpPr>
            <a:spLocks noGrp="1"/>
          </p:cNvSpPr>
          <p:nvPr>
            <p:ph type="title"/>
          </p:nvPr>
        </p:nvSpPr>
        <p:spPr>
          <a:xfrm>
            <a:off x="1295400" y="714375"/>
            <a:ext cx="7543800" cy="533400"/>
          </a:xfrm>
        </p:spPr>
        <p:txBody>
          <a:bodyPr wrap="square" lIns="91440" tIns="45720" rIns="91440" bIns="45720" anchor="ctr"/>
          <a:lstStyle/>
          <a:p>
            <a:pPr eaLnBrk="1" hangingPunct="1"/>
            <a:r>
              <a:rPr lang="zh-CN" altLang="en-US" sz="4000" dirty="0">
                <a:latin typeface="黑体" panose="02010600030101010101" pitchFamily="2" charset="-122"/>
                <a:ea typeface="黑体" panose="02010600030101010101" pitchFamily="2" charset="-122"/>
              </a:rPr>
              <a:t>小学口头作文教学策略 </a:t>
            </a:r>
          </a:p>
        </p:txBody>
      </p:sp>
      <p:sp>
        <p:nvSpPr>
          <p:cNvPr id="141314" name="AutoShape 14"/>
          <p:cNvSpPr/>
          <p:nvPr/>
        </p:nvSpPr>
        <p:spPr>
          <a:xfrm>
            <a:off x="161925" y="1358900"/>
            <a:ext cx="6477000" cy="571500"/>
          </a:xfrm>
          <a:prstGeom prst="roundRect">
            <a:avLst>
              <a:gd name="adj" fmla="val 16667"/>
            </a:avLst>
          </a:prstGeom>
          <a:solidFill>
            <a:schemeClr val="hlink"/>
          </a:solidFill>
          <a:ln w="38100" cap="flat" cmpd="sng">
            <a:solidFill>
              <a:srgbClr val="FFFFFF">
                <a:alpha val="50194"/>
              </a:srgbClr>
            </a:solidFill>
            <a:prstDash val="solid"/>
            <a:round/>
            <a:headEnd type="none" w="med" len="med"/>
            <a:tailEnd type="none" w="med" len="med"/>
          </a:ln>
        </p:spPr>
        <p:txBody>
          <a:bodyPr wrap="none" anchor="ctr"/>
          <a:lstStyle/>
          <a:p>
            <a:r>
              <a:rPr lang="zh-CN" altLang="en-US" sz="3600" b="1" dirty="0">
                <a:latin typeface="Arial" panose="020B0604020202020204" pitchFamily="34" charset="0"/>
                <a:ea typeface="宋体" panose="02010600030101010101" pitchFamily="2" charset="-122"/>
              </a:rPr>
              <a:t>（三）小学口头作文训练方法</a:t>
            </a:r>
          </a:p>
        </p:txBody>
      </p:sp>
      <p:sp>
        <p:nvSpPr>
          <p:cNvPr id="33801" name="日期占位符 1"/>
          <p:cNvSpPr txBox="1">
            <a:spLocks noGrp="1" noChangeArrowheads="1"/>
          </p:cNvSpPr>
          <p:nvPr>
            <p:ph type="dt" sz="half" idx="10"/>
          </p:nvPr>
        </p:nvSpPr>
        <p:spPr bwMode="auto"/>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smtClean="0">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16392" name="Rectangle 25"/>
          <p:cNvSpPr/>
          <p:nvPr/>
        </p:nvSpPr>
        <p:spPr>
          <a:xfrm>
            <a:off x="206375" y="1943100"/>
            <a:ext cx="8705850" cy="947738"/>
          </a:xfrm>
          <a:prstGeom prst="rect">
            <a:avLst/>
          </a:prstGeom>
          <a:solidFill>
            <a:schemeClr val="bg1"/>
          </a:solidFill>
          <a:ln w="9525">
            <a:noFill/>
          </a:ln>
        </p:spPr>
        <p:txBody>
          <a:bodyPr lIns="90170" tIns="46990" rIns="90170" bIns="46990" anchor="ctr">
            <a:spAutoFit/>
          </a:bodyPr>
          <a:lstStyle/>
          <a:p>
            <a:r>
              <a:rPr lang="zh-CN" altLang="en-US" sz="2800" b="1" dirty="0">
                <a:latin typeface="宋体" panose="02010600030101010101" pitchFamily="2" charset="-122"/>
                <a:ea typeface="宋体" panose="02010600030101010101" pitchFamily="2" charset="-122"/>
              </a:rPr>
              <a:t>（2）充分利用教材精美的插图</a:t>
            </a:r>
            <a:r>
              <a:rPr lang="zh-CN" altLang="en-US" sz="2800" b="1" dirty="0">
                <a:latin typeface="宋体" panose="02010600030101010101" pitchFamily="2" charset="-122"/>
                <a:ea typeface="宋体" panose="02010600030101010101" pitchFamily="2" charset="-122"/>
                <a:sym typeface="Arial" panose="020B0604020202020204" pitchFamily="34" charset="0"/>
              </a:rPr>
              <a:t>，引导学生在观察欣赏中进行口头作文训练。</a:t>
            </a:r>
            <a:r>
              <a:rPr lang="zh-CN" altLang="en-US" sz="2800" dirty="0">
                <a:latin typeface="宋体" panose="02010600030101010101" pitchFamily="2" charset="-122"/>
                <a:ea typeface="宋体" panose="02010600030101010101" pitchFamily="2" charset="-122"/>
                <a:sym typeface="Arial" panose="020B0604020202020204" pitchFamily="34" charset="0"/>
              </a:rPr>
              <a:t> </a:t>
            </a:r>
            <a:endParaRPr lang="zh-CN" altLang="en-US" sz="2800" dirty="0">
              <a:solidFill>
                <a:srgbClr val="000000"/>
              </a:solidFill>
              <a:latin typeface="宋体" panose="02010600030101010101" pitchFamily="2" charset="-122"/>
              <a:ea typeface="宋体" panose="02010600030101010101" pitchFamily="2" charset="-122"/>
            </a:endParaRPr>
          </a:p>
        </p:txBody>
      </p:sp>
      <p:sp>
        <p:nvSpPr>
          <p:cNvPr id="43011" name="文本框 43010"/>
          <p:cNvSpPr txBox="1"/>
          <p:nvPr/>
        </p:nvSpPr>
        <p:spPr>
          <a:xfrm>
            <a:off x="717550" y="4711700"/>
            <a:ext cx="7708900" cy="1109663"/>
          </a:xfrm>
          <a:prstGeom prst="rect">
            <a:avLst/>
          </a:prstGeom>
          <a:noFill/>
          <a:ln w="9525">
            <a:noFill/>
            <a:miter/>
          </a:ln>
        </p:spPr>
        <p:txBody>
          <a:bodyPr wrap="square">
            <a:spAutoFit/>
          </a:bodyPr>
          <a:lstStyle/>
          <a:p>
            <a:pPr marR="0" defTabSz="914400">
              <a:lnSpc>
                <a:spcPts val="2675"/>
              </a:lnSpc>
              <a:buClrTx/>
              <a:buSzTx/>
              <a:buFont typeface="Arial" panose="020B0604020202020204" pitchFamily="34" charset="0"/>
              <a:buNone/>
              <a:defRPr/>
            </a:pPr>
            <a:r>
              <a:rPr kumimoji="0" lang="en-US" sz="2400" kern="1200" cap="none" spc="0" normalizeH="0" baseline="0" noProof="1">
                <a:effectLst>
                  <a:outerShdw blurRad="38100" dist="38100" dir="2700000">
                    <a:srgbClr val="C0C0C0"/>
                  </a:outerShdw>
                </a:effectLst>
                <a:latin typeface="楷体_GB2312" panose="02010609030101010101" pitchFamily="49" charset="-122"/>
                <a:ea typeface="楷体_GB2312" panose="02010609030101010101" pitchFamily="49" charset="-122"/>
                <a:cs typeface="+mn-ea"/>
              </a:rPr>
              <a:t>    让学生观察图中人物的动作、神情，鸟儿、海龟的姿态及周围的环境。然后引领学生走进画面，走进角色，</a:t>
            </a:r>
            <a:r>
              <a:rPr kumimoji="0" lang="zh-CN" sz="2400" kern="1200" cap="none" spc="0" normalizeH="0" baseline="0" noProof="1">
                <a:effectLst>
                  <a:outerShdw blurRad="38100" dist="38100" dir="2700000">
                    <a:srgbClr val="C0C0C0"/>
                  </a:outerShdw>
                </a:effectLst>
                <a:latin typeface="楷体_GB2312" panose="02010609030101010101" pitchFamily="49" charset="-122"/>
                <a:ea typeface="楷体_GB2312" panose="02010609030101010101" pitchFamily="49" charset="-122"/>
                <a:cs typeface="+mn-ea"/>
              </a:rPr>
              <a:t>来说一说。</a:t>
            </a:r>
          </a:p>
        </p:txBody>
      </p:sp>
      <p:pic>
        <p:nvPicPr>
          <p:cNvPr id="141318" name="图片 1" descr="f_327ec371b03e87b9e52d6187670b8463"/>
          <p:cNvPicPr>
            <a:picLocks noChangeAspect="1"/>
          </p:cNvPicPr>
          <p:nvPr/>
        </p:nvPicPr>
        <p:blipFill>
          <a:blip r:embed="rId2"/>
          <a:stretch>
            <a:fillRect/>
          </a:stretch>
        </p:blipFill>
        <p:spPr>
          <a:xfrm>
            <a:off x="5314950" y="2478088"/>
            <a:ext cx="3005138" cy="2052637"/>
          </a:xfrm>
          <a:prstGeom prst="rect">
            <a:avLst/>
          </a:prstGeom>
          <a:noFill/>
          <a:ln w="9525">
            <a:noFill/>
          </a:ln>
        </p:spPr>
      </p:pic>
      <p:sp>
        <p:nvSpPr>
          <p:cNvPr id="5" name="Rectangle 25"/>
          <p:cNvSpPr/>
          <p:nvPr/>
        </p:nvSpPr>
        <p:spPr>
          <a:xfrm>
            <a:off x="1050925" y="3195638"/>
            <a:ext cx="3294063" cy="946150"/>
          </a:xfrm>
          <a:prstGeom prst="rect">
            <a:avLst/>
          </a:prstGeom>
          <a:solidFill>
            <a:schemeClr val="bg1"/>
          </a:solidFill>
          <a:ln w="9525">
            <a:noFill/>
          </a:ln>
        </p:spPr>
        <p:txBody>
          <a:bodyPr lIns="90170" tIns="46990" rIns="90170" bIns="46990" anchor="ctr">
            <a:spAutoFit/>
          </a:bodyPr>
          <a:lstStyle/>
          <a:p>
            <a:r>
              <a:rPr lang="en-US" altLang="zh-CN" sz="2800" dirty="0">
                <a:latin typeface="宋体" panose="02010600030101010101" pitchFamily="2" charset="-122"/>
              </a:rPr>
              <a:t>   </a:t>
            </a:r>
            <a:r>
              <a:rPr lang="zh-CN" altLang="en-US" sz="2800" b="1" dirty="0">
                <a:solidFill>
                  <a:srgbClr val="333399"/>
                </a:solidFill>
                <a:latin typeface="宋体" panose="02010600030101010101" pitchFamily="2" charset="-122"/>
                <a:ea typeface="宋体" panose="02010600030101010101" pitchFamily="2" charset="-122"/>
              </a:rPr>
              <a:t>人教版四年级下册《自然之道》</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3011"/>
                                        </p:tgtEl>
                                        <p:attrNameLst>
                                          <p:attrName>style.visibility</p:attrName>
                                        </p:attrNameLst>
                                      </p:cBhvr>
                                      <p:to>
                                        <p:strVal val="visible"/>
                                      </p:to>
                                    </p:set>
                                    <p:anim calcmode="lin" valueType="num">
                                      <p:cBhvr>
                                        <p:cTn id="7" dur="2000"/>
                                        <p:tgtEl>
                                          <p:spTgt spid="43011"/>
                                        </p:tgtEl>
                                        <p:attrNameLst>
                                          <p:attrName>ppt_y</p:attrName>
                                        </p:attrNameLst>
                                      </p:cBhvr>
                                      <p:tavLst>
                                        <p:tav tm="0">
                                          <p:val>
                                            <p:strVal val="#ppt_y+#ppt_h*1.125000"/>
                                          </p:val>
                                        </p:tav>
                                        <p:tav tm="100000">
                                          <p:val>
                                            <p:strVal val="#ppt_y"/>
                                          </p:val>
                                        </p:tav>
                                      </p:tavLst>
                                    </p:anim>
                                    <p:animEffect transition="in" filter="wipe(up)">
                                      <p:cBhvr>
                                        <p:cTn id="8" dur="2000"/>
                                        <p:tgtEl>
                                          <p:spTgt spid="43011"/>
                                        </p:tgtEl>
                                      </p:cBhvr>
                                    </p:animEffect>
                                  </p:childTnLst>
                                </p:cTn>
                              </p:par>
                            </p:childTnLst>
                          </p:cTn>
                        </p:par>
                        <p:par>
                          <p:cTn id="9" fill="hold">
                            <p:stCondLst>
                              <p:cond delay="2000"/>
                            </p:stCondLst>
                            <p:childTnLst>
                              <p:par>
                                <p:cTn id="10" presetID="12" presetClass="entr" presetSubtype="4"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lide(fromBottom)">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1" grpId="0"/>
      <p:bldP spid="5" grpId="0" bldLvl="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7" name="标题 16385"/>
          <p:cNvSpPr>
            <a:spLocks noGrp="1"/>
          </p:cNvSpPr>
          <p:nvPr>
            <p:ph type="title"/>
          </p:nvPr>
        </p:nvSpPr>
        <p:spPr>
          <a:xfrm>
            <a:off x="1295400" y="714375"/>
            <a:ext cx="7499350" cy="533400"/>
          </a:xfrm>
        </p:spPr>
        <p:txBody>
          <a:bodyPr wrap="square" lIns="91440" tIns="45720" rIns="91440" bIns="45720" anchor="ctr"/>
          <a:lstStyle/>
          <a:p>
            <a:pPr eaLnBrk="1" hangingPunct="1"/>
            <a:r>
              <a:rPr lang="zh-CN" altLang="en-US" sz="4000" dirty="0">
                <a:latin typeface="黑体" panose="02010600030101010101" pitchFamily="2" charset="-122"/>
                <a:ea typeface="黑体" panose="02010600030101010101" pitchFamily="2" charset="-122"/>
              </a:rPr>
              <a:t>小学口头作文教学策略 </a:t>
            </a:r>
          </a:p>
        </p:txBody>
      </p:sp>
      <p:sp>
        <p:nvSpPr>
          <p:cNvPr id="142338" name="AutoShape 14"/>
          <p:cNvSpPr/>
          <p:nvPr/>
        </p:nvSpPr>
        <p:spPr>
          <a:xfrm>
            <a:off x="161925" y="1358900"/>
            <a:ext cx="6477000" cy="571500"/>
          </a:xfrm>
          <a:prstGeom prst="roundRect">
            <a:avLst>
              <a:gd name="adj" fmla="val 16667"/>
            </a:avLst>
          </a:prstGeom>
          <a:solidFill>
            <a:schemeClr val="hlink"/>
          </a:solidFill>
          <a:ln w="38100" cap="flat" cmpd="sng">
            <a:solidFill>
              <a:srgbClr val="FFFFFF">
                <a:alpha val="50195"/>
              </a:srgbClr>
            </a:solidFill>
            <a:prstDash val="solid"/>
            <a:round/>
            <a:headEnd type="none" w="med" len="med"/>
            <a:tailEnd type="none" w="med" len="med"/>
          </a:ln>
        </p:spPr>
        <p:txBody>
          <a:bodyPr wrap="none" anchor="ctr"/>
          <a:lstStyle/>
          <a:p>
            <a:r>
              <a:rPr lang="zh-CN" altLang="en-US" sz="3600" b="1" dirty="0">
                <a:latin typeface="Arial" panose="020B0604020202020204" pitchFamily="34" charset="0"/>
                <a:ea typeface="宋体" panose="02010600030101010101" pitchFamily="2" charset="-122"/>
              </a:rPr>
              <a:t>（三）小学口头作文训练方法</a:t>
            </a:r>
          </a:p>
        </p:txBody>
      </p:sp>
      <p:sp>
        <p:nvSpPr>
          <p:cNvPr id="33801" name="日期占位符 1"/>
          <p:cNvSpPr txBox="1">
            <a:spLocks noGrp="1" noChangeArrowheads="1"/>
          </p:cNvSpPr>
          <p:nvPr>
            <p:ph type="dt" sz="half" idx="10"/>
          </p:nvPr>
        </p:nvSpPr>
        <p:spPr bwMode="auto"/>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smtClean="0">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16393" name="Rectangle 25"/>
          <p:cNvSpPr/>
          <p:nvPr/>
        </p:nvSpPr>
        <p:spPr>
          <a:xfrm>
            <a:off x="206375" y="1989138"/>
            <a:ext cx="8937625" cy="520700"/>
          </a:xfrm>
          <a:prstGeom prst="rect">
            <a:avLst/>
          </a:prstGeom>
          <a:solidFill>
            <a:schemeClr val="bg1"/>
          </a:solidFill>
          <a:ln w="9525">
            <a:noFill/>
          </a:ln>
        </p:spPr>
        <p:txBody>
          <a:bodyPr lIns="90170" tIns="46990" rIns="90170" bIns="46990" anchor="ctr">
            <a:spAutoFit/>
          </a:bodyPr>
          <a:lstStyle/>
          <a:p>
            <a:r>
              <a:rPr lang="zh-CN" altLang="en-US" sz="2800" b="1" dirty="0">
                <a:latin typeface="宋体" panose="02010600030101010101" pitchFamily="2" charset="-122"/>
                <a:ea typeface="宋体" panose="02010600030101010101" pitchFamily="2" charset="-122"/>
              </a:rPr>
              <a:t>（3）把握教材中有关的练习设计</a:t>
            </a:r>
            <a:r>
              <a:rPr lang="zh-CN" altLang="en-US" sz="2800" b="1" dirty="0">
                <a:latin typeface="宋体" panose="02010600030101010101" pitchFamily="2" charset="-122"/>
                <a:ea typeface="宋体" panose="02010600030101010101" pitchFamily="2" charset="-122"/>
                <a:sym typeface="Arial" panose="020B0604020202020204" pitchFamily="34" charset="0"/>
              </a:rPr>
              <a:t>，进行口头作文训练。</a:t>
            </a:r>
            <a:endParaRPr lang="zh-CN" altLang="en-US" sz="2800" b="1" dirty="0">
              <a:solidFill>
                <a:srgbClr val="000000"/>
              </a:solidFill>
              <a:latin typeface="宋体" panose="02010600030101010101" pitchFamily="2" charset="-122"/>
              <a:ea typeface="宋体" panose="02010600030101010101" pitchFamily="2" charset="-122"/>
            </a:endParaRPr>
          </a:p>
        </p:txBody>
      </p:sp>
      <p:sp>
        <p:nvSpPr>
          <p:cNvPr id="5" name="Rectangle 25"/>
          <p:cNvSpPr/>
          <p:nvPr/>
        </p:nvSpPr>
        <p:spPr>
          <a:xfrm>
            <a:off x="4248150" y="5790565"/>
            <a:ext cx="4546600" cy="524510"/>
          </a:xfrm>
          <a:prstGeom prst="rect">
            <a:avLst/>
          </a:prstGeom>
          <a:solidFill>
            <a:schemeClr val="bg1"/>
          </a:solidFill>
          <a:ln w="9525">
            <a:noFill/>
          </a:ln>
        </p:spPr>
        <p:txBody>
          <a:bodyPr wrap="square" lIns="90170" tIns="46990" rIns="90170" bIns="46990" anchor="ctr">
            <a:spAutoFit/>
          </a:bodyPr>
          <a:lstStyle/>
          <a:p>
            <a:r>
              <a:rPr lang="en-US" altLang="zh-CN" sz="2800" dirty="0">
                <a:latin typeface="宋体" panose="02010600030101010101" pitchFamily="2" charset="-122"/>
              </a:rPr>
              <a:t> </a:t>
            </a:r>
            <a:r>
              <a:rPr lang="zh-CN" altLang="en-US" sz="2400" b="1" dirty="0">
                <a:solidFill>
                  <a:srgbClr val="333399"/>
                </a:solidFill>
                <a:latin typeface="宋体" panose="02010600030101010101" pitchFamily="2" charset="-122"/>
                <a:ea typeface="宋体" panose="02010600030101010101" pitchFamily="2" charset="-122"/>
              </a:rPr>
              <a:t>二年级上册《大禹治水》</a:t>
            </a:r>
          </a:p>
        </p:txBody>
      </p:sp>
      <p:pic>
        <p:nvPicPr>
          <p:cNvPr id="6" name="图片 5" descr="t011e6982a3f7af31c3_看图王(2)"/>
          <p:cNvPicPr>
            <a:picLocks noChangeAspect="1"/>
          </p:cNvPicPr>
          <p:nvPr/>
        </p:nvPicPr>
        <p:blipFill>
          <a:blip r:embed="rId2"/>
          <a:stretch>
            <a:fillRect/>
          </a:stretch>
        </p:blipFill>
        <p:spPr>
          <a:xfrm>
            <a:off x="434975" y="2596515"/>
            <a:ext cx="8322945" cy="3194050"/>
          </a:xfrm>
          <a:prstGeom prst="rect">
            <a:avLst/>
          </a:prstGeom>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slide(fromBottom)">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7" name="标题 16385"/>
          <p:cNvSpPr>
            <a:spLocks noGrp="1"/>
          </p:cNvSpPr>
          <p:nvPr>
            <p:ph type="title"/>
          </p:nvPr>
        </p:nvSpPr>
        <p:spPr>
          <a:xfrm>
            <a:off x="1295400" y="714375"/>
            <a:ext cx="7499350" cy="533400"/>
          </a:xfrm>
        </p:spPr>
        <p:txBody>
          <a:bodyPr wrap="square" lIns="91440" tIns="45720" rIns="91440" bIns="45720" anchor="ctr"/>
          <a:lstStyle/>
          <a:p>
            <a:pPr eaLnBrk="1" hangingPunct="1"/>
            <a:r>
              <a:rPr lang="zh-CN" altLang="en-US" sz="4000" dirty="0">
                <a:latin typeface="黑体" panose="02010600030101010101" pitchFamily="2" charset="-122"/>
                <a:ea typeface="黑体" panose="02010600030101010101" pitchFamily="2" charset="-122"/>
              </a:rPr>
              <a:t>小学口头作文教学策略 </a:t>
            </a:r>
          </a:p>
        </p:txBody>
      </p:sp>
      <p:sp>
        <p:nvSpPr>
          <p:cNvPr id="142338" name="AutoShape 14"/>
          <p:cNvSpPr/>
          <p:nvPr/>
        </p:nvSpPr>
        <p:spPr>
          <a:xfrm>
            <a:off x="161925" y="1358900"/>
            <a:ext cx="6477000" cy="571500"/>
          </a:xfrm>
          <a:prstGeom prst="roundRect">
            <a:avLst>
              <a:gd name="adj" fmla="val 16667"/>
            </a:avLst>
          </a:prstGeom>
          <a:solidFill>
            <a:schemeClr val="hlink"/>
          </a:solidFill>
          <a:ln w="38100" cap="flat" cmpd="sng">
            <a:solidFill>
              <a:srgbClr val="FFFFFF">
                <a:alpha val="50195"/>
              </a:srgbClr>
            </a:solidFill>
            <a:prstDash val="solid"/>
            <a:round/>
            <a:headEnd type="none" w="med" len="med"/>
            <a:tailEnd type="none" w="med" len="med"/>
          </a:ln>
        </p:spPr>
        <p:txBody>
          <a:bodyPr wrap="none" anchor="ctr"/>
          <a:lstStyle/>
          <a:p>
            <a:r>
              <a:rPr lang="zh-CN" altLang="en-US" sz="3600" b="1" dirty="0">
                <a:latin typeface="Arial" panose="020B0604020202020204" pitchFamily="34" charset="0"/>
                <a:ea typeface="宋体" panose="02010600030101010101" pitchFamily="2" charset="-122"/>
              </a:rPr>
              <a:t>（三）小学口头作文训练方法</a:t>
            </a:r>
          </a:p>
        </p:txBody>
      </p:sp>
      <p:sp>
        <p:nvSpPr>
          <p:cNvPr id="33801" name="日期占位符 1"/>
          <p:cNvSpPr txBox="1">
            <a:spLocks noGrp="1" noChangeArrowheads="1"/>
          </p:cNvSpPr>
          <p:nvPr>
            <p:ph type="dt" sz="half" idx="10"/>
          </p:nvPr>
        </p:nvSpPr>
        <p:spPr bwMode="auto"/>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smtClean="0">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16393" name="Rectangle 25"/>
          <p:cNvSpPr/>
          <p:nvPr/>
        </p:nvSpPr>
        <p:spPr>
          <a:xfrm>
            <a:off x="206375" y="1989138"/>
            <a:ext cx="8937625" cy="520700"/>
          </a:xfrm>
          <a:prstGeom prst="rect">
            <a:avLst/>
          </a:prstGeom>
          <a:solidFill>
            <a:schemeClr val="bg1"/>
          </a:solidFill>
          <a:ln w="9525">
            <a:noFill/>
          </a:ln>
        </p:spPr>
        <p:txBody>
          <a:bodyPr lIns="90170" tIns="46990" rIns="90170" bIns="46990" anchor="ctr">
            <a:spAutoFit/>
          </a:bodyPr>
          <a:lstStyle/>
          <a:p>
            <a:r>
              <a:rPr lang="zh-CN" altLang="en-US" sz="2800" b="1" dirty="0">
                <a:latin typeface="宋体" panose="02010600030101010101" pitchFamily="2" charset="-122"/>
                <a:ea typeface="宋体" panose="02010600030101010101" pitchFamily="2" charset="-122"/>
              </a:rPr>
              <a:t>（3）把握教材中有关的练习设计</a:t>
            </a:r>
            <a:r>
              <a:rPr lang="zh-CN" altLang="en-US" sz="2800" b="1" dirty="0">
                <a:latin typeface="宋体" panose="02010600030101010101" pitchFamily="2" charset="-122"/>
                <a:ea typeface="宋体" panose="02010600030101010101" pitchFamily="2" charset="-122"/>
                <a:sym typeface="Arial" panose="020B0604020202020204" pitchFamily="34" charset="0"/>
              </a:rPr>
              <a:t>，进行口头作文训练。</a:t>
            </a:r>
            <a:endParaRPr lang="zh-CN" altLang="en-US" sz="2800" b="1" dirty="0">
              <a:solidFill>
                <a:srgbClr val="000000"/>
              </a:solidFill>
              <a:latin typeface="宋体" panose="02010600030101010101" pitchFamily="2" charset="-122"/>
              <a:ea typeface="宋体" panose="02010600030101010101" pitchFamily="2" charset="-122"/>
            </a:endParaRPr>
          </a:p>
        </p:txBody>
      </p:sp>
      <p:sp>
        <p:nvSpPr>
          <p:cNvPr id="5" name="Rectangle 25"/>
          <p:cNvSpPr/>
          <p:nvPr/>
        </p:nvSpPr>
        <p:spPr>
          <a:xfrm>
            <a:off x="4248150" y="5991225"/>
            <a:ext cx="4546600" cy="520700"/>
          </a:xfrm>
          <a:prstGeom prst="rect">
            <a:avLst/>
          </a:prstGeom>
          <a:solidFill>
            <a:schemeClr val="bg1"/>
          </a:solidFill>
          <a:ln w="9525">
            <a:noFill/>
          </a:ln>
        </p:spPr>
        <p:txBody>
          <a:bodyPr wrap="square" lIns="90170" tIns="46990" rIns="90170" bIns="46990" anchor="ctr">
            <a:spAutoFit/>
          </a:bodyPr>
          <a:lstStyle/>
          <a:p>
            <a:r>
              <a:rPr lang="en-US" altLang="zh-CN" sz="2800" dirty="0">
                <a:latin typeface="宋体" panose="02010600030101010101" pitchFamily="2" charset="-122"/>
              </a:rPr>
              <a:t> </a:t>
            </a:r>
            <a:r>
              <a:rPr lang="zh-CN" altLang="en-US" sz="2400" b="1" dirty="0">
                <a:solidFill>
                  <a:srgbClr val="333399"/>
                </a:solidFill>
                <a:latin typeface="宋体" panose="02010600030101010101" pitchFamily="2" charset="-122"/>
                <a:ea typeface="宋体" panose="02010600030101010101" pitchFamily="2" charset="-122"/>
              </a:rPr>
              <a:t>二年级上册《葡萄沟》</a:t>
            </a:r>
          </a:p>
        </p:txBody>
      </p:sp>
      <p:pic>
        <p:nvPicPr>
          <p:cNvPr id="2" name="图片 1" descr="t014aa9f34228fb0b7c_看图王(1)"/>
          <p:cNvPicPr>
            <a:picLocks noChangeAspect="1"/>
          </p:cNvPicPr>
          <p:nvPr/>
        </p:nvPicPr>
        <p:blipFill>
          <a:blip r:embed="rId2"/>
          <a:stretch>
            <a:fillRect/>
          </a:stretch>
        </p:blipFill>
        <p:spPr>
          <a:xfrm>
            <a:off x="591185" y="2510155"/>
            <a:ext cx="6654165" cy="3609340"/>
          </a:xfrm>
          <a:prstGeom prst="rect">
            <a:avLst/>
          </a:prstGeom>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slide(fromBottom)">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7" name="标题 16385"/>
          <p:cNvSpPr>
            <a:spLocks noGrp="1"/>
          </p:cNvSpPr>
          <p:nvPr>
            <p:ph type="title"/>
          </p:nvPr>
        </p:nvSpPr>
        <p:spPr>
          <a:xfrm>
            <a:off x="1295400" y="714375"/>
            <a:ext cx="7499350" cy="533400"/>
          </a:xfrm>
        </p:spPr>
        <p:txBody>
          <a:bodyPr wrap="square" lIns="91440" tIns="45720" rIns="91440" bIns="45720" anchor="ctr"/>
          <a:lstStyle/>
          <a:p>
            <a:pPr eaLnBrk="1" hangingPunct="1"/>
            <a:r>
              <a:rPr lang="zh-CN" altLang="en-US" sz="4000" dirty="0">
                <a:latin typeface="黑体" panose="02010600030101010101" pitchFamily="2" charset="-122"/>
                <a:ea typeface="黑体" panose="02010600030101010101" pitchFamily="2" charset="-122"/>
              </a:rPr>
              <a:t>小学口头作文教学策略 </a:t>
            </a:r>
          </a:p>
        </p:txBody>
      </p:sp>
      <p:sp>
        <p:nvSpPr>
          <p:cNvPr id="142338" name="AutoShape 14"/>
          <p:cNvSpPr/>
          <p:nvPr/>
        </p:nvSpPr>
        <p:spPr>
          <a:xfrm>
            <a:off x="161925" y="1358900"/>
            <a:ext cx="6477000" cy="571500"/>
          </a:xfrm>
          <a:prstGeom prst="roundRect">
            <a:avLst>
              <a:gd name="adj" fmla="val 16667"/>
            </a:avLst>
          </a:prstGeom>
          <a:solidFill>
            <a:schemeClr val="hlink"/>
          </a:solidFill>
          <a:ln w="38100" cap="flat" cmpd="sng">
            <a:solidFill>
              <a:srgbClr val="FFFFFF">
                <a:alpha val="50195"/>
              </a:srgbClr>
            </a:solidFill>
            <a:prstDash val="solid"/>
            <a:round/>
            <a:headEnd type="none" w="med" len="med"/>
            <a:tailEnd type="none" w="med" len="med"/>
          </a:ln>
        </p:spPr>
        <p:txBody>
          <a:bodyPr wrap="none" anchor="ctr"/>
          <a:lstStyle/>
          <a:p>
            <a:r>
              <a:rPr lang="zh-CN" altLang="en-US" sz="3600" b="1" dirty="0">
                <a:latin typeface="Arial" panose="020B0604020202020204" pitchFamily="34" charset="0"/>
                <a:ea typeface="宋体" panose="02010600030101010101" pitchFamily="2" charset="-122"/>
              </a:rPr>
              <a:t>（三）小学口头作文训练方法</a:t>
            </a:r>
          </a:p>
        </p:txBody>
      </p:sp>
      <p:sp>
        <p:nvSpPr>
          <p:cNvPr id="33801" name="日期占位符 1"/>
          <p:cNvSpPr txBox="1">
            <a:spLocks noGrp="1" noChangeArrowheads="1"/>
          </p:cNvSpPr>
          <p:nvPr>
            <p:ph type="dt" sz="half" idx="10"/>
          </p:nvPr>
        </p:nvSpPr>
        <p:spPr bwMode="auto"/>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smtClean="0">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16393" name="Rectangle 25"/>
          <p:cNvSpPr/>
          <p:nvPr/>
        </p:nvSpPr>
        <p:spPr>
          <a:xfrm>
            <a:off x="206375" y="1989138"/>
            <a:ext cx="8937625" cy="520700"/>
          </a:xfrm>
          <a:prstGeom prst="rect">
            <a:avLst/>
          </a:prstGeom>
          <a:solidFill>
            <a:schemeClr val="bg1"/>
          </a:solidFill>
          <a:ln w="9525">
            <a:noFill/>
          </a:ln>
        </p:spPr>
        <p:txBody>
          <a:bodyPr lIns="90170" tIns="46990" rIns="90170" bIns="46990" anchor="ctr">
            <a:spAutoFit/>
          </a:bodyPr>
          <a:lstStyle/>
          <a:p>
            <a:r>
              <a:rPr lang="zh-CN" altLang="en-US" sz="2800" b="1" dirty="0">
                <a:latin typeface="宋体" panose="02010600030101010101" pitchFamily="2" charset="-122"/>
                <a:ea typeface="宋体" panose="02010600030101010101" pitchFamily="2" charset="-122"/>
              </a:rPr>
              <a:t>（3）把握教材中有关的练习设计</a:t>
            </a:r>
            <a:r>
              <a:rPr lang="zh-CN" altLang="en-US" sz="2800" b="1" dirty="0">
                <a:latin typeface="宋体" panose="02010600030101010101" pitchFamily="2" charset="-122"/>
                <a:ea typeface="宋体" panose="02010600030101010101" pitchFamily="2" charset="-122"/>
                <a:sym typeface="Arial" panose="020B0604020202020204" pitchFamily="34" charset="0"/>
              </a:rPr>
              <a:t>，进行口头作文训练。</a:t>
            </a:r>
            <a:endParaRPr lang="zh-CN" altLang="en-US" sz="2800" b="1" dirty="0">
              <a:solidFill>
                <a:srgbClr val="000000"/>
              </a:solidFill>
              <a:latin typeface="宋体" panose="02010600030101010101" pitchFamily="2" charset="-122"/>
              <a:ea typeface="宋体" panose="02010600030101010101" pitchFamily="2" charset="-122"/>
            </a:endParaRPr>
          </a:p>
        </p:txBody>
      </p:sp>
      <p:sp>
        <p:nvSpPr>
          <p:cNvPr id="5" name="Rectangle 25"/>
          <p:cNvSpPr/>
          <p:nvPr/>
        </p:nvSpPr>
        <p:spPr>
          <a:xfrm>
            <a:off x="4248150" y="6022975"/>
            <a:ext cx="4546600" cy="524510"/>
          </a:xfrm>
          <a:prstGeom prst="rect">
            <a:avLst/>
          </a:prstGeom>
          <a:solidFill>
            <a:schemeClr val="bg1"/>
          </a:solidFill>
          <a:ln w="9525">
            <a:noFill/>
          </a:ln>
        </p:spPr>
        <p:txBody>
          <a:bodyPr wrap="square" lIns="90170" tIns="46990" rIns="90170" bIns="46990" anchor="ctr">
            <a:spAutoFit/>
          </a:bodyPr>
          <a:lstStyle/>
          <a:p>
            <a:r>
              <a:rPr lang="en-US" altLang="zh-CN" sz="2800" dirty="0">
                <a:latin typeface="宋体" panose="02010600030101010101" pitchFamily="2" charset="-122"/>
              </a:rPr>
              <a:t> </a:t>
            </a:r>
            <a:r>
              <a:rPr lang="zh-CN" altLang="en-US" sz="2400" b="1" dirty="0">
                <a:solidFill>
                  <a:srgbClr val="333399"/>
                </a:solidFill>
                <a:latin typeface="宋体" panose="02010600030101010101" pitchFamily="2" charset="-122"/>
                <a:ea typeface="宋体" panose="02010600030101010101" pitchFamily="2" charset="-122"/>
              </a:rPr>
              <a:t>二年级上册《植物妈妈有办法》</a:t>
            </a:r>
          </a:p>
        </p:txBody>
      </p:sp>
      <p:pic>
        <p:nvPicPr>
          <p:cNvPr id="2" name="图片 1" descr="t010d9621481e5d4acf_看图王(1)"/>
          <p:cNvPicPr>
            <a:picLocks noChangeAspect="1"/>
          </p:cNvPicPr>
          <p:nvPr/>
        </p:nvPicPr>
        <p:blipFill>
          <a:blip r:embed="rId2"/>
          <a:stretch>
            <a:fillRect/>
          </a:stretch>
        </p:blipFill>
        <p:spPr>
          <a:xfrm>
            <a:off x="360045" y="2598420"/>
            <a:ext cx="7209790" cy="3523615"/>
          </a:xfrm>
          <a:prstGeom prst="rect">
            <a:avLst/>
          </a:prstGeom>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Bottom)">
                                      <p:cBhvr>
                                        <p:cTn id="7" dur="500"/>
                                        <p:tgtEl>
                                          <p:spTgt spid="5"/>
                                        </p:tgtEl>
                                      </p:cBhvr>
                                    </p:animEffect>
                                  </p:childTnLst>
                                </p:cTn>
                              </p:par>
                            </p:childTnLst>
                          </p:cTn>
                        </p:par>
                        <p:par>
                          <p:cTn id="8" fill="hold">
                            <p:stCondLst>
                              <p:cond delay="500"/>
                            </p:stCondLst>
                            <p:childTnLst>
                              <p:par>
                                <p:cTn id="9" presetID="8" presetClass="entr" presetSubtype="32"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diamond(out)">
                                      <p:cBhvr>
                                        <p:cTn id="11"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1" name="标题 16385"/>
          <p:cNvSpPr>
            <a:spLocks noGrp="1"/>
          </p:cNvSpPr>
          <p:nvPr>
            <p:ph type="title"/>
          </p:nvPr>
        </p:nvSpPr>
        <p:spPr>
          <a:xfrm>
            <a:off x="1295400" y="714375"/>
            <a:ext cx="7454900" cy="533400"/>
          </a:xfrm>
        </p:spPr>
        <p:txBody>
          <a:bodyPr wrap="square" lIns="91440" tIns="45720" rIns="91440" bIns="45720" anchor="ctr"/>
          <a:lstStyle/>
          <a:p>
            <a:pPr eaLnBrk="1" hangingPunct="1"/>
            <a:r>
              <a:rPr lang="zh-CN" altLang="en-US" sz="4000" dirty="0">
                <a:latin typeface="黑体" panose="02010600030101010101" pitchFamily="2" charset="-122"/>
                <a:ea typeface="黑体" panose="02010600030101010101" pitchFamily="2" charset="-122"/>
              </a:rPr>
              <a:t>小学口头作文教学策略 </a:t>
            </a:r>
          </a:p>
        </p:txBody>
      </p:sp>
      <p:sp>
        <p:nvSpPr>
          <p:cNvPr id="143362" name="文本框 16386"/>
          <p:cNvSpPr txBox="1"/>
          <p:nvPr/>
        </p:nvSpPr>
        <p:spPr>
          <a:xfrm>
            <a:off x="566738" y="2168525"/>
            <a:ext cx="7740650" cy="366713"/>
          </a:xfrm>
          <a:prstGeom prst="rect">
            <a:avLst/>
          </a:prstGeom>
          <a:noFill/>
          <a:ln w="9525">
            <a:noFill/>
          </a:ln>
        </p:spPr>
        <p:txBody>
          <a:bodyPr anchor="t">
            <a:spAutoFit/>
          </a:bodyPr>
          <a:lstStyle/>
          <a:p>
            <a:pPr>
              <a:spcBef>
                <a:spcPct val="50000"/>
              </a:spcBef>
              <a:buClr>
                <a:schemeClr val="accent2"/>
              </a:buClr>
            </a:pPr>
            <a:r>
              <a:rPr lang="zh-CN" altLang="en-US" dirty="0">
                <a:latin typeface="Arial" panose="020B0604020202020204" pitchFamily="34" charset="0"/>
                <a:ea typeface="宋体" panose="02010600030101010101" pitchFamily="2" charset="-122"/>
              </a:rPr>
              <a:t>     </a:t>
            </a:r>
          </a:p>
        </p:txBody>
      </p:sp>
      <p:sp>
        <p:nvSpPr>
          <p:cNvPr id="16388" name="文本框 16387"/>
          <p:cNvSpPr txBox="1"/>
          <p:nvPr/>
        </p:nvSpPr>
        <p:spPr>
          <a:xfrm>
            <a:off x="454025" y="2035175"/>
            <a:ext cx="8464550" cy="1066800"/>
          </a:xfrm>
          <a:prstGeom prst="rect">
            <a:avLst/>
          </a:prstGeom>
          <a:noFill/>
          <a:ln w="9525">
            <a:noFill/>
          </a:ln>
        </p:spPr>
        <p:txBody>
          <a:bodyPr anchor="t">
            <a:spAutoFit/>
          </a:bodyPr>
          <a:lstStyle/>
          <a:p>
            <a:pPr>
              <a:spcBef>
                <a:spcPct val="50000"/>
              </a:spcBef>
              <a:buClr>
                <a:schemeClr val="accent2"/>
              </a:buClr>
            </a:pPr>
            <a:r>
              <a:rPr lang="zh-CN" altLang="en-US" dirty="0">
                <a:latin typeface="Arial" panose="020B0604020202020204" pitchFamily="34" charset="0"/>
                <a:ea typeface="宋体" panose="02010600030101010101" pitchFamily="2" charset="-122"/>
              </a:rPr>
              <a:t>   </a:t>
            </a:r>
            <a:r>
              <a:rPr lang="zh-CN" altLang="en-US" dirty="0">
                <a:latin typeface="宋体" panose="02010600030101010101" pitchFamily="2" charset="-122"/>
                <a:ea typeface="宋体" panose="02010600030101010101" pitchFamily="2" charset="-122"/>
              </a:rPr>
              <a:t> </a:t>
            </a:r>
            <a:r>
              <a:rPr lang="en-US" altLang="zh-CN" sz="3200" b="1" dirty="0">
                <a:latin typeface="宋体" panose="02010600030101010101" pitchFamily="2" charset="-122"/>
              </a:rPr>
              <a:t>2.</a:t>
            </a:r>
            <a:r>
              <a:rPr lang="zh-CN" altLang="en-US" sz="3200" b="1" dirty="0">
                <a:solidFill>
                  <a:srgbClr val="C00000"/>
                </a:solidFill>
                <a:latin typeface="宋体" panose="02010600030101010101" pitchFamily="2" charset="-122"/>
                <a:ea typeface="宋体" panose="02010600030101010101" pitchFamily="2" charset="-122"/>
              </a:rPr>
              <a:t>从教学过程入手</a:t>
            </a:r>
            <a:r>
              <a:rPr lang="zh-CN" altLang="en-US" sz="3200" b="1" dirty="0">
                <a:latin typeface="宋体" panose="02010600030101010101" pitchFamily="2" charset="-122"/>
                <a:ea typeface="宋体" panose="02010600030101010101" pitchFamily="2" charset="-122"/>
              </a:rPr>
              <a:t>，把握有利教学时机，开展口头作文训练 </a:t>
            </a:r>
          </a:p>
        </p:txBody>
      </p:sp>
      <p:sp>
        <p:nvSpPr>
          <p:cNvPr id="143364" name="AutoShape 14"/>
          <p:cNvSpPr/>
          <p:nvPr/>
        </p:nvSpPr>
        <p:spPr>
          <a:xfrm>
            <a:off x="161925" y="1358900"/>
            <a:ext cx="6477000" cy="571500"/>
          </a:xfrm>
          <a:prstGeom prst="roundRect">
            <a:avLst>
              <a:gd name="adj" fmla="val 16667"/>
            </a:avLst>
          </a:prstGeom>
          <a:solidFill>
            <a:schemeClr val="hlink"/>
          </a:solidFill>
          <a:ln w="38100" cap="flat" cmpd="sng">
            <a:solidFill>
              <a:srgbClr val="FFFFFF">
                <a:alpha val="50195"/>
              </a:srgbClr>
            </a:solidFill>
            <a:prstDash val="solid"/>
            <a:round/>
            <a:headEnd type="none" w="med" len="med"/>
            <a:tailEnd type="none" w="med" len="med"/>
          </a:ln>
        </p:spPr>
        <p:txBody>
          <a:bodyPr wrap="none" anchor="ctr"/>
          <a:lstStyle/>
          <a:p>
            <a:r>
              <a:rPr lang="zh-CN" altLang="en-US" sz="3600" b="1" dirty="0">
                <a:latin typeface="Arial" panose="020B0604020202020204" pitchFamily="34" charset="0"/>
                <a:ea typeface="宋体" panose="02010600030101010101" pitchFamily="2" charset="-122"/>
              </a:rPr>
              <a:t>（三）小学口头作文训练方法</a:t>
            </a:r>
          </a:p>
        </p:txBody>
      </p:sp>
      <p:sp>
        <p:nvSpPr>
          <p:cNvPr id="16391" name="Rectangle 25"/>
          <p:cNvSpPr/>
          <p:nvPr/>
        </p:nvSpPr>
        <p:spPr>
          <a:xfrm>
            <a:off x="566738" y="3384550"/>
            <a:ext cx="8183562" cy="2044700"/>
          </a:xfrm>
          <a:prstGeom prst="rect">
            <a:avLst/>
          </a:prstGeom>
          <a:solidFill>
            <a:schemeClr val="bg1"/>
          </a:solidFill>
          <a:ln w="9525">
            <a:noFill/>
          </a:ln>
        </p:spPr>
        <p:txBody>
          <a:bodyPr lIns="90170" tIns="46990" rIns="90170" bIns="46990" anchor="ctr">
            <a:spAutoFit/>
          </a:bodyPr>
          <a:lstStyle/>
          <a:p>
            <a:r>
              <a:rPr lang="en-US" altLang="zh-CN" sz="2400" dirty="0">
                <a:latin typeface="宋体" panose="02010600030101010101" pitchFamily="2" charset="-122"/>
              </a:rPr>
              <a:t>   </a:t>
            </a:r>
            <a:r>
              <a:rPr lang="en-US" altLang="zh-CN" sz="3200" dirty="0">
                <a:latin typeface="宋体" panose="02010600030101010101" pitchFamily="2" charset="-122"/>
              </a:rPr>
              <a:t> </a:t>
            </a:r>
            <a:r>
              <a:rPr lang="zh-CN" altLang="en-US" sz="3200" b="1" dirty="0">
                <a:latin typeface="宋体" panose="02010600030101010101" pitchFamily="2" charset="-122"/>
                <a:ea typeface="宋体" panose="02010600030101010101" pitchFamily="2" charset="-122"/>
              </a:rPr>
              <a:t>教学内容是固定的，而教学的课堂、教学的对象是活动的、是千变万化的，因此，教师要善于发现、捕捉课堂教学中教学的契机，进行口头作文训练。</a:t>
            </a:r>
          </a:p>
        </p:txBody>
      </p:sp>
      <p:sp>
        <p:nvSpPr>
          <p:cNvPr id="34823" name="日期占位符 1"/>
          <p:cNvSpPr txBox="1">
            <a:spLocks noGrp="1" noChangeArrowheads="1"/>
          </p:cNvSpPr>
          <p:nvPr>
            <p:ph type="dt" sz="half" idx="10"/>
          </p:nvPr>
        </p:nvSpPr>
        <p:spPr bwMode="auto"/>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smtClean="0">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6388"/>
                                        </p:tgtEl>
                                        <p:attrNameLst>
                                          <p:attrName>style.visibility</p:attrName>
                                        </p:attrNameLst>
                                      </p:cBhvr>
                                      <p:to>
                                        <p:strVal val="visible"/>
                                      </p:to>
                                    </p:set>
                                    <p:animEffect transition="in" filter="slide(fromBottom)">
                                      <p:cBhvr>
                                        <p:cTn id="7" dur="1000"/>
                                        <p:tgtEl>
                                          <p:spTgt spid="16388"/>
                                        </p:tgtEl>
                                      </p:cBhvr>
                                    </p:animEffect>
                                  </p:childTnLst>
                                </p:cTn>
                              </p:par>
                            </p:childTnLst>
                          </p:cTn>
                        </p:par>
                        <p:par>
                          <p:cTn id="8" fill="hold">
                            <p:stCondLst>
                              <p:cond delay="1000"/>
                            </p:stCondLst>
                            <p:childTnLst>
                              <p:par>
                                <p:cTn id="9" presetID="12" presetClass="entr" presetSubtype="4" fill="hold" grpId="0" nodeType="afterEffect">
                                  <p:stCondLst>
                                    <p:cond delay="0"/>
                                  </p:stCondLst>
                                  <p:childTnLst>
                                    <p:set>
                                      <p:cBhvr>
                                        <p:cTn id="10" dur="1" fill="hold">
                                          <p:stCondLst>
                                            <p:cond delay="0"/>
                                          </p:stCondLst>
                                        </p:cTn>
                                        <p:tgtEl>
                                          <p:spTgt spid="16391"/>
                                        </p:tgtEl>
                                        <p:attrNameLst>
                                          <p:attrName>style.visibility</p:attrName>
                                        </p:attrNameLst>
                                      </p:cBhvr>
                                      <p:to>
                                        <p:strVal val="visible"/>
                                      </p:to>
                                    </p:set>
                                    <p:animEffect transition="in" filter="slide(fromBottom)">
                                      <p:cBhvr>
                                        <p:cTn id="11" dur="500"/>
                                        <p:tgtEl>
                                          <p:spTgt spid="163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8" grpId="0"/>
      <p:bldP spid="16391" grpId="0" bldLvl="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5" name="标题 16385"/>
          <p:cNvSpPr>
            <a:spLocks noGrp="1"/>
          </p:cNvSpPr>
          <p:nvPr>
            <p:ph type="title"/>
          </p:nvPr>
        </p:nvSpPr>
        <p:spPr>
          <a:xfrm>
            <a:off x="1295400" y="714375"/>
            <a:ext cx="7499350" cy="533400"/>
          </a:xfrm>
        </p:spPr>
        <p:txBody>
          <a:bodyPr wrap="square" lIns="91440" tIns="45720" rIns="91440" bIns="45720" anchor="ctr"/>
          <a:lstStyle/>
          <a:p>
            <a:pPr eaLnBrk="1" hangingPunct="1"/>
            <a:r>
              <a:rPr lang="zh-CN" altLang="en-US" sz="4000" dirty="0">
                <a:latin typeface="黑体" panose="02010600030101010101" pitchFamily="2" charset="-122"/>
                <a:ea typeface="黑体" panose="02010600030101010101" pitchFamily="2" charset="-122"/>
              </a:rPr>
              <a:t>小学口头作文教学策略 </a:t>
            </a:r>
          </a:p>
        </p:txBody>
      </p:sp>
      <p:sp>
        <p:nvSpPr>
          <p:cNvPr id="144386" name="文本框 16386"/>
          <p:cNvSpPr txBox="1"/>
          <p:nvPr/>
        </p:nvSpPr>
        <p:spPr>
          <a:xfrm>
            <a:off x="566738" y="2168525"/>
            <a:ext cx="7740650" cy="366713"/>
          </a:xfrm>
          <a:prstGeom prst="rect">
            <a:avLst/>
          </a:prstGeom>
          <a:noFill/>
          <a:ln w="9525">
            <a:noFill/>
          </a:ln>
        </p:spPr>
        <p:txBody>
          <a:bodyPr anchor="t">
            <a:spAutoFit/>
          </a:bodyPr>
          <a:lstStyle/>
          <a:p>
            <a:pPr>
              <a:spcBef>
                <a:spcPct val="50000"/>
              </a:spcBef>
              <a:buClr>
                <a:schemeClr val="accent2"/>
              </a:buClr>
            </a:pPr>
            <a:r>
              <a:rPr lang="zh-CN" altLang="en-US" dirty="0">
                <a:latin typeface="Arial" panose="020B0604020202020204" pitchFamily="34" charset="0"/>
                <a:ea typeface="宋体" panose="02010600030101010101" pitchFamily="2" charset="-122"/>
              </a:rPr>
              <a:t>     </a:t>
            </a:r>
          </a:p>
        </p:txBody>
      </p:sp>
      <p:sp>
        <p:nvSpPr>
          <p:cNvPr id="144387" name="文本框 16387"/>
          <p:cNvSpPr txBox="1"/>
          <p:nvPr/>
        </p:nvSpPr>
        <p:spPr>
          <a:xfrm>
            <a:off x="566738" y="2035175"/>
            <a:ext cx="8010525" cy="1066800"/>
          </a:xfrm>
          <a:prstGeom prst="rect">
            <a:avLst/>
          </a:prstGeom>
          <a:noFill/>
          <a:ln w="9525">
            <a:noFill/>
          </a:ln>
        </p:spPr>
        <p:txBody>
          <a:bodyPr anchor="t">
            <a:spAutoFit/>
          </a:bodyPr>
          <a:lstStyle/>
          <a:p>
            <a:pPr>
              <a:spcBef>
                <a:spcPct val="50000"/>
              </a:spcBef>
              <a:buClr>
                <a:schemeClr val="accent2"/>
              </a:buClr>
            </a:pPr>
            <a:r>
              <a:rPr lang="zh-CN" altLang="en-US" dirty="0">
                <a:latin typeface="Arial" panose="020B0604020202020204" pitchFamily="34" charset="0"/>
                <a:ea typeface="宋体" panose="02010600030101010101" pitchFamily="2" charset="-122"/>
              </a:rPr>
              <a:t>   </a:t>
            </a:r>
            <a:r>
              <a:rPr lang="zh-CN" altLang="en-US" dirty="0">
                <a:latin typeface="宋体" panose="02010600030101010101" pitchFamily="2" charset="-122"/>
                <a:ea typeface="宋体" panose="02010600030101010101" pitchFamily="2" charset="-122"/>
              </a:rPr>
              <a:t> </a:t>
            </a:r>
            <a:r>
              <a:rPr lang="en-US" altLang="zh-CN" sz="3200" b="1" dirty="0">
                <a:latin typeface="宋体" panose="02010600030101010101" pitchFamily="2" charset="-122"/>
              </a:rPr>
              <a:t>2.</a:t>
            </a:r>
            <a:r>
              <a:rPr lang="zh-CN" altLang="en-US" sz="3200" b="1" dirty="0">
                <a:solidFill>
                  <a:srgbClr val="C00000"/>
                </a:solidFill>
                <a:latin typeface="宋体" panose="02010600030101010101" pitchFamily="2" charset="-122"/>
                <a:ea typeface="宋体" panose="02010600030101010101" pitchFamily="2" charset="-122"/>
              </a:rPr>
              <a:t>从教学过程入手</a:t>
            </a:r>
            <a:r>
              <a:rPr lang="zh-CN" altLang="en-US" sz="3200" b="1" dirty="0">
                <a:latin typeface="宋体" panose="02010600030101010101" pitchFamily="2" charset="-122"/>
                <a:ea typeface="宋体" panose="02010600030101010101" pitchFamily="2" charset="-122"/>
              </a:rPr>
              <a:t>，把握有利教学时机，开展口头作文训练 </a:t>
            </a:r>
          </a:p>
        </p:txBody>
      </p:sp>
      <p:sp>
        <p:nvSpPr>
          <p:cNvPr id="144388" name="AutoShape 14"/>
          <p:cNvSpPr/>
          <p:nvPr/>
        </p:nvSpPr>
        <p:spPr>
          <a:xfrm>
            <a:off x="161925" y="1358900"/>
            <a:ext cx="6477000" cy="571500"/>
          </a:xfrm>
          <a:prstGeom prst="roundRect">
            <a:avLst>
              <a:gd name="adj" fmla="val 16667"/>
            </a:avLst>
          </a:prstGeom>
          <a:solidFill>
            <a:schemeClr val="hlink"/>
          </a:solidFill>
          <a:ln w="38100" cap="flat" cmpd="sng">
            <a:solidFill>
              <a:srgbClr val="FFFFFF">
                <a:alpha val="50195"/>
              </a:srgbClr>
            </a:solidFill>
            <a:prstDash val="solid"/>
            <a:round/>
            <a:headEnd type="none" w="med" len="med"/>
            <a:tailEnd type="none" w="med" len="med"/>
          </a:ln>
        </p:spPr>
        <p:txBody>
          <a:bodyPr wrap="none" anchor="ctr"/>
          <a:lstStyle/>
          <a:p>
            <a:r>
              <a:rPr lang="zh-CN" altLang="en-US" sz="3600" b="1" dirty="0">
                <a:latin typeface="Arial" panose="020B0604020202020204" pitchFamily="34" charset="0"/>
                <a:ea typeface="宋体" panose="02010600030101010101" pitchFamily="2" charset="-122"/>
              </a:rPr>
              <a:t>（三）小学口头作文训练方法</a:t>
            </a:r>
          </a:p>
        </p:txBody>
      </p:sp>
      <p:sp>
        <p:nvSpPr>
          <p:cNvPr id="34823" name="日期占位符 1"/>
          <p:cNvSpPr txBox="1">
            <a:spLocks noGrp="1" noChangeArrowheads="1"/>
          </p:cNvSpPr>
          <p:nvPr>
            <p:ph type="dt" sz="half" idx="10"/>
          </p:nvPr>
        </p:nvSpPr>
        <p:spPr bwMode="auto"/>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smtClean="0">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2" name="Rectangle 25"/>
          <p:cNvSpPr/>
          <p:nvPr/>
        </p:nvSpPr>
        <p:spPr>
          <a:xfrm>
            <a:off x="206375" y="3389313"/>
            <a:ext cx="8775700" cy="2651125"/>
          </a:xfrm>
          <a:prstGeom prst="rect">
            <a:avLst/>
          </a:prstGeom>
          <a:solidFill>
            <a:schemeClr val="bg1"/>
          </a:solidFill>
          <a:ln w="9525">
            <a:noFill/>
          </a:ln>
        </p:spPr>
        <p:txBody>
          <a:bodyPr lIns="90170" tIns="46990" rIns="90170" bIns="46990" anchor="ctr">
            <a:spAutoFit/>
          </a:bodyPr>
          <a:lstStyle/>
          <a:p>
            <a:r>
              <a:rPr lang="en-US" altLang="zh-CN" sz="2400" dirty="0">
                <a:latin typeface="宋体" panose="02010600030101010101" pitchFamily="2" charset="-122"/>
              </a:rPr>
              <a:t>   </a:t>
            </a:r>
            <a:r>
              <a:rPr lang="zh-CN" altLang="en-US" sz="2400" b="1" dirty="0">
                <a:solidFill>
                  <a:srgbClr val="333399"/>
                </a:solidFill>
                <a:latin typeface="宋体" panose="02010600030101010101" pitchFamily="2" charset="-122"/>
                <a:ea typeface="宋体" panose="02010600030101010101" pitchFamily="2" charset="-122"/>
              </a:rPr>
              <a:t>比如：在学习三年级下册《美丽的小兴安岭》一课，这篇课文按照春夏秋冬四季的顺序向学生介绍神奇美丽的小兴安岭，在课堂上引导学生诵读、感受、体验，一个孩子大声说道：“老师，要是我也能去小兴安岭看一看就好了！”</a:t>
            </a:r>
          </a:p>
          <a:p>
            <a:r>
              <a:rPr lang="zh-CN" altLang="en-US" sz="2400" b="1" dirty="0">
                <a:solidFill>
                  <a:srgbClr val="333399"/>
                </a:solidFill>
                <a:latin typeface="宋体" panose="02010600030101010101" pitchFamily="2" charset="-122"/>
                <a:ea typeface="宋体" panose="02010600030101010101" pitchFamily="2" charset="-122"/>
              </a:rPr>
              <a:t>   老师顺势问道：“那么，如果有机会，你最想哪个季节去小兴安岭旅游？现在就请同学们趴在桌上，静静地闭上眼睛，咱们去梦游小兴安岭……”然后讲讲自己精彩的“梦中之旅”。</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Bottom)">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9" name="标题 17410"/>
          <p:cNvSpPr>
            <a:spLocks noGrp="1"/>
          </p:cNvSpPr>
          <p:nvPr>
            <p:ph type="title"/>
          </p:nvPr>
        </p:nvSpPr>
        <p:spPr>
          <a:xfrm>
            <a:off x="1295400" y="714375"/>
            <a:ext cx="7588250" cy="533400"/>
          </a:xfrm>
        </p:spPr>
        <p:txBody>
          <a:bodyPr wrap="square" lIns="91440" tIns="45720" rIns="91440" bIns="45720" anchor="ctr"/>
          <a:lstStyle/>
          <a:p>
            <a:pPr eaLnBrk="1" hangingPunct="1"/>
            <a:r>
              <a:rPr lang="zh-CN" altLang="en-US" sz="4000" dirty="0">
                <a:latin typeface="黑体" panose="02010600030101010101" pitchFamily="2" charset="-122"/>
                <a:ea typeface="黑体" panose="02010600030101010101" pitchFamily="2" charset="-122"/>
              </a:rPr>
              <a:t>小学口头作文教学策略</a:t>
            </a:r>
            <a:r>
              <a:rPr lang="zh-CN" altLang="en-US" sz="2000" dirty="0">
                <a:latin typeface="黑体" panose="02010600030101010101" pitchFamily="2" charset="-122"/>
                <a:ea typeface="黑体" panose="02010600030101010101" pitchFamily="2" charset="-122"/>
              </a:rPr>
              <a:t> </a:t>
            </a:r>
          </a:p>
        </p:txBody>
      </p:sp>
      <p:sp>
        <p:nvSpPr>
          <p:cNvPr id="17413" name="文本框 17412"/>
          <p:cNvSpPr txBox="1"/>
          <p:nvPr/>
        </p:nvSpPr>
        <p:spPr>
          <a:xfrm>
            <a:off x="341313" y="1989138"/>
            <a:ext cx="8686800" cy="1066800"/>
          </a:xfrm>
          <a:prstGeom prst="rect">
            <a:avLst/>
          </a:prstGeom>
          <a:noFill/>
          <a:ln w="9525">
            <a:noFill/>
          </a:ln>
        </p:spPr>
        <p:txBody>
          <a:bodyPr anchor="t">
            <a:spAutoFit/>
          </a:bodyPr>
          <a:lstStyle/>
          <a:p>
            <a:pPr>
              <a:spcBef>
                <a:spcPct val="50000"/>
              </a:spcBef>
            </a:pPr>
            <a:r>
              <a:rPr lang="en-US" altLang="zh-CN" sz="3200" b="1" dirty="0">
                <a:latin typeface="黑体" panose="02010600030101010101" pitchFamily="2" charset="-122"/>
                <a:ea typeface="黑体" panose="02010600030101010101" pitchFamily="2" charset="-122"/>
              </a:rPr>
              <a:t>3</a:t>
            </a:r>
            <a:r>
              <a:rPr lang="zh-CN" altLang="en-US" sz="3200" b="1" dirty="0">
                <a:latin typeface="黑体" panose="02010600030101010101" pitchFamily="2" charset="-122"/>
                <a:ea typeface="黑体" panose="02010600030101010101" pitchFamily="2" charset="-122"/>
              </a:rPr>
              <a:t>.</a:t>
            </a:r>
            <a:r>
              <a:rPr lang="zh-CN" altLang="en-US" sz="3200" b="1" dirty="0">
                <a:solidFill>
                  <a:srgbClr val="C00000"/>
                </a:solidFill>
                <a:latin typeface="黑体" panose="02010600030101010101" pitchFamily="2" charset="-122"/>
                <a:ea typeface="黑体" panose="02010600030101010101" pitchFamily="2" charset="-122"/>
              </a:rPr>
              <a:t>从教学资源入手，</a:t>
            </a:r>
            <a:r>
              <a:rPr lang="zh-CN" altLang="en-US" sz="3200" b="1" dirty="0">
                <a:latin typeface="黑体" panose="02010600030101010101" pitchFamily="2" charset="-122"/>
                <a:ea typeface="黑体" panose="02010600030101010101" pitchFamily="2" charset="-122"/>
              </a:rPr>
              <a:t>利用单幅图画、连环画、漫画、绘本开展口头作文训练</a:t>
            </a:r>
            <a:r>
              <a:rPr lang="zh-CN" altLang="en-US" sz="3200" dirty="0">
                <a:solidFill>
                  <a:schemeClr val="accent2"/>
                </a:solidFill>
                <a:latin typeface="黑体" panose="02010600030101010101" pitchFamily="2" charset="-122"/>
                <a:ea typeface="黑体" panose="02010600030101010101" pitchFamily="2" charset="-122"/>
              </a:rPr>
              <a:t> </a:t>
            </a:r>
            <a:r>
              <a:rPr lang="zh-CN" altLang="en-US" sz="2400" dirty="0">
                <a:solidFill>
                  <a:schemeClr val="accent2"/>
                </a:solidFill>
                <a:latin typeface="黑体" panose="02010600030101010101" pitchFamily="2" charset="-122"/>
                <a:ea typeface="黑体" panose="02010600030101010101" pitchFamily="2" charset="-122"/>
              </a:rPr>
              <a:t> </a:t>
            </a:r>
          </a:p>
        </p:txBody>
      </p:sp>
      <p:sp>
        <p:nvSpPr>
          <p:cNvPr id="145411" name="AutoShape 14"/>
          <p:cNvSpPr/>
          <p:nvPr/>
        </p:nvSpPr>
        <p:spPr>
          <a:xfrm>
            <a:off x="161925" y="1358900"/>
            <a:ext cx="6149975" cy="539750"/>
          </a:xfrm>
          <a:prstGeom prst="roundRect">
            <a:avLst>
              <a:gd name="adj" fmla="val 16667"/>
            </a:avLst>
          </a:prstGeom>
          <a:solidFill>
            <a:schemeClr val="hlink"/>
          </a:solidFill>
          <a:ln w="38100" cap="flat" cmpd="sng">
            <a:solidFill>
              <a:srgbClr val="FFFFFF">
                <a:alpha val="50195"/>
              </a:srgbClr>
            </a:solidFill>
            <a:prstDash val="solid"/>
            <a:round/>
            <a:headEnd type="none" w="med" len="med"/>
            <a:tailEnd type="none" w="med" len="med"/>
          </a:ln>
        </p:spPr>
        <p:txBody>
          <a:bodyPr wrap="none" anchor="ctr"/>
          <a:lstStyle/>
          <a:p>
            <a:r>
              <a:rPr lang="zh-CN" altLang="en-US" sz="3600" b="1" dirty="0">
                <a:latin typeface="Arial" panose="020B0604020202020204" pitchFamily="34" charset="0"/>
              </a:rPr>
              <a:t>（三）小学口头作文训练方法</a:t>
            </a:r>
          </a:p>
        </p:txBody>
      </p:sp>
      <p:sp>
        <p:nvSpPr>
          <p:cNvPr id="86023" name="日期占位符 1"/>
          <p:cNvSpPr txBox="1">
            <a:spLocks noGrp="1" noChangeArrowheads="1"/>
          </p:cNvSpPr>
          <p:nvPr>
            <p:ph type="dt" sz="half" idx="10"/>
          </p:nvPr>
        </p:nvSpPr>
        <p:spPr bwMode="auto">
          <a:ln>
            <a:miter lim="800000"/>
          </a:ln>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smtClean="0">
                <a:ln>
                  <a:noFill/>
                </a:ln>
                <a:solidFill>
                  <a:schemeClr val="tx1"/>
                </a:solidFill>
                <a:effectLst/>
                <a:uLnTx/>
                <a:uFillTx/>
                <a:latin typeface="Verdana" panose="020B0604030504040204" pitchFamily="34" charset="0"/>
                <a:ea typeface="+mn-ea"/>
                <a:cs typeface="+mn-cs"/>
              </a:rPr>
              <a:t>http://www.thxsyxx.com</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7413"/>
                                        </p:tgtEl>
                                        <p:attrNameLst>
                                          <p:attrName>style.visibility</p:attrName>
                                        </p:attrNameLst>
                                      </p:cBhvr>
                                      <p:to>
                                        <p:strVal val="visible"/>
                                      </p:to>
                                    </p:set>
                                    <p:animEffect transition="in" filter="slide(fromBottom)">
                                      <p:cBhvr>
                                        <p:cTn id="7" dur="1000"/>
                                        <p:tgtEl>
                                          <p:spTgt spid="174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3"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图片 17409" descr="老鼠"/>
          <p:cNvPicPr>
            <a:picLocks noChangeAspect="1"/>
          </p:cNvPicPr>
          <p:nvPr/>
        </p:nvPicPr>
        <p:blipFill>
          <a:blip r:embed="rId2"/>
          <a:stretch>
            <a:fillRect/>
          </a:stretch>
        </p:blipFill>
        <p:spPr>
          <a:xfrm>
            <a:off x="4483100" y="2841625"/>
            <a:ext cx="4095750" cy="3603625"/>
          </a:xfrm>
          <a:prstGeom prst="rect">
            <a:avLst/>
          </a:prstGeom>
          <a:noFill/>
          <a:ln w="9525">
            <a:noFill/>
          </a:ln>
        </p:spPr>
      </p:pic>
      <p:sp>
        <p:nvSpPr>
          <p:cNvPr id="146434" name="标题 17410"/>
          <p:cNvSpPr>
            <a:spLocks noGrp="1"/>
          </p:cNvSpPr>
          <p:nvPr>
            <p:ph type="title"/>
          </p:nvPr>
        </p:nvSpPr>
        <p:spPr>
          <a:xfrm>
            <a:off x="1295400" y="714375"/>
            <a:ext cx="7588250" cy="533400"/>
          </a:xfrm>
        </p:spPr>
        <p:txBody>
          <a:bodyPr wrap="square" lIns="91440" tIns="45720" rIns="91440" bIns="45720" anchor="ctr"/>
          <a:lstStyle/>
          <a:p>
            <a:pPr eaLnBrk="1" hangingPunct="1"/>
            <a:r>
              <a:rPr lang="zh-CN" altLang="en-US" sz="4000" dirty="0">
                <a:latin typeface="黑体" panose="02010600030101010101" pitchFamily="2" charset="-122"/>
                <a:ea typeface="黑体" panose="02010600030101010101" pitchFamily="2" charset="-122"/>
              </a:rPr>
              <a:t>小学口头作文教学策略</a:t>
            </a:r>
            <a:r>
              <a:rPr lang="zh-CN" altLang="en-US" sz="2000" dirty="0">
                <a:latin typeface="黑体" panose="02010600030101010101" pitchFamily="2" charset="-122"/>
                <a:ea typeface="黑体" panose="02010600030101010101" pitchFamily="2" charset="-122"/>
              </a:rPr>
              <a:t> </a:t>
            </a:r>
          </a:p>
        </p:txBody>
      </p:sp>
      <p:sp>
        <p:nvSpPr>
          <p:cNvPr id="17412" name="矩形 17411"/>
          <p:cNvSpPr/>
          <p:nvPr/>
        </p:nvSpPr>
        <p:spPr>
          <a:xfrm>
            <a:off x="4437063" y="2847975"/>
            <a:ext cx="4116387" cy="3641725"/>
          </a:xfrm>
          <a:prstGeom prst="rect">
            <a:avLst/>
          </a:prstGeom>
          <a:noFill/>
          <a:ln w="12700" cap="flat" cmpd="sng">
            <a:solidFill>
              <a:schemeClr val="tx2"/>
            </a:solidFill>
            <a:prstDash val="solid"/>
            <a:miter/>
            <a:headEnd type="none" w="med" len="med"/>
            <a:tailEnd type="none" w="med" len="med"/>
          </a:ln>
        </p:spPr>
        <p:txBody>
          <a:bodyPr anchor="t"/>
          <a:lstStyle/>
          <a:p>
            <a:pPr algn="r"/>
            <a:endParaRPr lang="zh-CN" altLang="en-US" dirty="0">
              <a:latin typeface="Arial" panose="020B0604020202020204" pitchFamily="34" charset="0"/>
              <a:ea typeface="Arial" panose="020B0604020202020204" pitchFamily="34" charset="0"/>
            </a:endParaRPr>
          </a:p>
        </p:txBody>
      </p:sp>
      <p:sp>
        <p:nvSpPr>
          <p:cNvPr id="17413" name="文本框 17412"/>
          <p:cNvSpPr txBox="1"/>
          <p:nvPr/>
        </p:nvSpPr>
        <p:spPr>
          <a:xfrm>
            <a:off x="341313" y="1943100"/>
            <a:ext cx="5414962" cy="579438"/>
          </a:xfrm>
          <a:prstGeom prst="rect">
            <a:avLst/>
          </a:prstGeom>
          <a:noFill/>
          <a:ln w="9525">
            <a:noFill/>
          </a:ln>
        </p:spPr>
        <p:txBody>
          <a:bodyPr anchor="t">
            <a:spAutoFit/>
          </a:bodyPr>
          <a:lstStyle/>
          <a:p>
            <a:pPr>
              <a:spcBef>
                <a:spcPct val="50000"/>
              </a:spcBef>
            </a:pPr>
            <a:r>
              <a:rPr lang="zh-CN" altLang="en-US" sz="3200" dirty="0">
                <a:solidFill>
                  <a:srgbClr val="C00000"/>
                </a:solidFill>
                <a:latin typeface="黑体" panose="02010600030101010101" pitchFamily="2" charset="-122"/>
                <a:ea typeface="黑体" panose="02010600030101010101" pitchFamily="2" charset="-122"/>
              </a:rPr>
              <a:t>（</a:t>
            </a:r>
            <a:r>
              <a:rPr lang="en-US" altLang="zh-CN" sz="3200" dirty="0">
                <a:solidFill>
                  <a:srgbClr val="C00000"/>
                </a:solidFill>
                <a:latin typeface="黑体" panose="02010600030101010101" pitchFamily="2" charset="-122"/>
                <a:ea typeface="黑体" panose="02010600030101010101" pitchFamily="2" charset="-122"/>
              </a:rPr>
              <a:t>1</a:t>
            </a:r>
            <a:r>
              <a:rPr lang="zh-CN" altLang="en-US" sz="3200" dirty="0">
                <a:solidFill>
                  <a:srgbClr val="C00000"/>
                </a:solidFill>
                <a:latin typeface="黑体" panose="02010600030101010101" pitchFamily="2" charset="-122"/>
                <a:ea typeface="黑体" panose="02010600030101010101" pitchFamily="2" charset="-122"/>
              </a:rPr>
              <a:t>）单幅图画、连环画 </a:t>
            </a:r>
            <a:r>
              <a:rPr lang="zh-CN" altLang="en-US" sz="3200" dirty="0">
                <a:solidFill>
                  <a:schemeClr val="accent2"/>
                </a:solidFill>
                <a:latin typeface="黑体" panose="02010600030101010101" pitchFamily="2" charset="-122"/>
                <a:ea typeface="黑体" panose="02010600030101010101" pitchFamily="2" charset="-122"/>
              </a:rPr>
              <a:t> </a:t>
            </a:r>
            <a:r>
              <a:rPr lang="zh-CN" altLang="en-US" sz="2400" dirty="0">
                <a:solidFill>
                  <a:schemeClr val="accent2"/>
                </a:solidFill>
                <a:latin typeface="黑体" panose="02010600030101010101" pitchFamily="2" charset="-122"/>
                <a:ea typeface="黑体" panose="02010600030101010101" pitchFamily="2" charset="-122"/>
              </a:rPr>
              <a:t> </a:t>
            </a:r>
          </a:p>
        </p:txBody>
      </p:sp>
      <p:sp>
        <p:nvSpPr>
          <p:cNvPr id="146437" name="AutoShape 14"/>
          <p:cNvSpPr/>
          <p:nvPr/>
        </p:nvSpPr>
        <p:spPr>
          <a:xfrm>
            <a:off x="161925" y="1358900"/>
            <a:ext cx="6149975" cy="539750"/>
          </a:xfrm>
          <a:prstGeom prst="roundRect">
            <a:avLst>
              <a:gd name="adj" fmla="val 16667"/>
            </a:avLst>
          </a:prstGeom>
          <a:solidFill>
            <a:schemeClr val="hlink"/>
          </a:solidFill>
          <a:ln w="38100" cap="flat" cmpd="sng">
            <a:solidFill>
              <a:srgbClr val="FFFFFF">
                <a:alpha val="50195"/>
              </a:srgbClr>
            </a:solidFill>
            <a:prstDash val="solid"/>
            <a:round/>
            <a:headEnd type="none" w="med" len="med"/>
            <a:tailEnd type="none" w="med" len="med"/>
          </a:ln>
        </p:spPr>
        <p:txBody>
          <a:bodyPr wrap="none" anchor="ctr"/>
          <a:lstStyle/>
          <a:p>
            <a:r>
              <a:rPr lang="zh-CN" altLang="en-US" sz="3600" b="1" dirty="0">
                <a:latin typeface="Arial" panose="020B0604020202020204" pitchFamily="34" charset="0"/>
                <a:ea typeface="宋体" panose="02010600030101010101" pitchFamily="2" charset="-122"/>
              </a:rPr>
              <a:t>（三）小学口头作文训练方法</a:t>
            </a:r>
          </a:p>
        </p:txBody>
      </p:sp>
      <p:sp>
        <p:nvSpPr>
          <p:cNvPr id="17416" name="文本框 17415"/>
          <p:cNvSpPr txBox="1"/>
          <p:nvPr/>
        </p:nvSpPr>
        <p:spPr>
          <a:xfrm>
            <a:off x="206375" y="2933700"/>
            <a:ext cx="3552825" cy="3260725"/>
          </a:xfrm>
          <a:prstGeom prst="rect">
            <a:avLst/>
          </a:prstGeom>
          <a:noFill/>
          <a:ln w="9525">
            <a:noFill/>
          </a:ln>
        </p:spPr>
        <p:txBody>
          <a:bodyPr anchor="t">
            <a:spAutoFit/>
          </a:bodyPr>
          <a:lstStyle/>
          <a:p>
            <a:pPr defTabSz="914400">
              <a:spcBef>
                <a:spcPct val="50000"/>
              </a:spcBef>
            </a:pPr>
            <a:r>
              <a:rPr lang="zh-CN" altLang="en-US">
                <a:latin typeface="Arial" panose="020B0604020202020204" pitchFamily="34" charset="0"/>
                <a:ea typeface="宋体" panose="02010600030101010101" pitchFamily="2" charset="-122"/>
              </a:rPr>
              <a:t>         </a:t>
            </a:r>
            <a:r>
              <a:rPr lang="zh-CN" altLang="en-US" sz="2600" b="1">
                <a:latin typeface="Arial" panose="020B0604020202020204" pitchFamily="34" charset="0"/>
                <a:ea typeface="宋体" panose="02010600030101010101" pitchFamily="2" charset="-122"/>
              </a:rPr>
              <a:t>看图说话是一种最基础的口头表达训练形式，是培养学生观察、想象、分析和表达能力的综合训练。</a:t>
            </a:r>
            <a:r>
              <a:rPr lang="zh-CN" altLang="en-US" sz="2600" b="1">
                <a:solidFill>
                  <a:srgbClr val="333399"/>
                </a:solidFill>
                <a:latin typeface="Arial" panose="020B0604020202020204" pitchFamily="34" charset="0"/>
                <a:ea typeface="宋体" panose="02010600030101010101" pitchFamily="2" charset="-122"/>
              </a:rPr>
              <a:t>能帮助学生从图中获得最直接的感性材料，并且留给学生较大的思维空间。</a:t>
            </a:r>
          </a:p>
        </p:txBody>
      </p:sp>
      <p:sp>
        <p:nvSpPr>
          <p:cNvPr id="86023" name="日期占位符 1"/>
          <p:cNvSpPr txBox="1">
            <a:spLocks noGrp="1" noChangeArrowheads="1"/>
          </p:cNvSpPr>
          <p:nvPr>
            <p:ph type="dt" sz="half" idx="10"/>
          </p:nvPr>
        </p:nvSpPr>
        <p:spPr bwMode="auto">
          <a:ln>
            <a:miter lim="800000"/>
          </a:ln>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smtClean="0">
                <a:ln>
                  <a:noFill/>
                </a:ln>
                <a:solidFill>
                  <a:schemeClr val="tx1"/>
                </a:solidFill>
                <a:effectLst/>
                <a:uLnTx/>
                <a:uFillTx/>
                <a:latin typeface="Verdana" panose="020B0604030504040204" pitchFamily="34" charset="0"/>
                <a:ea typeface="+mn-ea"/>
                <a:cs typeface="+mn-cs"/>
              </a:rPr>
              <a:t>http://www.thxsyxx.com</a:t>
            </a:r>
          </a:p>
        </p:txBody>
      </p:sp>
      <p:pic>
        <p:nvPicPr>
          <p:cNvPr id="17415" name="图片 17414" descr="IMG_7463"/>
          <p:cNvPicPr>
            <a:picLocks noChangeAspect="1"/>
          </p:cNvPicPr>
          <p:nvPr/>
        </p:nvPicPr>
        <p:blipFill>
          <a:blip r:embed="rId3"/>
          <a:stretch>
            <a:fillRect/>
          </a:stretch>
        </p:blipFill>
        <p:spPr>
          <a:xfrm>
            <a:off x="3806825" y="2844800"/>
            <a:ext cx="5097463" cy="3660775"/>
          </a:xfrm>
          <a:prstGeom prst="rect">
            <a:avLst/>
          </a:prstGeom>
          <a:noFill/>
          <a:ln w="9525">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7413"/>
                                        </p:tgtEl>
                                        <p:attrNameLst>
                                          <p:attrName>style.visibility</p:attrName>
                                        </p:attrNameLst>
                                      </p:cBhvr>
                                      <p:to>
                                        <p:strVal val="visible"/>
                                      </p:to>
                                    </p:set>
                                    <p:animEffect transition="in" filter="slide(fromBottom)">
                                      <p:cBhvr>
                                        <p:cTn id="7" dur="1000"/>
                                        <p:tgtEl>
                                          <p:spTgt spid="17413"/>
                                        </p:tgtEl>
                                      </p:cBhvr>
                                    </p:animEffect>
                                  </p:childTnLst>
                                </p:cTn>
                              </p:par>
                            </p:childTnLst>
                          </p:cTn>
                        </p:par>
                        <p:par>
                          <p:cTn id="8" fill="hold">
                            <p:stCondLst>
                              <p:cond delay="1000"/>
                            </p:stCondLst>
                            <p:childTnLst>
                              <p:par>
                                <p:cTn id="9" presetID="12" presetClass="entr" presetSubtype="4" fill="hold" grpId="0" nodeType="afterEffect">
                                  <p:stCondLst>
                                    <p:cond delay="0"/>
                                  </p:stCondLst>
                                  <p:childTnLst>
                                    <p:set>
                                      <p:cBhvr>
                                        <p:cTn id="10" dur="1" fill="hold">
                                          <p:stCondLst>
                                            <p:cond delay="0"/>
                                          </p:stCondLst>
                                        </p:cTn>
                                        <p:tgtEl>
                                          <p:spTgt spid="17416"/>
                                        </p:tgtEl>
                                        <p:attrNameLst>
                                          <p:attrName>style.visibility</p:attrName>
                                        </p:attrNameLst>
                                      </p:cBhvr>
                                      <p:to>
                                        <p:strVal val="visible"/>
                                      </p:to>
                                    </p:set>
                                    <p:animEffect transition="in" filter="slide(fromBottom)">
                                      <p:cBhvr>
                                        <p:cTn id="11" dur="500"/>
                                        <p:tgtEl>
                                          <p:spTgt spid="17416"/>
                                        </p:tgtEl>
                                      </p:cBhvr>
                                    </p:animEffect>
                                  </p:childTnLst>
                                </p:cTn>
                              </p:par>
                            </p:childTnLst>
                          </p:cTn>
                        </p:par>
                        <p:par>
                          <p:cTn id="12" fill="hold">
                            <p:stCondLst>
                              <p:cond delay="1500"/>
                            </p:stCondLst>
                            <p:childTnLst>
                              <p:par>
                                <p:cTn id="13" presetID="10" presetClass="entr" presetSubtype="0" fill="hold" nodeType="afterEffect">
                                  <p:stCondLst>
                                    <p:cond delay="4000"/>
                                  </p:stCondLst>
                                  <p:childTnLst>
                                    <p:set>
                                      <p:cBhvr>
                                        <p:cTn id="14" dur="1" fill="hold">
                                          <p:stCondLst>
                                            <p:cond delay="0"/>
                                          </p:stCondLst>
                                        </p:cTn>
                                        <p:tgtEl>
                                          <p:spTgt spid="17412"/>
                                        </p:tgtEl>
                                        <p:attrNameLst>
                                          <p:attrName>style.visibility</p:attrName>
                                        </p:attrNameLst>
                                      </p:cBhvr>
                                      <p:to>
                                        <p:strVal val="visible"/>
                                      </p:to>
                                    </p:set>
                                    <p:animEffect transition="in" filter="fade">
                                      <p:cBhvr>
                                        <p:cTn id="15" dur="2000"/>
                                        <p:tgtEl>
                                          <p:spTgt spid="17412"/>
                                        </p:tgtEl>
                                      </p:cBhvr>
                                    </p:animEffect>
                                  </p:childTnLst>
                                </p:cTn>
                              </p:par>
                            </p:childTnLst>
                          </p:cTn>
                        </p:par>
                        <p:par>
                          <p:cTn id="16" fill="hold">
                            <p:stCondLst>
                              <p:cond delay="7500"/>
                            </p:stCondLst>
                            <p:childTnLst>
                              <p:par>
                                <p:cTn id="17" presetID="20" presetClass="entr" presetSubtype="0" fill="hold" nodeType="afterEffect">
                                  <p:stCondLst>
                                    <p:cond delay="3000"/>
                                  </p:stCondLst>
                                  <p:childTnLst>
                                    <p:set>
                                      <p:cBhvr>
                                        <p:cTn id="18" dur="1" fill="hold">
                                          <p:stCondLst>
                                            <p:cond delay="0"/>
                                          </p:stCondLst>
                                        </p:cTn>
                                        <p:tgtEl>
                                          <p:spTgt spid="17410"/>
                                        </p:tgtEl>
                                        <p:attrNameLst>
                                          <p:attrName>style.visibility</p:attrName>
                                        </p:attrNameLst>
                                      </p:cBhvr>
                                      <p:to>
                                        <p:strVal val="visible"/>
                                      </p:to>
                                    </p:set>
                                    <p:animEffect transition="in" filter="wedge">
                                      <p:cBhvr>
                                        <p:cTn id="19" dur="2000"/>
                                        <p:tgtEl>
                                          <p:spTgt spid="17410"/>
                                        </p:tgtEl>
                                      </p:cBhvr>
                                    </p:animEffect>
                                  </p:childTnLst>
                                </p:cTn>
                              </p:par>
                            </p:childTnLst>
                          </p:cTn>
                        </p:par>
                        <p:par>
                          <p:cTn id="20" fill="hold">
                            <p:stCondLst>
                              <p:cond delay="12500"/>
                            </p:stCondLst>
                            <p:childTnLst>
                              <p:par>
                                <p:cTn id="21" presetID="20" presetClass="entr" presetSubtype="0" fill="hold" nodeType="afterEffect">
                                  <p:stCondLst>
                                    <p:cond delay="4000"/>
                                  </p:stCondLst>
                                  <p:childTnLst>
                                    <p:set>
                                      <p:cBhvr>
                                        <p:cTn id="22" dur="1" fill="hold">
                                          <p:stCondLst>
                                            <p:cond delay="0"/>
                                          </p:stCondLst>
                                        </p:cTn>
                                        <p:tgtEl>
                                          <p:spTgt spid="17415"/>
                                        </p:tgtEl>
                                        <p:attrNameLst>
                                          <p:attrName>style.visibility</p:attrName>
                                        </p:attrNameLst>
                                      </p:cBhvr>
                                      <p:to>
                                        <p:strVal val="visible"/>
                                      </p:to>
                                    </p:set>
                                    <p:animEffect transition="in" filter="wedge">
                                      <p:cBhvr>
                                        <p:cTn id="23" dur="2000"/>
                                        <p:tgtEl>
                                          <p:spTgt spid="174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3" grpId="0"/>
      <p:bldP spid="17416" grpId="0" bldLvl="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7" name="标题 17410"/>
          <p:cNvSpPr>
            <a:spLocks noGrp="1"/>
          </p:cNvSpPr>
          <p:nvPr>
            <p:ph type="title"/>
          </p:nvPr>
        </p:nvSpPr>
        <p:spPr>
          <a:xfrm>
            <a:off x="1295400" y="714375"/>
            <a:ext cx="7410450" cy="533400"/>
          </a:xfrm>
        </p:spPr>
        <p:txBody>
          <a:bodyPr wrap="square" lIns="91440" tIns="45720" rIns="91440" bIns="45720" anchor="ctr"/>
          <a:lstStyle/>
          <a:p>
            <a:pPr eaLnBrk="1" hangingPunct="1"/>
            <a:r>
              <a:rPr lang="zh-CN" altLang="en-US" sz="4000" dirty="0">
                <a:latin typeface="黑体" panose="02010600030101010101" pitchFamily="2" charset="-122"/>
                <a:ea typeface="黑体" panose="02010600030101010101" pitchFamily="2" charset="-122"/>
              </a:rPr>
              <a:t>小学口头作文教学策略</a:t>
            </a:r>
            <a:r>
              <a:rPr lang="zh-CN" altLang="en-US" sz="2000" dirty="0">
                <a:latin typeface="黑体" panose="02010600030101010101" pitchFamily="2" charset="-122"/>
                <a:ea typeface="黑体" panose="02010600030101010101" pitchFamily="2" charset="-122"/>
              </a:rPr>
              <a:t> </a:t>
            </a:r>
          </a:p>
        </p:txBody>
      </p:sp>
      <p:sp>
        <p:nvSpPr>
          <p:cNvPr id="17412" name="矩形 17411"/>
          <p:cNvSpPr/>
          <p:nvPr/>
        </p:nvSpPr>
        <p:spPr>
          <a:xfrm>
            <a:off x="5041900" y="1943100"/>
            <a:ext cx="3792538" cy="4545013"/>
          </a:xfrm>
          <a:prstGeom prst="rect">
            <a:avLst/>
          </a:prstGeom>
          <a:noFill/>
          <a:ln w="12700" cap="flat" cmpd="sng">
            <a:solidFill>
              <a:schemeClr val="tx2"/>
            </a:solidFill>
            <a:prstDash val="solid"/>
            <a:miter/>
            <a:headEnd type="none" w="med" len="med"/>
            <a:tailEnd type="none" w="med" len="med"/>
          </a:ln>
        </p:spPr>
        <p:txBody>
          <a:bodyPr anchor="t"/>
          <a:lstStyle/>
          <a:p>
            <a:pPr algn="r"/>
            <a:endParaRPr lang="zh-CN" altLang="en-US" dirty="0">
              <a:latin typeface="Arial" panose="020B0604020202020204" pitchFamily="34" charset="0"/>
              <a:ea typeface="宋体" panose="02010600030101010101" pitchFamily="2" charset="-122"/>
            </a:endParaRPr>
          </a:p>
        </p:txBody>
      </p:sp>
      <p:sp>
        <p:nvSpPr>
          <p:cNvPr id="147459" name="AutoShape 14"/>
          <p:cNvSpPr/>
          <p:nvPr/>
        </p:nvSpPr>
        <p:spPr>
          <a:xfrm>
            <a:off x="161925" y="1358900"/>
            <a:ext cx="6149975" cy="539750"/>
          </a:xfrm>
          <a:prstGeom prst="roundRect">
            <a:avLst>
              <a:gd name="adj" fmla="val 16667"/>
            </a:avLst>
          </a:prstGeom>
          <a:solidFill>
            <a:schemeClr val="hlink"/>
          </a:solidFill>
          <a:ln w="38100" cap="flat" cmpd="sng">
            <a:solidFill>
              <a:srgbClr val="FFFFFF">
                <a:alpha val="50195"/>
              </a:srgbClr>
            </a:solidFill>
            <a:prstDash val="solid"/>
            <a:round/>
            <a:headEnd type="none" w="med" len="med"/>
            <a:tailEnd type="none" w="med" len="med"/>
          </a:ln>
        </p:spPr>
        <p:txBody>
          <a:bodyPr wrap="none" anchor="ctr"/>
          <a:lstStyle/>
          <a:p>
            <a:r>
              <a:rPr lang="zh-CN" altLang="en-US" sz="3600" b="1" dirty="0">
                <a:latin typeface="Arial" panose="020B0604020202020204" pitchFamily="34" charset="0"/>
                <a:ea typeface="宋体" panose="02010600030101010101" pitchFamily="2" charset="-122"/>
              </a:rPr>
              <a:t>（三）小学口头作文训练方法</a:t>
            </a:r>
          </a:p>
        </p:txBody>
      </p:sp>
      <p:sp>
        <p:nvSpPr>
          <p:cNvPr id="17416" name="文本框 17415"/>
          <p:cNvSpPr txBox="1"/>
          <p:nvPr/>
        </p:nvSpPr>
        <p:spPr>
          <a:xfrm>
            <a:off x="431800" y="2438400"/>
            <a:ext cx="3962400" cy="4054475"/>
          </a:xfrm>
          <a:prstGeom prst="rect">
            <a:avLst/>
          </a:prstGeom>
          <a:noFill/>
          <a:ln w="9525">
            <a:noFill/>
          </a:ln>
        </p:spPr>
        <p:txBody>
          <a:bodyPr anchor="t">
            <a:spAutoFit/>
          </a:bodyPr>
          <a:lstStyle/>
          <a:p>
            <a:pPr defTabSz="914400">
              <a:spcBef>
                <a:spcPct val="50000"/>
              </a:spcBef>
            </a:pPr>
            <a:r>
              <a:rPr lang="zh-CN" altLang="en-US">
                <a:latin typeface="Arial" panose="020B0604020202020204" pitchFamily="34" charset="0"/>
                <a:ea typeface="宋体" panose="02010600030101010101" pitchFamily="2" charset="-122"/>
              </a:rPr>
              <a:t>         </a:t>
            </a:r>
            <a:r>
              <a:rPr lang="zh-CN" altLang="en-US" sz="2600" b="1">
                <a:latin typeface="Arial" panose="020B0604020202020204" pitchFamily="34" charset="0"/>
                <a:ea typeface="宋体" panose="02010600030101010101" pitchFamily="2" charset="-122"/>
                <a:sym typeface="宋体" panose="02010600030101010101" pitchFamily="2" charset="-122"/>
              </a:rPr>
              <a:t>漫画</a:t>
            </a:r>
            <a:r>
              <a:rPr lang="zh-CN" altLang="en-US" sz="2600" b="1">
                <a:latin typeface="Arial" panose="020B0604020202020204" pitchFamily="34" charset="0"/>
                <a:ea typeface="宋体" panose="02010600030101010101" pitchFamily="2" charset="-122"/>
              </a:rPr>
              <a:t>以其表现手法形象、生动、诙谐、幽默，受到孩子们的普遍喜欢，对客观事物进行褒贬，又会使学生从中受到教育和启迪。</a:t>
            </a:r>
            <a:r>
              <a:rPr lang="zh-CN" altLang="en-US" sz="2600" b="1">
                <a:solidFill>
                  <a:srgbClr val="333399"/>
                </a:solidFill>
                <a:latin typeface="Arial" panose="020B0604020202020204" pitchFamily="34" charset="0"/>
                <a:ea typeface="宋体" panose="02010600030101010101" pitchFamily="2" charset="-122"/>
              </a:rPr>
              <a:t>从培养学生的兴趣出发，引导学生观察，想象，观之有序、言之有序，讲述漫画故事也可谈谈看法和受到的教育。 </a:t>
            </a:r>
          </a:p>
        </p:txBody>
      </p:sp>
      <p:sp>
        <p:nvSpPr>
          <p:cNvPr id="87045" name="日期占位符 1"/>
          <p:cNvSpPr txBox="1">
            <a:spLocks noGrp="1" noChangeArrowheads="1"/>
          </p:cNvSpPr>
          <p:nvPr>
            <p:ph type="dt" sz="half" idx="10"/>
          </p:nvPr>
        </p:nvSpPr>
        <p:spPr bwMode="auto">
          <a:ln>
            <a:miter lim="800000"/>
          </a:ln>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0" i="0" u="none" strike="noStrike" kern="1200" cap="none" spc="0" normalizeH="0" baseline="0" noProof="0" smtClean="0">
                <a:ln>
                  <a:noFill/>
                </a:ln>
                <a:solidFill>
                  <a:schemeClr val="tx1"/>
                </a:solidFill>
                <a:effectLst/>
                <a:uLnTx/>
                <a:uFillTx/>
                <a:latin typeface="Verdana" panose="020B0604030504040204" pitchFamily="34" charset="0"/>
                <a:ea typeface="+mn-ea"/>
                <a:cs typeface="+mn-cs"/>
              </a:rPr>
              <a:t>http://www.thxsyxx.com</a:t>
            </a:r>
          </a:p>
        </p:txBody>
      </p:sp>
      <p:pic>
        <p:nvPicPr>
          <p:cNvPr id="1073742886" name="图片 1073742885" descr="1255e1a4879g215"/>
          <p:cNvPicPr>
            <a:picLocks noChangeAspect="1"/>
          </p:cNvPicPr>
          <p:nvPr/>
        </p:nvPicPr>
        <p:blipFill>
          <a:blip r:embed="rId2"/>
          <a:stretch>
            <a:fillRect/>
          </a:stretch>
        </p:blipFill>
        <p:spPr>
          <a:xfrm>
            <a:off x="5095875" y="1989138"/>
            <a:ext cx="3719513" cy="4475162"/>
          </a:xfrm>
          <a:prstGeom prst="rect">
            <a:avLst/>
          </a:prstGeom>
          <a:noFill/>
          <a:ln w="9525">
            <a:noFill/>
          </a:ln>
        </p:spPr>
      </p:pic>
      <p:pic>
        <p:nvPicPr>
          <p:cNvPr id="2" name="图片 1" descr="4-1(409)"/>
          <p:cNvPicPr>
            <a:picLocks noChangeAspect="1"/>
          </p:cNvPicPr>
          <p:nvPr/>
        </p:nvPicPr>
        <p:blipFill>
          <a:blip r:embed="rId3"/>
          <a:stretch>
            <a:fillRect/>
          </a:stretch>
        </p:blipFill>
        <p:spPr>
          <a:xfrm>
            <a:off x="5067300" y="1989138"/>
            <a:ext cx="3732213" cy="4513262"/>
          </a:xfrm>
          <a:prstGeom prst="rect">
            <a:avLst/>
          </a:prstGeom>
          <a:noFill/>
          <a:ln w="9525">
            <a:noFill/>
          </a:ln>
        </p:spPr>
      </p:pic>
      <p:sp>
        <p:nvSpPr>
          <p:cNvPr id="17413" name="文本框 17412"/>
          <p:cNvSpPr txBox="1"/>
          <p:nvPr/>
        </p:nvSpPr>
        <p:spPr>
          <a:xfrm>
            <a:off x="341313" y="1943100"/>
            <a:ext cx="3163887" cy="579438"/>
          </a:xfrm>
          <a:prstGeom prst="rect">
            <a:avLst/>
          </a:prstGeom>
          <a:noFill/>
          <a:ln w="9525">
            <a:noFill/>
          </a:ln>
        </p:spPr>
        <p:txBody>
          <a:bodyPr anchor="t">
            <a:spAutoFit/>
          </a:bodyPr>
          <a:lstStyle/>
          <a:p>
            <a:pPr>
              <a:spcBef>
                <a:spcPct val="50000"/>
              </a:spcBef>
            </a:pPr>
            <a:r>
              <a:rPr lang="zh-CN" altLang="en-US" sz="3200" dirty="0">
                <a:solidFill>
                  <a:srgbClr val="C00000"/>
                </a:solidFill>
                <a:latin typeface="黑体" panose="02010600030101010101" pitchFamily="2" charset="-122"/>
                <a:ea typeface="黑体" panose="02010600030101010101" pitchFamily="2" charset="-122"/>
              </a:rPr>
              <a:t>（</a:t>
            </a:r>
            <a:r>
              <a:rPr lang="en-US" altLang="zh-CN" sz="3200" dirty="0">
                <a:solidFill>
                  <a:srgbClr val="C00000"/>
                </a:solidFill>
                <a:latin typeface="黑体" panose="02010600030101010101" pitchFamily="2" charset="-122"/>
                <a:ea typeface="黑体" panose="02010600030101010101" pitchFamily="2" charset="-122"/>
              </a:rPr>
              <a:t>2</a:t>
            </a:r>
            <a:r>
              <a:rPr lang="zh-CN" altLang="en-US" sz="3200" dirty="0">
                <a:solidFill>
                  <a:srgbClr val="C00000"/>
                </a:solidFill>
                <a:latin typeface="黑体" panose="02010600030101010101" pitchFamily="2" charset="-122"/>
                <a:ea typeface="黑体" panose="02010600030101010101" pitchFamily="2" charset="-122"/>
              </a:rPr>
              <a:t>）漫画 </a:t>
            </a:r>
            <a:r>
              <a:rPr lang="zh-CN" altLang="en-US" sz="3200" dirty="0">
                <a:solidFill>
                  <a:schemeClr val="accent2"/>
                </a:solidFill>
                <a:latin typeface="黑体" panose="02010600030101010101" pitchFamily="2" charset="-122"/>
                <a:ea typeface="黑体" panose="02010600030101010101" pitchFamily="2" charset="-122"/>
              </a:rPr>
              <a:t> </a:t>
            </a:r>
            <a:r>
              <a:rPr lang="zh-CN" altLang="en-US" sz="2400" dirty="0">
                <a:solidFill>
                  <a:schemeClr val="accent2"/>
                </a:solidFill>
                <a:latin typeface="黑体" panose="02010600030101010101" pitchFamily="2" charset="-122"/>
                <a:ea typeface="黑体" panose="02010600030101010101" pitchFamily="2" charset="-122"/>
              </a:rPr>
              <a:t> </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7413"/>
                                        </p:tgtEl>
                                        <p:attrNameLst>
                                          <p:attrName>style.visibility</p:attrName>
                                        </p:attrNameLst>
                                      </p:cBhvr>
                                      <p:to>
                                        <p:strVal val="visible"/>
                                      </p:to>
                                    </p:set>
                                    <p:animEffect transition="in" filter="slide(fromBottom)">
                                      <p:cBhvr>
                                        <p:cTn id="7" dur="1000"/>
                                        <p:tgtEl>
                                          <p:spTgt spid="17413"/>
                                        </p:tgtEl>
                                      </p:cBhvr>
                                    </p:animEffect>
                                  </p:childTnLst>
                                </p:cTn>
                              </p:par>
                            </p:childTnLst>
                          </p:cTn>
                        </p:par>
                        <p:par>
                          <p:cTn id="8" fill="hold">
                            <p:stCondLst>
                              <p:cond delay="1000"/>
                            </p:stCondLst>
                            <p:childTnLst>
                              <p:par>
                                <p:cTn id="9" presetID="12" presetClass="entr" presetSubtype="4" fill="hold" grpId="0" nodeType="afterEffect">
                                  <p:stCondLst>
                                    <p:cond delay="0"/>
                                  </p:stCondLst>
                                  <p:childTnLst>
                                    <p:set>
                                      <p:cBhvr>
                                        <p:cTn id="10" dur="1" fill="hold">
                                          <p:stCondLst>
                                            <p:cond delay="0"/>
                                          </p:stCondLst>
                                        </p:cTn>
                                        <p:tgtEl>
                                          <p:spTgt spid="17416"/>
                                        </p:tgtEl>
                                        <p:attrNameLst>
                                          <p:attrName>style.visibility</p:attrName>
                                        </p:attrNameLst>
                                      </p:cBhvr>
                                      <p:to>
                                        <p:strVal val="visible"/>
                                      </p:to>
                                    </p:set>
                                    <p:animEffect transition="in" filter="slide(fromBottom)">
                                      <p:cBhvr>
                                        <p:cTn id="11" dur="500"/>
                                        <p:tgtEl>
                                          <p:spTgt spid="17416"/>
                                        </p:tgtEl>
                                      </p:cBhvr>
                                    </p:animEffect>
                                  </p:childTnLst>
                                </p:cTn>
                              </p:par>
                            </p:childTnLst>
                          </p:cTn>
                        </p:par>
                        <p:par>
                          <p:cTn id="12" fill="hold">
                            <p:stCondLst>
                              <p:cond delay="1500"/>
                            </p:stCondLst>
                            <p:childTnLst>
                              <p:par>
                                <p:cTn id="13" presetID="10" presetClass="entr" presetSubtype="0" fill="hold" nodeType="afterEffect">
                                  <p:stCondLst>
                                    <p:cond delay="0"/>
                                  </p:stCondLst>
                                  <p:childTnLst>
                                    <p:set>
                                      <p:cBhvr>
                                        <p:cTn id="14" dur="1" fill="hold">
                                          <p:stCondLst>
                                            <p:cond delay="0"/>
                                          </p:stCondLst>
                                        </p:cTn>
                                        <p:tgtEl>
                                          <p:spTgt spid="17412"/>
                                        </p:tgtEl>
                                        <p:attrNameLst>
                                          <p:attrName>style.visibility</p:attrName>
                                        </p:attrNameLst>
                                      </p:cBhvr>
                                      <p:to>
                                        <p:strVal val="visible"/>
                                      </p:to>
                                    </p:set>
                                    <p:animEffect transition="in" filter="fade">
                                      <p:cBhvr>
                                        <p:cTn id="15" dur="2000"/>
                                        <p:tgtEl>
                                          <p:spTgt spid="17412"/>
                                        </p:tgtEl>
                                      </p:cBhvr>
                                    </p:animEffect>
                                  </p:childTnLst>
                                </p:cTn>
                              </p:par>
                            </p:childTnLst>
                          </p:cTn>
                        </p:par>
                        <p:par>
                          <p:cTn id="16" fill="hold">
                            <p:stCondLst>
                              <p:cond delay="3500"/>
                            </p:stCondLst>
                            <p:childTnLst>
                              <p:par>
                                <p:cTn id="17" presetID="8" presetClass="entr" presetSubtype="16" fill="hold" nodeType="afterEffect">
                                  <p:stCondLst>
                                    <p:cond delay="1000"/>
                                  </p:stCondLst>
                                  <p:childTnLst>
                                    <p:set>
                                      <p:cBhvr>
                                        <p:cTn id="18" dur="1" fill="hold">
                                          <p:stCondLst>
                                            <p:cond delay="0"/>
                                          </p:stCondLst>
                                        </p:cTn>
                                        <p:tgtEl>
                                          <p:spTgt spid="1073742886"/>
                                        </p:tgtEl>
                                        <p:attrNameLst>
                                          <p:attrName>style.visibility</p:attrName>
                                        </p:attrNameLst>
                                      </p:cBhvr>
                                      <p:to>
                                        <p:strVal val="visible"/>
                                      </p:to>
                                    </p:set>
                                    <p:animEffect transition="in" filter="diamond(in)">
                                      <p:cBhvr>
                                        <p:cTn id="19" dur="2000"/>
                                        <p:tgtEl>
                                          <p:spTgt spid="1073742886"/>
                                        </p:tgtEl>
                                      </p:cBhvr>
                                    </p:animEffect>
                                  </p:childTnLst>
                                </p:cTn>
                              </p:par>
                            </p:childTnLst>
                          </p:cTn>
                        </p:par>
                        <p:par>
                          <p:cTn id="20" fill="hold">
                            <p:stCondLst>
                              <p:cond delay="6500"/>
                            </p:stCondLst>
                            <p:childTnLst>
                              <p:par>
                                <p:cTn id="21" presetID="8" presetClass="entr" presetSubtype="32" fill="hold" nodeType="afterEffect">
                                  <p:stCondLst>
                                    <p:cond delay="2000"/>
                                  </p:stCondLst>
                                  <p:childTnLst>
                                    <p:set>
                                      <p:cBhvr>
                                        <p:cTn id="22" dur="1" fill="hold">
                                          <p:stCondLst>
                                            <p:cond delay="0"/>
                                          </p:stCondLst>
                                        </p:cTn>
                                        <p:tgtEl>
                                          <p:spTgt spid="2"/>
                                        </p:tgtEl>
                                        <p:attrNameLst>
                                          <p:attrName>style.visibility</p:attrName>
                                        </p:attrNameLst>
                                      </p:cBhvr>
                                      <p:to>
                                        <p:strVal val="visible"/>
                                      </p:to>
                                    </p:set>
                                    <p:animEffect transition="in" filter="diamond(out)">
                                      <p:cBhvr>
                                        <p:cTn id="23"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6" grpId="0" bldLvl="0"/>
      <p:bldP spid="17413"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1" name="标题 18433"/>
          <p:cNvSpPr>
            <a:spLocks noGrp="1"/>
          </p:cNvSpPr>
          <p:nvPr>
            <p:ph type="title"/>
          </p:nvPr>
        </p:nvSpPr>
        <p:spPr>
          <a:xfrm>
            <a:off x="1295400" y="714375"/>
            <a:ext cx="7543800" cy="533400"/>
          </a:xfrm>
        </p:spPr>
        <p:txBody>
          <a:bodyPr wrap="square" lIns="91440" tIns="45720" rIns="91440" bIns="45720" anchor="ctr"/>
          <a:lstStyle/>
          <a:p>
            <a:pPr eaLnBrk="1" hangingPunct="1"/>
            <a:r>
              <a:rPr lang="zh-CN" altLang="en-US" sz="4000" dirty="0">
                <a:latin typeface="黑体" panose="02010600030101010101" pitchFamily="2" charset="-122"/>
                <a:ea typeface="黑体" panose="02010600030101010101" pitchFamily="2" charset="-122"/>
              </a:rPr>
              <a:t>小学口头作文教学策略 </a:t>
            </a:r>
          </a:p>
        </p:txBody>
      </p:sp>
      <p:sp>
        <p:nvSpPr>
          <p:cNvPr id="18435" name="矩形 18434"/>
          <p:cNvSpPr/>
          <p:nvPr/>
        </p:nvSpPr>
        <p:spPr>
          <a:xfrm>
            <a:off x="5518150" y="2763838"/>
            <a:ext cx="3400425" cy="3622675"/>
          </a:xfrm>
          <a:prstGeom prst="rect">
            <a:avLst/>
          </a:prstGeom>
          <a:noFill/>
          <a:ln w="12700" cap="flat" cmpd="sng">
            <a:solidFill>
              <a:schemeClr val="tx2"/>
            </a:solidFill>
            <a:prstDash val="solid"/>
            <a:miter/>
            <a:headEnd type="none" w="med" len="med"/>
            <a:tailEnd type="none" w="med" len="med"/>
          </a:ln>
        </p:spPr>
        <p:txBody>
          <a:bodyPr anchor="t"/>
          <a:lstStyle/>
          <a:p>
            <a:pPr algn="r"/>
            <a:endParaRPr lang="zh-CN" altLang="en-US" b="1" dirty="0">
              <a:latin typeface="Arial" panose="020B0604020202020204" pitchFamily="34" charset="0"/>
              <a:ea typeface="Arial" panose="020B0604020202020204" pitchFamily="34" charset="0"/>
            </a:endParaRPr>
          </a:p>
        </p:txBody>
      </p:sp>
      <p:sp>
        <p:nvSpPr>
          <p:cNvPr id="18437" name="文本框 18436"/>
          <p:cNvSpPr txBox="1"/>
          <p:nvPr/>
        </p:nvSpPr>
        <p:spPr>
          <a:xfrm>
            <a:off x="71438" y="2663825"/>
            <a:ext cx="4254500" cy="3749675"/>
          </a:xfrm>
          <a:prstGeom prst="rect">
            <a:avLst/>
          </a:prstGeom>
          <a:noFill/>
          <a:ln w="9525">
            <a:noFill/>
          </a:ln>
        </p:spPr>
        <p:txBody>
          <a:bodyPr anchor="t">
            <a:spAutoFit/>
          </a:bodyPr>
          <a:lstStyle/>
          <a:p>
            <a:pPr>
              <a:spcBef>
                <a:spcPct val="50000"/>
              </a:spcBef>
            </a:pPr>
            <a:r>
              <a:rPr lang="zh-CN" altLang="en-US" sz="2400" dirty="0">
                <a:latin typeface="宋体" panose="02010600030101010101" pitchFamily="2" charset="-122"/>
              </a:rPr>
              <a:t>  </a:t>
            </a:r>
            <a:r>
              <a:rPr lang="zh-CN" altLang="en-US" sz="2400" dirty="0">
                <a:solidFill>
                  <a:srgbClr val="333399"/>
                </a:solidFill>
                <a:latin typeface="宋体" panose="02010600030101010101" pitchFamily="2" charset="-122"/>
              </a:rPr>
              <a:t>  </a:t>
            </a:r>
            <a:r>
              <a:rPr lang="zh-CN" altLang="en-US" sz="2400" b="1" dirty="0">
                <a:solidFill>
                  <a:srgbClr val="333399"/>
                </a:solidFill>
                <a:latin typeface="宋体" panose="02010600030101010101" pitchFamily="2" charset="-122"/>
                <a:sym typeface="Arial" panose="020B0604020202020204" pitchFamily="34" charset="0"/>
              </a:rPr>
              <a:t>绘本中</a:t>
            </a:r>
            <a:r>
              <a:rPr lang="zh-CN" altLang="en-US" sz="2400" b="1" dirty="0">
                <a:solidFill>
                  <a:srgbClr val="333399"/>
                </a:solidFill>
                <a:latin typeface="宋体" panose="02010600030101010101" pitchFamily="2" charset="-122"/>
              </a:rPr>
              <a:t>简练的语言和丰富生动的图画给孩子预留了许多想象的空间。</a:t>
            </a:r>
            <a:r>
              <a:rPr lang="zh-CN" altLang="en-US" sz="2400" b="1" dirty="0">
                <a:latin typeface="宋体" panose="02010600030101010101" pitchFamily="2" charset="-122"/>
              </a:rPr>
              <a:t>根据绘本的整体意境，对故事情节展开丰富的联想，设计书中人物的语言、动作；同时，绘本画面中的一些细枝末节也会让孩子产生丰富的联想，对故事进行自我扩充、延伸。</a:t>
            </a:r>
            <a:r>
              <a:rPr lang="zh-CN" altLang="en-US" sz="2400" b="1" dirty="0">
                <a:solidFill>
                  <a:srgbClr val="333399"/>
                </a:solidFill>
                <a:latin typeface="宋体" panose="02010600030101010101" pitchFamily="2" charset="-122"/>
              </a:rPr>
              <a:t>用画说、仿说、补白等形式进行说写方面的训练。</a:t>
            </a:r>
            <a:r>
              <a:rPr lang="zh-CN" altLang="en-US" sz="2400" dirty="0">
                <a:solidFill>
                  <a:srgbClr val="333399"/>
                </a:solidFill>
                <a:latin typeface="宋体" panose="02010600030101010101" pitchFamily="2" charset="-122"/>
              </a:rPr>
              <a:t> </a:t>
            </a:r>
          </a:p>
        </p:txBody>
      </p:sp>
      <p:sp>
        <p:nvSpPr>
          <p:cNvPr id="148484" name="AutoShape 14"/>
          <p:cNvSpPr/>
          <p:nvPr/>
        </p:nvSpPr>
        <p:spPr>
          <a:xfrm>
            <a:off x="161925" y="1358900"/>
            <a:ext cx="6178550" cy="676275"/>
          </a:xfrm>
          <a:prstGeom prst="roundRect">
            <a:avLst>
              <a:gd name="adj" fmla="val 16667"/>
            </a:avLst>
          </a:prstGeom>
          <a:solidFill>
            <a:schemeClr val="hlink"/>
          </a:solidFill>
          <a:ln w="38100" cap="flat" cmpd="sng">
            <a:solidFill>
              <a:srgbClr val="FFFFFF">
                <a:alpha val="50195"/>
              </a:srgbClr>
            </a:solidFill>
            <a:prstDash val="solid"/>
            <a:round/>
            <a:headEnd type="none" w="med" len="med"/>
            <a:tailEnd type="none" w="med" len="med"/>
          </a:ln>
        </p:spPr>
        <p:txBody>
          <a:bodyPr wrap="none" anchor="ctr"/>
          <a:lstStyle/>
          <a:p>
            <a:r>
              <a:rPr lang="zh-CN" altLang="en-US" sz="3600" b="1" dirty="0">
                <a:latin typeface="Arial" panose="020B0604020202020204" pitchFamily="34" charset="0"/>
              </a:rPr>
              <a:t>（三）小学口头作文训练方法</a:t>
            </a:r>
          </a:p>
        </p:txBody>
      </p:sp>
      <p:pic>
        <p:nvPicPr>
          <p:cNvPr id="18439" name="图片 18438" descr="2708003-fm-b"/>
          <p:cNvPicPr>
            <a:picLocks noChangeAspect="1"/>
          </p:cNvPicPr>
          <p:nvPr/>
        </p:nvPicPr>
        <p:blipFill>
          <a:blip r:embed="rId2"/>
          <a:stretch>
            <a:fillRect/>
          </a:stretch>
        </p:blipFill>
        <p:spPr>
          <a:xfrm>
            <a:off x="5562600" y="2798763"/>
            <a:ext cx="3322638" cy="3606800"/>
          </a:xfrm>
          <a:prstGeom prst="rect">
            <a:avLst/>
          </a:prstGeom>
          <a:noFill/>
          <a:ln w="9525">
            <a:noFill/>
          </a:ln>
        </p:spPr>
      </p:pic>
      <p:sp>
        <p:nvSpPr>
          <p:cNvPr id="88070" name="日期占位符 1"/>
          <p:cNvSpPr txBox="1">
            <a:spLocks noGrp="1" noChangeArrowheads="1"/>
          </p:cNvSpPr>
          <p:nvPr>
            <p:ph type="dt" sz="half" idx="10"/>
          </p:nvPr>
        </p:nvSpPr>
        <p:spPr bwMode="auto">
          <a:ln>
            <a:miter lim="800000"/>
          </a:ln>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smtClean="0">
                <a:ln>
                  <a:noFill/>
                </a:ln>
                <a:solidFill>
                  <a:schemeClr val="tx1"/>
                </a:solidFill>
                <a:effectLst/>
                <a:uLnTx/>
                <a:uFillTx/>
                <a:latin typeface="Verdana" panose="020B0604030504040204" pitchFamily="34" charset="0"/>
                <a:ea typeface="+mn-ea"/>
                <a:cs typeface="+mn-cs"/>
              </a:rPr>
              <a:t>http://www.thxsyxx.com</a:t>
            </a:r>
          </a:p>
        </p:txBody>
      </p:sp>
      <p:pic>
        <p:nvPicPr>
          <p:cNvPr id="3074" name="图片 3073" descr="自动扫描029"/>
          <p:cNvPicPr>
            <a:picLocks noChangeAspect="1"/>
          </p:cNvPicPr>
          <p:nvPr/>
        </p:nvPicPr>
        <p:blipFill>
          <a:blip r:embed="rId3"/>
          <a:stretch>
            <a:fillRect/>
          </a:stretch>
        </p:blipFill>
        <p:spPr>
          <a:xfrm>
            <a:off x="4352925" y="2763838"/>
            <a:ext cx="4583113" cy="3754437"/>
          </a:xfrm>
          <a:prstGeom prst="rect">
            <a:avLst/>
          </a:prstGeom>
          <a:noFill/>
          <a:ln w="9525">
            <a:noFill/>
          </a:ln>
        </p:spPr>
      </p:pic>
      <p:pic>
        <p:nvPicPr>
          <p:cNvPr id="18440" name="图片 18439" descr="照片 014"/>
          <p:cNvPicPr>
            <a:picLocks noChangeAspect="1"/>
          </p:cNvPicPr>
          <p:nvPr/>
        </p:nvPicPr>
        <p:blipFill>
          <a:blip r:embed="rId4"/>
          <a:stretch>
            <a:fillRect/>
          </a:stretch>
        </p:blipFill>
        <p:spPr>
          <a:xfrm>
            <a:off x="4352925" y="2795588"/>
            <a:ext cx="4494213" cy="3689350"/>
          </a:xfrm>
          <a:prstGeom prst="rect">
            <a:avLst/>
          </a:prstGeom>
          <a:noFill/>
          <a:ln w="9525">
            <a:noFill/>
          </a:ln>
        </p:spPr>
      </p:pic>
      <p:sp>
        <p:nvSpPr>
          <p:cNvPr id="17413" name="文本框 17412"/>
          <p:cNvSpPr txBox="1"/>
          <p:nvPr/>
        </p:nvSpPr>
        <p:spPr>
          <a:xfrm>
            <a:off x="250825" y="2033588"/>
            <a:ext cx="3163888" cy="579437"/>
          </a:xfrm>
          <a:prstGeom prst="rect">
            <a:avLst/>
          </a:prstGeom>
          <a:noFill/>
          <a:ln w="9525">
            <a:noFill/>
          </a:ln>
        </p:spPr>
        <p:txBody>
          <a:bodyPr anchor="t">
            <a:spAutoFit/>
          </a:bodyPr>
          <a:lstStyle/>
          <a:p>
            <a:pPr>
              <a:spcBef>
                <a:spcPct val="50000"/>
              </a:spcBef>
            </a:pPr>
            <a:r>
              <a:rPr lang="zh-CN" altLang="en-US" sz="3200" dirty="0">
                <a:solidFill>
                  <a:srgbClr val="C00000"/>
                </a:solidFill>
                <a:latin typeface="黑体" panose="02010600030101010101" pitchFamily="2" charset="-122"/>
                <a:ea typeface="黑体" panose="02010600030101010101" pitchFamily="2" charset="-122"/>
              </a:rPr>
              <a:t>（</a:t>
            </a:r>
            <a:r>
              <a:rPr lang="en-US" altLang="zh-CN" sz="3200" dirty="0">
                <a:solidFill>
                  <a:srgbClr val="C00000"/>
                </a:solidFill>
                <a:latin typeface="黑体" panose="02010600030101010101" pitchFamily="2" charset="-122"/>
                <a:ea typeface="黑体" panose="02010600030101010101" pitchFamily="2" charset="-122"/>
              </a:rPr>
              <a:t>3</a:t>
            </a:r>
            <a:r>
              <a:rPr lang="zh-CN" altLang="en-US" sz="3200" dirty="0">
                <a:solidFill>
                  <a:srgbClr val="C00000"/>
                </a:solidFill>
                <a:latin typeface="黑体" panose="02010600030101010101" pitchFamily="2" charset="-122"/>
                <a:ea typeface="黑体" panose="02010600030101010101" pitchFamily="2" charset="-122"/>
              </a:rPr>
              <a:t>）绘本 </a:t>
            </a:r>
            <a:r>
              <a:rPr lang="zh-CN" altLang="en-US" sz="3200" dirty="0">
                <a:solidFill>
                  <a:schemeClr val="accent2"/>
                </a:solidFill>
                <a:latin typeface="黑体" panose="02010600030101010101" pitchFamily="2" charset="-122"/>
                <a:ea typeface="黑体" panose="02010600030101010101" pitchFamily="2" charset="-122"/>
              </a:rPr>
              <a:t> </a:t>
            </a:r>
            <a:r>
              <a:rPr lang="zh-CN" altLang="en-US" sz="2400" dirty="0">
                <a:solidFill>
                  <a:schemeClr val="accent2"/>
                </a:solidFill>
                <a:latin typeface="黑体" panose="02010600030101010101" pitchFamily="2" charset="-122"/>
                <a:ea typeface="黑体" panose="02010600030101010101" pitchFamily="2" charset="-122"/>
              </a:rPr>
              <a:t> </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7413"/>
                                        </p:tgtEl>
                                        <p:attrNameLst>
                                          <p:attrName>style.visibility</p:attrName>
                                        </p:attrNameLst>
                                      </p:cBhvr>
                                      <p:to>
                                        <p:strVal val="visible"/>
                                      </p:to>
                                    </p:set>
                                    <p:animEffect transition="in" filter="slide(fromBottom)">
                                      <p:cBhvr>
                                        <p:cTn id="7" dur="1000"/>
                                        <p:tgtEl>
                                          <p:spTgt spid="17413"/>
                                        </p:tgtEl>
                                      </p:cBhvr>
                                    </p:animEffect>
                                  </p:childTnLst>
                                </p:cTn>
                              </p:par>
                            </p:childTnLst>
                          </p:cTn>
                        </p:par>
                        <p:par>
                          <p:cTn id="8" fill="hold">
                            <p:stCondLst>
                              <p:cond delay="1000"/>
                            </p:stCondLst>
                            <p:childTnLst>
                              <p:par>
                                <p:cTn id="9" presetID="4" presetClass="entr" presetSubtype="16" fill="hold" grpId="0" nodeType="afterEffect">
                                  <p:stCondLst>
                                    <p:cond delay="0"/>
                                  </p:stCondLst>
                                  <p:childTnLst>
                                    <p:set>
                                      <p:cBhvr>
                                        <p:cTn id="10" dur="1" fill="hold">
                                          <p:stCondLst>
                                            <p:cond delay="0"/>
                                          </p:stCondLst>
                                        </p:cTn>
                                        <p:tgtEl>
                                          <p:spTgt spid="18437"/>
                                        </p:tgtEl>
                                        <p:attrNameLst>
                                          <p:attrName>style.visibility</p:attrName>
                                        </p:attrNameLst>
                                      </p:cBhvr>
                                      <p:to>
                                        <p:strVal val="visible"/>
                                      </p:to>
                                    </p:set>
                                    <p:animEffect transition="in" filter="box(in)">
                                      <p:cBhvr>
                                        <p:cTn id="11" dur="500"/>
                                        <p:tgtEl>
                                          <p:spTgt spid="18437"/>
                                        </p:tgtEl>
                                      </p:cBhvr>
                                    </p:animEffect>
                                  </p:childTnLst>
                                </p:cTn>
                              </p:par>
                            </p:childTnLst>
                          </p:cTn>
                        </p:par>
                        <p:par>
                          <p:cTn id="12" fill="hold">
                            <p:stCondLst>
                              <p:cond delay="1500"/>
                            </p:stCondLst>
                            <p:childTnLst>
                              <p:par>
                                <p:cTn id="13" presetID="10" presetClass="entr" presetSubtype="0" fill="hold" nodeType="afterEffect">
                                  <p:stCondLst>
                                    <p:cond delay="0"/>
                                  </p:stCondLst>
                                  <p:childTnLst>
                                    <p:set>
                                      <p:cBhvr>
                                        <p:cTn id="14" dur="1" fill="hold">
                                          <p:stCondLst>
                                            <p:cond delay="0"/>
                                          </p:stCondLst>
                                        </p:cTn>
                                        <p:tgtEl>
                                          <p:spTgt spid="18435"/>
                                        </p:tgtEl>
                                        <p:attrNameLst>
                                          <p:attrName>style.visibility</p:attrName>
                                        </p:attrNameLst>
                                      </p:cBhvr>
                                      <p:to>
                                        <p:strVal val="visible"/>
                                      </p:to>
                                    </p:set>
                                    <p:animEffect transition="in" filter="fade">
                                      <p:cBhvr>
                                        <p:cTn id="15" dur="2000"/>
                                        <p:tgtEl>
                                          <p:spTgt spid="18435"/>
                                        </p:tgtEl>
                                      </p:cBhvr>
                                    </p:animEffect>
                                  </p:childTnLst>
                                </p:cTn>
                              </p:par>
                              <p:par>
                                <p:cTn id="16" presetID="20" presetClass="entr" presetSubtype="0" fill="hold" nodeType="withEffect">
                                  <p:stCondLst>
                                    <p:cond delay="1000"/>
                                  </p:stCondLst>
                                  <p:childTnLst>
                                    <p:set>
                                      <p:cBhvr>
                                        <p:cTn id="17" dur="1" fill="hold">
                                          <p:stCondLst>
                                            <p:cond delay="0"/>
                                          </p:stCondLst>
                                        </p:cTn>
                                        <p:tgtEl>
                                          <p:spTgt spid="18439"/>
                                        </p:tgtEl>
                                        <p:attrNameLst>
                                          <p:attrName>style.visibility</p:attrName>
                                        </p:attrNameLst>
                                      </p:cBhvr>
                                      <p:to>
                                        <p:strVal val="visible"/>
                                      </p:to>
                                    </p:set>
                                    <p:animEffect transition="in" filter="wedge">
                                      <p:cBhvr>
                                        <p:cTn id="18" dur="2000"/>
                                        <p:tgtEl>
                                          <p:spTgt spid="18439"/>
                                        </p:tgtEl>
                                      </p:cBhvr>
                                    </p:animEffect>
                                  </p:childTnLst>
                                </p:cTn>
                              </p:par>
                            </p:childTnLst>
                          </p:cTn>
                        </p:par>
                        <p:par>
                          <p:cTn id="19" fill="hold">
                            <p:stCondLst>
                              <p:cond delay="3500"/>
                            </p:stCondLst>
                            <p:childTnLst>
                              <p:par>
                                <p:cTn id="20" presetID="8" presetClass="entr" presetSubtype="16" fill="hold" nodeType="afterEffect">
                                  <p:stCondLst>
                                    <p:cond delay="4000"/>
                                  </p:stCondLst>
                                  <p:childTnLst>
                                    <p:set>
                                      <p:cBhvr>
                                        <p:cTn id="21" dur="1" fill="hold">
                                          <p:stCondLst>
                                            <p:cond delay="0"/>
                                          </p:stCondLst>
                                        </p:cTn>
                                        <p:tgtEl>
                                          <p:spTgt spid="3074"/>
                                        </p:tgtEl>
                                        <p:attrNameLst>
                                          <p:attrName>style.visibility</p:attrName>
                                        </p:attrNameLst>
                                      </p:cBhvr>
                                      <p:to>
                                        <p:strVal val="visible"/>
                                      </p:to>
                                    </p:set>
                                    <p:animEffect transition="in" filter="diamond(in)">
                                      <p:cBhvr>
                                        <p:cTn id="22" dur="2000"/>
                                        <p:tgtEl>
                                          <p:spTgt spid="3074"/>
                                        </p:tgtEl>
                                      </p:cBhvr>
                                    </p:animEffect>
                                  </p:childTnLst>
                                </p:cTn>
                              </p:par>
                            </p:childTnLst>
                          </p:cTn>
                        </p:par>
                        <p:par>
                          <p:cTn id="23" fill="hold">
                            <p:stCondLst>
                              <p:cond delay="9500"/>
                            </p:stCondLst>
                            <p:childTnLst>
                              <p:par>
                                <p:cTn id="24" presetID="8" presetClass="entr" presetSubtype="32" fill="hold" nodeType="afterEffect">
                                  <p:stCondLst>
                                    <p:cond delay="5000"/>
                                  </p:stCondLst>
                                  <p:childTnLst>
                                    <p:set>
                                      <p:cBhvr>
                                        <p:cTn id="25" dur="1" fill="hold">
                                          <p:stCondLst>
                                            <p:cond delay="0"/>
                                          </p:stCondLst>
                                        </p:cTn>
                                        <p:tgtEl>
                                          <p:spTgt spid="18440"/>
                                        </p:tgtEl>
                                        <p:attrNameLst>
                                          <p:attrName>style.visibility</p:attrName>
                                        </p:attrNameLst>
                                      </p:cBhvr>
                                      <p:to>
                                        <p:strVal val="visible"/>
                                      </p:to>
                                    </p:set>
                                    <p:animEffect transition="in" filter="diamond(out)">
                                      <p:cBhvr>
                                        <p:cTn id="26" dur="2000"/>
                                        <p:tgtEl>
                                          <p:spTgt spid="184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7" grpId="0"/>
      <p:bldP spid="1741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日期占位符 2"/>
          <p:cNvSpPr txBox="1">
            <a:spLocks noGrp="1" noChangeArrowheads="1"/>
          </p:cNvSpPr>
          <p:nvPr>
            <p:ph type="dt" sz="half" idx="10"/>
          </p:nvPr>
        </p:nvSpPr>
        <p:spPr bwMode="auto"/>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smtClean="0">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83970" name="标题 1"/>
          <p:cNvSpPr>
            <a:spLocks noGrp="1"/>
          </p:cNvSpPr>
          <p:nvPr>
            <p:ph type="title"/>
          </p:nvPr>
        </p:nvSpPr>
        <p:spPr/>
        <p:txBody>
          <a:bodyPr wrap="square" lIns="91440" tIns="45720" rIns="91440" bIns="45720" anchor="ctr"/>
          <a:lstStyle/>
          <a:p>
            <a:pPr eaLnBrk="1" hangingPunct="1"/>
            <a:r>
              <a:rPr lang="en-US" altLang="en-US" sz="4000" dirty="0">
                <a:latin typeface="黑体" panose="02010600030101010101" pitchFamily="2" charset="-122"/>
                <a:ea typeface="黑体" panose="02010600030101010101" pitchFamily="2" charset="-122"/>
                <a:sym typeface="+mn-ea"/>
              </a:rPr>
              <a:t>一、课题研究的基本情况</a:t>
            </a:r>
            <a:endParaRPr lang="zh-CN" altLang="en-US" sz="4000" dirty="0">
              <a:latin typeface="黑体" panose="02010600030101010101" pitchFamily="2" charset="-122"/>
              <a:ea typeface="黑体" panose="02010600030101010101" pitchFamily="2" charset="-122"/>
            </a:endParaRPr>
          </a:p>
        </p:txBody>
      </p:sp>
      <p:grpSp>
        <p:nvGrpSpPr>
          <p:cNvPr id="83971" name="组合 7170"/>
          <p:cNvGrpSpPr/>
          <p:nvPr/>
        </p:nvGrpSpPr>
        <p:grpSpPr>
          <a:xfrm>
            <a:off x="-63500" y="1358900"/>
            <a:ext cx="4227513" cy="676275"/>
            <a:chOff x="0" y="0"/>
            <a:chExt cx="1008" cy="356"/>
          </a:xfrm>
        </p:grpSpPr>
        <p:grpSp>
          <p:nvGrpSpPr>
            <p:cNvPr id="83972" name="组合 7171"/>
            <p:cNvGrpSpPr/>
            <p:nvPr/>
          </p:nvGrpSpPr>
          <p:grpSpPr>
            <a:xfrm>
              <a:off x="42" y="0"/>
              <a:ext cx="966" cy="356"/>
              <a:chOff x="0" y="0"/>
              <a:chExt cx="589" cy="353"/>
            </a:xfrm>
          </p:grpSpPr>
          <p:sp>
            <p:nvSpPr>
              <p:cNvPr id="83973" name="圆角矩形 7172"/>
              <p:cNvSpPr/>
              <p:nvPr/>
            </p:nvSpPr>
            <p:spPr>
              <a:xfrm>
                <a:off x="0" y="0"/>
                <a:ext cx="589" cy="353"/>
              </a:xfrm>
              <a:prstGeom prst="roundRect">
                <a:avLst>
                  <a:gd name="adj" fmla="val 11921"/>
                </a:avLst>
              </a:prstGeom>
              <a:gradFill rotWithShape="1">
                <a:gsLst>
                  <a:gs pos="0">
                    <a:schemeClr val="accent1"/>
                  </a:gs>
                  <a:gs pos="100000">
                    <a:srgbClr val="2C7E46"/>
                  </a:gs>
                </a:gsLst>
                <a:lin ang="5400000" scaled="1"/>
                <a:tileRect/>
              </a:gradFill>
              <a:ln w="38100" cap="flat" cmpd="sng">
                <a:solidFill>
                  <a:schemeClr val="bg1"/>
                </a:solidFill>
                <a:prstDash val="solid"/>
                <a:round/>
                <a:headEnd type="none" w="med" len="med"/>
                <a:tailEnd type="none" w="med" len="med"/>
              </a:ln>
            </p:spPr>
            <p:txBody>
              <a:bodyPr anchor="t"/>
              <a:lstStyle/>
              <a:p>
                <a:pPr algn="r"/>
                <a:endParaRPr lang="zh-CN" altLang="en-US" dirty="0">
                  <a:latin typeface="Arial" panose="020B0604020202020204" pitchFamily="34" charset="0"/>
                  <a:ea typeface="宋体" panose="02010600030101010101" pitchFamily="2" charset="-122"/>
                </a:endParaRPr>
              </a:p>
            </p:txBody>
          </p:sp>
          <p:sp>
            <p:nvSpPr>
              <p:cNvPr id="12294" name="任意多边形 7173"/>
              <p:cNvSpPr>
                <a:spLocks noChangeArrowheads="1"/>
              </p:cNvSpPr>
              <p:nvPr/>
            </p:nvSpPr>
            <p:spPr bwMode="auto">
              <a:xfrm>
                <a:off x="37" y="23"/>
                <a:ext cx="294" cy="176"/>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rgbClr val="96D7AB"/>
                  </a:gs>
                  <a:gs pos="50000">
                    <a:schemeClr val="accent1">
                      <a:alpha val="0"/>
                    </a:schemeClr>
                  </a:gs>
                  <a:gs pos="100000">
                    <a:srgbClr val="96D7AB"/>
                  </a:gs>
                </a:gsLst>
                <a:lin ang="2700000" scaled="1"/>
              </a:gra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grpSp>
        <p:sp>
          <p:nvSpPr>
            <p:cNvPr id="83975" name="文本框 7174"/>
            <p:cNvSpPr txBox="1"/>
            <p:nvPr/>
          </p:nvSpPr>
          <p:spPr>
            <a:xfrm>
              <a:off x="0" y="0"/>
              <a:ext cx="998" cy="288"/>
            </a:xfrm>
            <a:prstGeom prst="rect">
              <a:avLst/>
            </a:prstGeom>
            <a:noFill/>
            <a:ln w="9525">
              <a:noFill/>
            </a:ln>
          </p:spPr>
          <p:txBody>
            <a:bodyPr anchor="t"/>
            <a:lstStyle/>
            <a:p>
              <a:pPr algn="ctr" eaLnBrk="0" hangingPunct="0"/>
              <a:r>
                <a:rPr lang="zh-CN" altLang="en-US" sz="3600" b="1" dirty="0">
                  <a:solidFill>
                    <a:schemeClr val="bg1"/>
                  </a:solidFill>
                  <a:latin typeface="Arial" panose="020B0604020202020204" pitchFamily="34" charset="0"/>
                  <a:ea typeface="黑体" panose="02010600030101010101" pitchFamily="2" charset="-122"/>
                  <a:sym typeface="Arial" panose="020B0604020202020204" pitchFamily="34" charset="0"/>
                </a:rPr>
                <a:t>（二）课题的提出</a:t>
              </a:r>
              <a:r>
                <a:rPr lang="zh-CN" altLang="en-US" sz="2400" b="1" dirty="0">
                  <a:solidFill>
                    <a:schemeClr val="bg1"/>
                  </a:solidFill>
                  <a:latin typeface="Arial" panose="020B0604020202020204" pitchFamily="34" charset="0"/>
                  <a:ea typeface="黑体" panose="02010600030101010101" pitchFamily="2" charset="-122"/>
                </a:rPr>
                <a:t>  </a:t>
              </a:r>
              <a:endParaRPr lang="zh-CN" altLang="en-US" b="1" dirty="0">
                <a:latin typeface="Arial" panose="020B0604020202020204" pitchFamily="34" charset="0"/>
                <a:ea typeface="宋体" panose="02010600030101010101" pitchFamily="2" charset="-122"/>
              </a:endParaRPr>
            </a:p>
          </p:txBody>
        </p:sp>
      </p:grpSp>
      <p:sp>
        <p:nvSpPr>
          <p:cNvPr id="7177" name="文本框 7176"/>
          <p:cNvSpPr txBox="1"/>
          <p:nvPr/>
        </p:nvSpPr>
        <p:spPr>
          <a:xfrm>
            <a:off x="387350" y="2754313"/>
            <a:ext cx="3303588" cy="579437"/>
          </a:xfrm>
          <a:prstGeom prst="rect">
            <a:avLst/>
          </a:prstGeom>
          <a:noFill/>
          <a:ln w="9525">
            <a:noFill/>
          </a:ln>
        </p:spPr>
        <p:txBody>
          <a:bodyPr anchor="t">
            <a:spAutoFit/>
          </a:bodyPr>
          <a:lstStyle/>
          <a:p>
            <a:pPr>
              <a:spcBef>
                <a:spcPct val="50000"/>
              </a:spcBef>
              <a:buClr>
                <a:schemeClr val="accent2"/>
              </a:buClr>
            </a:pPr>
            <a:r>
              <a:rPr lang="zh-CN" altLang="en-US" sz="2000" dirty="0">
                <a:solidFill>
                  <a:schemeClr val="accent2"/>
                </a:solidFill>
                <a:latin typeface="黑体" panose="02010600030101010101" pitchFamily="2" charset="-122"/>
                <a:ea typeface="黑体" panose="02010600030101010101" pitchFamily="2" charset="-122"/>
              </a:rPr>
              <a:t> </a:t>
            </a:r>
            <a:r>
              <a:rPr lang="zh-CN" altLang="en-US" sz="3200" b="1" dirty="0">
                <a:latin typeface="宋体" panose="02010600030101010101" pitchFamily="2" charset="-122"/>
                <a:ea typeface="宋体" panose="02010600030101010101" pitchFamily="2" charset="-122"/>
              </a:rPr>
              <a:t>原因</a:t>
            </a:r>
            <a:r>
              <a:rPr lang="zh-CN" altLang="en-US" sz="3200" b="1" dirty="0">
                <a:latin typeface="宋体" panose="02010600030101010101" pitchFamily="2" charset="-122"/>
                <a:ea typeface="宋体" panose="02010600030101010101" pitchFamily="2" charset="-122"/>
                <a:sym typeface="Arial" panose="020B0604020202020204" pitchFamily="34" charset="0"/>
              </a:rPr>
              <a:t>（</a:t>
            </a:r>
            <a:r>
              <a:rPr lang="en-US" altLang="zh-CN" sz="3200" b="1" dirty="0">
                <a:latin typeface="宋体" panose="02010600030101010101" pitchFamily="2" charset="-122"/>
                <a:sym typeface="Arial" panose="020B0604020202020204" pitchFamily="34" charset="0"/>
              </a:rPr>
              <a:t>1</a:t>
            </a:r>
            <a:r>
              <a:rPr lang="zh-CN" altLang="en-US" sz="3200" b="1" dirty="0">
                <a:latin typeface="宋体" panose="02010600030101010101" pitchFamily="2" charset="-122"/>
                <a:ea typeface="宋体" panose="02010600030101010101" pitchFamily="2" charset="-122"/>
                <a:sym typeface="Arial" panose="020B0604020202020204" pitchFamily="34" charset="0"/>
              </a:rPr>
              <a:t>）</a:t>
            </a:r>
            <a:r>
              <a:rPr lang="zh-CN" altLang="en-US" sz="3200" b="1" dirty="0">
                <a:latin typeface="宋体" panose="02010600030101010101" pitchFamily="2" charset="-122"/>
                <a:ea typeface="宋体" panose="02010600030101010101" pitchFamily="2" charset="-122"/>
              </a:rPr>
              <a:t>：</a:t>
            </a:r>
            <a:r>
              <a:rPr lang="zh-CN" altLang="en-US" sz="3000" dirty="0">
                <a:latin typeface="宋体" panose="02010600030101010101" pitchFamily="2" charset="-122"/>
                <a:ea typeface="宋体" panose="02010600030101010101" pitchFamily="2" charset="-122"/>
              </a:rPr>
              <a:t> </a:t>
            </a:r>
            <a:r>
              <a:rPr lang="zh-CN" altLang="en-US" sz="2600" dirty="0">
                <a:latin typeface="宋体" panose="02010600030101010101" pitchFamily="2" charset="-122"/>
                <a:ea typeface="宋体" panose="02010600030101010101" pitchFamily="2" charset="-122"/>
              </a:rPr>
              <a:t>  </a:t>
            </a:r>
          </a:p>
        </p:txBody>
      </p:sp>
      <p:sp>
        <p:nvSpPr>
          <p:cNvPr id="3" name="文本框 2"/>
          <p:cNvSpPr txBox="1"/>
          <p:nvPr/>
        </p:nvSpPr>
        <p:spPr>
          <a:xfrm>
            <a:off x="387350" y="3429000"/>
            <a:ext cx="8510588" cy="1554163"/>
          </a:xfrm>
          <a:prstGeom prst="rect">
            <a:avLst/>
          </a:prstGeom>
          <a:noFill/>
          <a:ln w="9525">
            <a:noFill/>
          </a:ln>
        </p:spPr>
        <p:txBody>
          <a:bodyPr anchor="t">
            <a:spAutoFit/>
          </a:bodyPr>
          <a:lstStyle/>
          <a:p>
            <a:pPr>
              <a:spcBef>
                <a:spcPct val="50000"/>
              </a:spcBef>
              <a:buClr>
                <a:schemeClr val="accent2"/>
              </a:buClr>
            </a:pPr>
            <a:r>
              <a:rPr lang="en-US" altLang="en-US" sz="2400" dirty="0">
                <a:solidFill>
                  <a:schemeClr val="accent2"/>
                </a:solidFill>
                <a:latin typeface="宋体" panose="02010600030101010101" pitchFamily="2" charset="-122"/>
              </a:rPr>
              <a:t>    </a:t>
            </a:r>
            <a:r>
              <a:rPr lang="en-US" altLang="zh-CN" sz="2400" dirty="0">
                <a:solidFill>
                  <a:schemeClr val="accent2"/>
                </a:solidFill>
                <a:latin typeface="宋体" panose="02010600030101010101" pitchFamily="2" charset="-122"/>
              </a:rPr>
              <a:t> </a:t>
            </a:r>
            <a:r>
              <a:rPr lang="zh-CN" altLang="en-US" sz="3200" b="1" dirty="0">
                <a:solidFill>
                  <a:srgbClr val="C00000"/>
                </a:solidFill>
                <a:latin typeface="宋体" panose="02010600030101010101" pitchFamily="2" charset="-122"/>
                <a:ea typeface="宋体" panose="02010600030101010101" pitchFamily="2" charset="-122"/>
              </a:rPr>
              <a:t>从认识的角度来看</a:t>
            </a:r>
            <a:r>
              <a:rPr lang="en-US" altLang="en-US" sz="3200" b="1" dirty="0">
                <a:solidFill>
                  <a:srgbClr val="333399"/>
                </a:solidFill>
                <a:latin typeface="宋体" panose="02010600030101010101" pitchFamily="2" charset="-122"/>
              </a:rPr>
              <a:t>——听、说、读、写四项基本任务中“听、说”被忽视了，没有得到重视。</a:t>
            </a:r>
          </a:p>
        </p:txBody>
      </p:sp>
      <p:sp>
        <p:nvSpPr>
          <p:cNvPr id="83978" name="文本框 3"/>
          <p:cNvSpPr txBox="1"/>
          <p:nvPr/>
        </p:nvSpPr>
        <p:spPr>
          <a:xfrm>
            <a:off x="206375" y="2079625"/>
            <a:ext cx="4814888" cy="641350"/>
          </a:xfrm>
          <a:prstGeom prst="rect">
            <a:avLst/>
          </a:prstGeom>
          <a:noFill/>
          <a:ln w="9525">
            <a:noFill/>
          </a:ln>
        </p:spPr>
        <p:txBody>
          <a:bodyPr anchor="t">
            <a:spAutoFit/>
          </a:bodyPr>
          <a:lstStyle/>
          <a:p>
            <a:pPr>
              <a:spcBef>
                <a:spcPct val="50000"/>
              </a:spcBef>
              <a:buClr>
                <a:schemeClr val="accent2"/>
              </a:buClr>
            </a:pPr>
            <a:r>
              <a:rPr lang="zh-CN" altLang="en-US" sz="2000" dirty="0">
                <a:solidFill>
                  <a:srgbClr val="333399"/>
                </a:solidFill>
                <a:latin typeface="黑体" panose="02010600030101010101" pitchFamily="2" charset="-122"/>
                <a:ea typeface="黑体" panose="02010600030101010101" pitchFamily="2" charset="-122"/>
              </a:rPr>
              <a:t> </a:t>
            </a:r>
            <a:r>
              <a:rPr lang="en-US" altLang="zh-CN" sz="3600" b="1" dirty="0">
                <a:solidFill>
                  <a:srgbClr val="333399"/>
                </a:solidFill>
                <a:latin typeface="宋体" panose="02010600030101010101" pitchFamily="2" charset="-122"/>
              </a:rPr>
              <a:t>1.</a:t>
            </a:r>
            <a:r>
              <a:rPr lang="zh-CN" altLang="en-US" sz="3600" b="1" dirty="0">
                <a:solidFill>
                  <a:srgbClr val="333399"/>
                </a:solidFill>
                <a:latin typeface="宋体" panose="02010600030101010101" pitchFamily="2" charset="-122"/>
                <a:ea typeface="宋体" panose="02010600030101010101" pitchFamily="2" charset="-122"/>
              </a:rPr>
              <a:t>课题提出的背景：</a:t>
            </a:r>
            <a:r>
              <a:rPr lang="zh-CN" altLang="en-US" sz="2600" dirty="0">
                <a:latin typeface="宋体" panose="02010600030101010101" pitchFamily="2" charset="-122"/>
                <a:ea typeface="宋体" panose="02010600030101010101" pitchFamily="2" charset="-122"/>
              </a:rPr>
              <a:t>  </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grpId="1" nodeType="clickEffect">
                                  <p:stCondLst>
                                    <p:cond delay="0"/>
                                  </p:stCondLst>
                                  <p:childTnLst>
                                    <p:set>
                                      <p:cBhvr>
                                        <p:cTn id="6" dur="1" fill="hold">
                                          <p:stCondLst>
                                            <p:cond delay="0"/>
                                          </p:stCondLst>
                                        </p:cTn>
                                        <p:tgtEl>
                                          <p:spTgt spid="7177"/>
                                        </p:tgtEl>
                                        <p:attrNameLst>
                                          <p:attrName>style.visibility</p:attrName>
                                        </p:attrNameLst>
                                      </p:cBhvr>
                                      <p:to>
                                        <p:strVal val="visible"/>
                                      </p:to>
                                    </p:set>
                                    <p:animEffect transition="in" filter="strips(downRight)">
                                      <p:cBhvr>
                                        <p:cTn id="7" dur="500"/>
                                        <p:tgtEl>
                                          <p:spTgt spid="7177"/>
                                        </p:tgtEl>
                                      </p:cBhvr>
                                    </p:animEffect>
                                  </p:childTnLst>
                                </p:cTn>
                              </p:par>
                            </p:childTnLst>
                          </p:cTn>
                        </p:par>
                        <p:par>
                          <p:cTn id="8" fill="hold">
                            <p:stCondLst>
                              <p:cond delay="500"/>
                            </p:stCondLst>
                            <p:childTnLst>
                              <p:par>
                                <p:cTn id="9" presetID="18" presetClass="entr" presetSubtype="6" fill="hold" grpId="1"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strips(downRight)">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7" grpId="0" bldLvl="0"/>
      <p:bldP spid="7177" grpId="1" bldLvl="0"/>
      <p:bldP spid="3" grpId="0" bldLvl="0"/>
      <p:bldP spid="3" grpId="1" bldLvl="0"/>
      <p:bldP spid="83978" grpId="0" bldLvl="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5" name="标题 16385"/>
          <p:cNvSpPr>
            <a:spLocks noGrp="1"/>
          </p:cNvSpPr>
          <p:nvPr>
            <p:ph type="title"/>
          </p:nvPr>
        </p:nvSpPr>
        <p:spPr>
          <a:xfrm>
            <a:off x="1295400" y="714375"/>
            <a:ext cx="7588250" cy="533400"/>
          </a:xfrm>
        </p:spPr>
        <p:txBody>
          <a:bodyPr wrap="square" lIns="91440" tIns="45720" rIns="91440" bIns="45720" anchor="ctr"/>
          <a:lstStyle/>
          <a:p>
            <a:pPr eaLnBrk="1" hangingPunct="1"/>
            <a:r>
              <a:rPr lang="zh-CN" altLang="en-US" sz="4000" dirty="0">
                <a:latin typeface="黑体" panose="02010600030101010101" pitchFamily="2" charset="-122"/>
                <a:ea typeface="黑体" panose="02010600030101010101" pitchFamily="2" charset="-122"/>
              </a:rPr>
              <a:t>小学口头作文教学策略 </a:t>
            </a:r>
          </a:p>
        </p:txBody>
      </p:sp>
      <p:sp>
        <p:nvSpPr>
          <p:cNvPr id="149506" name="AutoShape 14"/>
          <p:cNvSpPr/>
          <p:nvPr/>
        </p:nvSpPr>
        <p:spPr>
          <a:xfrm>
            <a:off x="161925" y="1358900"/>
            <a:ext cx="6477000" cy="571500"/>
          </a:xfrm>
          <a:prstGeom prst="roundRect">
            <a:avLst>
              <a:gd name="adj" fmla="val 16667"/>
            </a:avLst>
          </a:prstGeom>
          <a:solidFill>
            <a:schemeClr val="hlink"/>
          </a:solidFill>
          <a:ln w="38100" cap="flat" cmpd="sng">
            <a:solidFill>
              <a:srgbClr val="FFFFFF">
                <a:alpha val="50195"/>
              </a:srgbClr>
            </a:solidFill>
            <a:prstDash val="solid"/>
            <a:round/>
            <a:headEnd type="none" w="med" len="med"/>
            <a:tailEnd type="none" w="med" len="med"/>
          </a:ln>
        </p:spPr>
        <p:txBody>
          <a:bodyPr wrap="none" anchor="ctr"/>
          <a:lstStyle/>
          <a:p>
            <a:r>
              <a:rPr lang="zh-CN" altLang="en-US" sz="3600" b="1" dirty="0">
                <a:latin typeface="Arial" panose="020B0604020202020204" pitchFamily="34" charset="0"/>
              </a:rPr>
              <a:t>（三）小学口头作文训练方法</a:t>
            </a:r>
          </a:p>
        </p:txBody>
      </p:sp>
      <p:sp>
        <p:nvSpPr>
          <p:cNvPr id="92163" name="日期占位符 1"/>
          <p:cNvSpPr txBox="1">
            <a:spLocks noGrp="1" noChangeArrowheads="1"/>
          </p:cNvSpPr>
          <p:nvPr>
            <p:ph type="dt" sz="half" idx="10"/>
          </p:nvPr>
        </p:nvSpPr>
        <p:spPr bwMode="auto">
          <a:ln>
            <a:miter lim="800000"/>
          </a:ln>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0" i="0" u="none" strike="noStrike" kern="1200" cap="none" spc="0" normalizeH="0" baseline="0" noProof="0" smtClean="0">
                <a:ln>
                  <a:noFill/>
                </a:ln>
                <a:solidFill>
                  <a:schemeClr val="tx1"/>
                </a:solidFill>
                <a:effectLst/>
                <a:uLnTx/>
                <a:uFillTx/>
                <a:latin typeface="Verdana" panose="020B0604030504040204" pitchFamily="34" charset="0"/>
                <a:ea typeface="+mn-ea"/>
                <a:cs typeface="+mn-cs"/>
              </a:rPr>
              <a:t>http://www.thxsyxx.com</a:t>
            </a:r>
          </a:p>
        </p:txBody>
      </p:sp>
      <p:sp>
        <p:nvSpPr>
          <p:cNvPr id="149508" name="Text Box 26"/>
          <p:cNvSpPr txBox="1"/>
          <p:nvPr/>
        </p:nvSpPr>
        <p:spPr>
          <a:xfrm>
            <a:off x="2397125" y="3089275"/>
            <a:ext cx="973138" cy="457200"/>
          </a:xfrm>
          <a:prstGeom prst="rect">
            <a:avLst/>
          </a:prstGeom>
          <a:noFill/>
          <a:ln w="9525">
            <a:noFill/>
          </a:ln>
        </p:spPr>
        <p:txBody>
          <a:bodyPr anchor="t">
            <a:spAutoFit/>
          </a:bodyPr>
          <a:lstStyle/>
          <a:p>
            <a:pPr algn="ctr">
              <a:spcBef>
                <a:spcPct val="50000"/>
              </a:spcBef>
            </a:pPr>
            <a:r>
              <a:rPr lang="en-US" altLang="zh-CN" sz="2400" b="1" dirty="0">
                <a:solidFill>
                  <a:srgbClr val="FEFFFF"/>
                </a:solidFill>
                <a:latin typeface="Arial" panose="020B0604020202020204" pitchFamily="34" charset="0"/>
              </a:rPr>
              <a:t> </a:t>
            </a:r>
          </a:p>
        </p:txBody>
      </p:sp>
      <p:grpSp>
        <p:nvGrpSpPr>
          <p:cNvPr id="149509" name="组合 68"/>
          <p:cNvGrpSpPr/>
          <p:nvPr/>
        </p:nvGrpSpPr>
        <p:grpSpPr>
          <a:xfrm>
            <a:off x="3952875" y="2732088"/>
            <a:ext cx="3770313" cy="620712"/>
            <a:chOff x="5924" y="7243"/>
            <a:chExt cx="5672" cy="692"/>
          </a:xfrm>
        </p:grpSpPr>
        <p:sp>
          <p:nvSpPr>
            <p:cNvPr id="35" name="AutoShape 13"/>
            <p:cNvSpPr>
              <a:spLocks noChangeArrowheads="1"/>
            </p:cNvSpPr>
            <p:nvPr/>
          </p:nvSpPr>
          <p:spPr bwMode="auto">
            <a:xfrm>
              <a:off x="6065" y="7314"/>
              <a:ext cx="5280" cy="621"/>
            </a:xfrm>
            <a:prstGeom prst="roundRect">
              <a:avLst>
                <a:gd name="adj" fmla="val 11505"/>
              </a:avLst>
            </a:prstGeom>
            <a:gradFill rotWithShape="1">
              <a:gsLst>
                <a:gs pos="0">
                  <a:schemeClr val="hlink">
                    <a:alpha val="79999"/>
                  </a:schemeClr>
                </a:gs>
                <a:gs pos="100000">
                  <a:schemeClr val="hlink">
                    <a:gamma/>
                    <a:shade val="46275"/>
                    <a:invGamma/>
                    <a:alpha val="0"/>
                  </a:schemeClr>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49511" name="AutoShape 14"/>
            <p:cNvSpPr/>
            <p:nvPr/>
          </p:nvSpPr>
          <p:spPr>
            <a:xfrm>
              <a:off x="6562" y="7526"/>
              <a:ext cx="380" cy="217"/>
            </a:xfrm>
            <a:prstGeom prst="rightArrow">
              <a:avLst>
                <a:gd name="adj1" fmla="val 50000"/>
                <a:gd name="adj2" fmla="val 44832"/>
              </a:avLst>
            </a:prstGeom>
            <a:solidFill>
              <a:srgbClr val="FEFEFE"/>
            </a:solidFill>
            <a:ln w="9525">
              <a:noFill/>
            </a:ln>
          </p:spPr>
          <p:txBody>
            <a:bodyPr wrap="none" anchor="ctr"/>
            <a:lstStyle/>
            <a:p>
              <a:endParaRPr lang="zh-CN" altLang="en-US" b="1" dirty="0">
                <a:latin typeface="Arial" panose="020B0604020202020204" pitchFamily="34" charset="0"/>
                <a:ea typeface="Arial" panose="020B0604020202020204" pitchFamily="34" charset="0"/>
              </a:endParaRPr>
            </a:p>
          </p:txBody>
        </p:sp>
        <p:sp>
          <p:nvSpPr>
            <p:cNvPr id="149512" name="AutoShape 15"/>
            <p:cNvSpPr/>
            <p:nvPr/>
          </p:nvSpPr>
          <p:spPr>
            <a:xfrm>
              <a:off x="5924" y="7243"/>
              <a:ext cx="774" cy="669"/>
            </a:xfrm>
            <a:prstGeom prst="roundRect">
              <a:avLst>
                <a:gd name="adj" fmla="val 11921"/>
              </a:avLst>
            </a:prstGeom>
            <a:gradFill rotWithShape="1">
              <a:gsLst>
                <a:gs pos="0">
                  <a:schemeClr val="hlink"/>
                </a:gs>
                <a:gs pos="100000">
                  <a:srgbClr val="AB8017"/>
                </a:gs>
              </a:gsLst>
              <a:lin ang="5400000" scaled="1"/>
              <a:tileRect/>
            </a:gradFill>
            <a:ln w="25400" cap="flat" cmpd="sng">
              <a:solidFill>
                <a:srgbClr val="FEFEFE"/>
              </a:solidFill>
              <a:prstDash val="solid"/>
              <a:round/>
              <a:headEnd type="none" w="med" len="med"/>
              <a:tailEnd type="none" w="med" len="med"/>
            </a:ln>
            <a:effectLst>
              <a:outerShdw dist="53882" dir="2699999" algn="ctr" rotWithShape="0">
                <a:srgbClr val="000000">
                  <a:alpha val="50000"/>
                </a:srgbClr>
              </a:outerShdw>
            </a:effectLst>
          </p:spPr>
          <p:txBody>
            <a:bodyPr wrap="none" anchor="ctr"/>
            <a:lstStyle/>
            <a:p>
              <a:pPr algn="ctr"/>
              <a:r>
                <a:rPr lang="zh-CN" altLang="en-US" sz="2400" b="1" dirty="0">
                  <a:latin typeface="Arial" panose="020B0604020202020204" pitchFamily="34" charset="0"/>
                </a:rPr>
                <a:t>1</a:t>
              </a:r>
            </a:p>
          </p:txBody>
        </p:sp>
        <p:sp>
          <p:nvSpPr>
            <p:cNvPr id="38" name="Freeform 16"/>
            <p:cNvSpPr/>
            <p:nvPr/>
          </p:nvSpPr>
          <p:spPr bwMode="auto">
            <a:xfrm>
              <a:off x="5924" y="7243"/>
              <a:ext cx="822" cy="407"/>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hlink">
                    <a:gamma/>
                    <a:tint val="48627"/>
                    <a:invGamma/>
                  </a:schemeClr>
                </a:gs>
                <a:gs pos="50000">
                  <a:schemeClr val="hlink">
                    <a:alpha val="0"/>
                  </a:schemeClr>
                </a:gs>
                <a:gs pos="100000">
                  <a:schemeClr val="hlink">
                    <a:gamma/>
                    <a:tint val="48627"/>
                    <a:invGamma/>
                  </a:schemeClr>
                </a:gs>
              </a:gsLst>
              <a:lin ang="2700000" scaled="1"/>
            </a:gra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49514" name="Text Box 22"/>
            <p:cNvSpPr txBox="1"/>
            <p:nvPr/>
          </p:nvSpPr>
          <p:spPr>
            <a:xfrm>
              <a:off x="6720" y="7318"/>
              <a:ext cx="4876" cy="578"/>
            </a:xfrm>
            <a:prstGeom prst="rect">
              <a:avLst/>
            </a:prstGeom>
            <a:noFill/>
            <a:ln w="9525">
              <a:noFill/>
            </a:ln>
          </p:spPr>
          <p:txBody>
            <a:bodyPr anchor="t">
              <a:spAutoFit/>
            </a:bodyPr>
            <a:lstStyle/>
            <a:p>
              <a:pPr eaLnBrk="0" hangingPunct="0"/>
              <a:r>
                <a:rPr lang="zh-CN" altLang="en-US" sz="2800" b="1" dirty="0">
                  <a:latin typeface="Arial" panose="020B0604020202020204" pitchFamily="34" charset="0"/>
                  <a:sym typeface="宋体" panose="02010600030101010101" pitchFamily="2" charset="-122"/>
                </a:rPr>
                <a:t>从课前活动中入手</a:t>
              </a:r>
              <a:r>
                <a:rPr lang="zh-CN" altLang="en-US" sz="2400" b="1" dirty="0">
                  <a:latin typeface="Arial" panose="020B0604020202020204" pitchFamily="34" charset="0"/>
                  <a:sym typeface="宋体" panose="02010600030101010101" pitchFamily="2" charset="-122"/>
                </a:rPr>
                <a:t> </a:t>
              </a:r>
              <a:endParaRPr lang="zh-CN" altLang="en-US" sz="2400" b="1" dirty="0">
                <a:solidFill>
                  <a:srgbClr val="000000"/>
                </a:solidFill>
                <a:latin typeface="Arial" panose="020B0604020202020204" pitchFamily="34" charset="0"/>
              </a:endParaRPr>
            </a:p>
          </p:txBody>
        </p:sp>
      </p:grpSp>
      <p:grpSp>
        <p:nvGrpSpPr>
          <p:cNvPr id="149515" name="组合 28"/>
          <p:cNvGrpSpPr/>
          <p:nvPr/>
        </p:nvGrpSpPr>
        <p:grpSpPr>
          <a:xfrm rot="-5400000">
            <a:off x="1922463" y="3773488"/>
            <a:ext cx="2365375" cy="323850"/>
            <a:chOff x="1961827" y="2168916"/>
            <a:chExt cx="5265350" cy="315021"/>
          </a:xfrm>
        </p:grpSpPr>
        <p:cxnSp>
          <p:nvCxnSpPr>
            <p:cNvPr id="48" name="直接连接符 47"/>
            <p:cNvCxnSpPr/>
            <p:nvPr/>
          </p:nvCxnSpPr>
          <p:spPr>
            <a:xfrm flipV="1">
              <a:off x="4661645" y="2168916"/>
              <a:ext cx="0" cy="315021"/>
            </a:xfrm>
            <a:prstGeom prst="line">
              <a:avLst/>
            </a:prstGeom>
            <a:ln w="63500"/>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1961827" y="2483937"/>
              <a:ext cx="5265350" cy="0"/>
            </a:xfrm>
            <a:prstGeom prst="line">
              <a:avLst/>
            </a:prstGeom>
            <a:ln w="63500"/>
          </p:spPr>
          <p:style>
            <a:lnRef idx="1">
              <a:schemeClr val="accent1"/>
            </a:lnRef>
            <a:fillRef idx="0">
              <a:schemeClr val="accent1"/>
            </a:fillRef>
            <a:effectRef idx="0">
              <a:schemeClr val="accent1"/>
            </a:effectRef>
            <a:fontRef idx="minor">
              <a:schemeClr val="tx1"/>
            </a:fontRef>
          </p:style>
        </p:cxnSp>
      </p:grpSp>
      <p:sp>
        <p:nvSpPr>
          <p:cNvPr id="149518" name="AutoShape 3"/>
          <p:cNvSpPr/>
          <p:nvPr/>
        </p:nvSpPr>
        <p:spPr>
          <a:xfrm>
            <a:off x="3265488" y="2867025"/>
            <a:ext cx="544512" cy="357188"/>
          </a:xfrm>
          <a:prstGeom prst="rightArrow">
            <a:avLst>
              <a:gd name="adj1" fmla="val 50000"/>
              <a:gd name="adj2" fmla="val 35471"/>
            </a:avLst>
          </a:prstGeom>
          <a:solidFill>
            <a:schemeClr val="accent1"/>
          </a:solidFill>
          <a:ln w="9525" cap="flat" cmpd="sng">
            <a:solidFill>
              <a:srgbClr val="66CCFF"/>
            </a:solidFill>
            <a:prstDash val="solid"/>
            <a:miter/>
            <a:headEnd type="none" w="med" len="med"/>
            <a:tailEnd type="none" w="med" len="med"/>
          </a:ln>
        </p:spPr>
        <p:txBody>
          <a:bodyPr anchor="ctr"/>
          <a:lstStyle/>
          <a:p>
            <a:endParaRPr lang="zh-CN" altLang="en-US" b="1" dirty="0">
              <a:latin typeface="Arial" panose="020B0604020202020204" pitchFamily="34" charset="0"/>
              <a:ea typeface="Arial" panose="020B0604020202020204" pitchFamily="34" charset="0"/>
            </a:endParaRPr>
          </a:p>
        </p:txBody>
      </p:sp>
      <p:sp>
        <p:nvSpPr>
          <p:cNvPr id="149519" name="AutoShape 3"/>
          <p:cNvSpPr/>
          <p:nvPr/>
        </p:nvSpPr>
        <p:spPr>
          <a:xfrm>
            <a:off x="3265488" y="3760788"/>
            <a:ext cx="544512" cy="357187"/>
          </a:xfrm>
          <a:prstGeom prst="rightArrow">
            <a:avLst>
              <a:gd name="adj1" fmla="val 50000"/>
              <a:gd name="adj2" fmla="val 35471"/>
            </a:avLst>
          </a:prstGeom>
          <a:solidFill>
            <a:schemeClr val="accent1"/>
          </a:solidFill>
          <a:ln w="9525" cap="flat" cmpd="sng">
            <a:solidFill>
              <a:srgbClr val="66CCFF"/>
            </a:solidFill>
            <a:prstDash val="solid"/>
            <a:miter/>
            <a:headEnd type="none" w="med" len="med"/>
            <a:tailEnd type="none" w="med" len="med"/>
          </a:ln>
        </p:spPr>
        <p:txBody>
          <a:bodyPr anchor="ctr"/>
          <a:lstStyle/>
          <a:p>
            <a:endParaRPr lang="zh-CN" altLang="en-US" b="1" dirty="0">
              <a:latin typeface="Arial" panose="020B0604020202020204" pitchFamily="34" charset="0"/>
              <a:ea typeface="Arial" panose="020B0604020202020204" pitchFamily="34" charset="0"/>
            </a:endParaRPr>
          </a:p>
        </p:txBody>
      </p:sp>
      <p:sp>
        <p:nvSpPr>
          <p:cNvPr id="149520" name="AutoShape 3"/>
          <p:cNvSpPr/>
          <p:nvPr/>
        </p:nvSpPr>
        <p:spPr>
          <a:xfrm>
            <a:off x="3311525" y="4654550"/>
            <a:ext cx="544513" cy="358775"/>
          </a:xfrm>
          <a:prstGeom prst="rightArrow">
            <a:avLst>
              <a:gd name="adj1" fmla="val 50000"/>
              <a:gd name="adj2" fmla="val 35279"/>
            </a:avLst>
          </a:prstGeom>
          <a:solidFill>
            <a:schemeClr val="accent1"/>
          </a:solidFill>
          <a:ln w="9525" cap="flat" cmpd="sng">
            <a:solidFill>
              <a:srgbClr val="66CCFF"/>
            </a:solidFill>
            <a:prstDash val="solid"/>
            <a:miter/>
            <a:headEnd type="none" w="med" len="med"/>
            <a:tailEnd type="none" w="med" len="med"/>
          </a:ln>
        </p:spPr>
        <p:txBody>
          <a:bodyPr anchor="ctr"/>
          <a:lstStyle/>
          <a:p>
            <a:endParaRPr lang="zh-CN" altLang="en-US" b="1" dirty="0">
              <a:latin typeface="Arial" panose="020B0604020202020204" pitchFamily="34" charset="0"/>
              <a:ea typeface="Arial" panose="020B0604020202020204" pitchFamily="34" charset="0"/>
            </a:endParaRPr>
          </a:p>
        </p:txBody>
      </p:sp>
      <p:sp>
        <p:nvSpPr>
          <p:cNvPr id="149521" name="线形标注 1 5133"/>
          <p:cNvSpPr/>
          <p:nvPr/>
        </p:nvSpPr>
        <p:spPr>
          <a:xfrm>
            <a:off x="611188" y="3429000"/>
            <a:ext cx="2300287" cy="1138238"/>
          </a:xfrm>
          <a:prstGeom prst="borderCallout1">
            <a:avLst>
              <a:gd name="adj1" fmla="val -8333"/>
              <a:gd name="adj2" fmla="val 98338"/>
              <a:gd name="adj3" fmla="val -8333"/>
              <a:gd name="adj4" fmla="val 37759"/>
            </a:avLst>
          </a:prstGeom>
          <a:solidFill>
            <a:srgbClr val="8FAD2F"/>
          </a:solidFill>
          <a:ln w="15875" cap="flat" cmpd="sng">
            <a:solidFill>
              <a:srgbClr val="4D4D4D"/>
            </a:solidFill>
            <a:prstDash val="solid"/>
            <a:miter/>
            <a:headEnd type="none" w="med" len="med"/>
            <a:tailEnd type="none" w="med" len="med"/>
          </a:ln>
        </p:spPr>
        <p:txBody>
          <a:bodyPr lIns="90170" tIns="46990" rIns="90170" bIns="46990" anchor="t"/>
          <a:lstStyle/>
          <a:p>
            <a:r>
              <a:rPr lang="zh-CN" altLang="en-US" sz="3200" b="1" dirty="0">
                <a:latin typeface="宋体" panose="02010600030101010101" pitchFamily="2" charset="-122"/>
                <a:sym typeface="宋体" panose="02010600030101010101" pitchFamily="2" charset="-122"/>
              </a:rPr>
              <a:t>从训练形式</a:t>
            </a:r>
          </a:p>
          <a:p>
            <a:r>
              <a:rPr lang="zh-CN" altLang="en-US" sz="3200" b="1" dirty="0">
                <a:latin typeface="宋体" panose="02010600030101010101" pitchFamily="2" charset="-122"/>
                <a:sym typeface="宋体" panose="02010600030101010101" pitchFamily="2" charset="-122"/>
              </a:rPr>
              <a:t> 研究入手 </a:t>
            </a:r>
            <a:r>
              <a:rPr lang="zh-CN" altLang="en-US" sz="2400" b="1" dirty="0">
                <a:solidFill>
                  <a:srgbClr val="000000"/>
                </a:solidFill>
                <a:latin typeface="Verdana" panose="020B0604030504040204" pitchFamily="34" charset="0"/>
                <a:ea typeface="楷体_GB2312" panose="02010609030101010101" pitchFamily="49" charset="-122"/>
              </a:rPr>
              <a:t>      </a:t>
            </a:r>
            <a:endParaRPr lang="zh-CN" altLang="en-US" sz="3200" b="1" dirty="0">
              <a:solidFill>
                <a:srgbClr val="000000"/>
              </a:solidFill>
              <a:latin typeface="Verdana" panose="020B0604030504040204" pitchFamily="34" charset="0"/>
              <a:ea typeface="楷体_GB2312" panose="02010609030101010101" pitchFamily="49" charset="-122"/>
            </a:endParaRPr>
          </a:p>
        </p:txBody>
      </p:sp>
      <p:grpSp>
        <p:nvGrpSpPr>
          <p:cNvPr id="149522" name="组合 70"/>
          <p:cNvGrpSpPr/>
          <p:nvPr/>
        </p:nvGrpSpPr>
        <p:grpSpPr>
          <a:xfrm>
            <a:off x="3952875" y="4467225"/>
            <a:ext cx="3709988" cy="606425"/>
            <a:chOff x="5924" y="9369"/>
            <a:chExt cx="5252" cy="743"/>
          </a:xfrm>
        </p:grpSpPr>
        <p:sp>
          <p:nvSpPr>
            <p:cNvPr id="56" name="AutoShape 13"/>
            <p:cNvSpPr>
              <a:spLocks noChangeArrowheads="1"/>
            </p:cNvSpPr>
            <p:nvPr/>
          </p:nvSpPr>
          <p:spPr bwMode="auto">
            <a:xfrm>
              <a:off x="6293" y="9422"/>
              <a:ext cx="4883" cy="687"/>
            </a:xfrm>
            <a:prstGeom prst="roundRect">
              <a:avLst>
                <a:gd name="adj" fmla="val 11505"/>
              </a:avLst>
            </a:prstGeom>
            <a:gradFill rotWithShape="1">
              <a:gsLst>
                <a:gs pos="0">
                  <a:schemeClr val="hlink">
                    <a:alpha val="79999"/>
                  </a:schemeClr>
                </a:gs>
                <a:gs pos="100000">
                  <a:schemeClr val="hlink">
                    <a:gamma/>
                    <a:shade val="46275"/>
                    <a:invGamma/>
                    <a:alpha val="0"/>
                  </a:schemeClr>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49524" name="AutoShape 12"/>
            <p:cNvSpPr/>
            <p:nvPr/>
          </p:nvSpPr>
          <p:spPr>
            <a:xfrm>
              <a:off x="6547" y="9641"/>
              <a:ext cx="355" cy="218"/>
            </a:xfrm>
            <a:prstGeom prst="rightArrow">
              <a:avLst>
                <a:gd name="adj1" fmla="val 50000"/>
                <a:gd name="adj2" fmla="val 44653"/>
              </a:avLst>
            </a:prstGeom>
            <a:solidFill>
              <a:srgbClr val="FEFEFE"/>
            </a:solidFill>
            <a:ln w="9525">
              <a:noFill/>
            </a:ln>
          </p:spPr>
          <p:txBody>
            <a:bodyPr wrap="none" anchor="ctr"/>
            <a:lstStyle/>
            <a:p>
              <a:endParaRPr lang="zh-CN" altLang="en-US" b="1" dirty="0">
                <a:latin typeface="Arial" panose="020B0604020202020204" pitchFamily="34" charset="0"/>
                <a:ea typeface="Arial" panose="020B0604020202020204" pitchFamily="34" charset="0"/>
              </a:endParaRPr>
            </a:p>
          </p:txBody>
        </p:sp>
        <p:sp>
          <p:nvSpPr>
            <p:cNvPr id="149525" name="Text Box 24"/>
            <p:cNvSpPr txBox="1"/>
            <p:nvPr/>
          </p:nvSpPr>
          <p:spPr>
            <a:xfrm>
              <a:off x="6737" y="9531"/>
              <a:ext cx="4385" cy="581"/>
            </a:xfrm>
            <a:prstGeom prst="rect">
              <a:avLst/>
            </a:prstGeom>
            <a:noFill/>
            <a:ln w="9525">
              <a:noFill/>
            </a:ln>
          </p:spPr>
          <p:txBody>
            <a:bodyPr anchor="t">
              <a:spAutoFit/>
            </a:bodyPr>
            <a:lstStyle/>
            <a:p>
              <a:pPr>
                <a:lnSpc>
                  <a:spcPct val="80000"/>
                </a:lnSpc>
              </a:pPr>
              <a:r>
                <a:rPr lang="zh-CN" altLang="en-US" sz="2800" b="1" dirty="0">
                  <a:latin typeface="宋体" panose="02010600030101010101" pitchFamily="2" charset="-122"/>
                  <a:sym typeface="宋体" panose="02010600030101010101" pitchFamily="2" charset="-122"/>
                </a:rPr>
                <a:t>从实践活动中入手 </a:t>
              </a:r>
              <a:endParaRPr lang="zh-CN" altLang="en-US" sz="2800" b="1" dirty="0">
                <a:solidFill>
                  <a:srgbClr val="000000"/>
                </a:solidFill>
                <a:latin typeface="宋体" panose="02010600030101010101" pitchFamily="2" charset="-122"/>
                <a:sym typeface="宋体" panose="02010600030101010101" pitchFamily="2" charset="-122"/>
              </a:endParaRPr>
            </a:p>
          </p:txBody>
        </p:sp>
        <p:sp>
          <p:nvSpPr>
            <p:cNvPr id="149526" name="AutoShape 15"/>
            <p:cNvSpPr/>
            <p:nvPr/>
          </p:nvSpPr>
          <p:spPr>
            <a:xfrm>
              <a:off x="5924" y="9369"/>
              <a:ext cx="735" cy="669"/>
            </a:xfrm>
            <a:prstGeom prst="roundRect">
              <a:avLst>
                <a:gd name="adj" fmla="val 11921"/>
              </a:avLst>
            </a:prstGeom>
            <a:gradFill rotWithShape="1">
              <a:gsLst>
                <a:gs pos="0">
                  <a:schemeClr val="hlink"/>
                </a:gs>
                <a:gs pos="100000">
                  <a:srgbClr val="AB8017"/>
                </a:gs>
              </a:gsLst>
              <a:lin ang="5400000" scaled="1"/>
              <a:tileRect/>
            </a:gradFill>
            <a:ln w="25400" cap="flat" cmpd="sng">
              <a:solidFill>
                <a:srgbClr val="FEFEFE"/>
              </a:solidFill>
              <a:prstDash val="solid"/>
              <a:round/>
              <a:headEnd type="none" w="med" len="med"/>
              <a:tailEnd type="none" w="med" len="med"/>
            </a:ln>
            <a:effectLst>
              <a:outerShdw dist="53882" dir="2699999" algn="ctr" rotWithShape="0">
                <a:srgbClr val="000000">
                  <a:alpha val="50000"/>
                </a:srgbClr>
              </a:outerShdw>
            </a:effectLst>
          </p:spPr>
          <p:txBody>
            <a:bodyPr wrap="none" anchor="ctr"/>
            <a:lstStyle/>
            <a:p>
              <a:pPr algn="ctr"/>
              <a:r>
                <a:rPr lang="en-US" altLang="zh-CN" sz="2400" b="1" dirty="0">
                  <a:latin typeface="Arial" panose="020B0604020202020204" pitchFamily="34" charset="0"/>
                </a:rPr>
                <a:t>3</a:t>
              </a:r>
            </a:p>
          </p:txBody>
        </p:sp>
        <p:sp>
          <p:nvSpPr>
            <p:cNvPr id="61" name="Freeform 16"/>
            <p:cNvSpPr/>
            <p:nvPr/>
          </p:nvSpPr>
          <p:spPr bwMode="auto">
            <a:xfrm>
              <a:off x="5924" y="9369"/>
              <a:ext cx="766" cy="407"/>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hlink">
                    <a:gamma/>
                    <a:tint val="48627"/>
                    <a:invGamma/>
                  </a:schemeClr>
                </a:gs>
                <a:gs pos="50000">
                  <a:schemeClr val="hlink">
                    <a:alpha val="0"/>
                  </a:schemeClr>
                </a:gs>
                <a:gs pos="100000">
                  <a:schemeClr val="hlink">
                    <a:gamma/>
                    <a:tint val="48627"/>
                    <a:invGamma/>
                  </a:schemeClr>
                </a:gs>
              </a:gsLst>
              <a:lin ang="2700000" scaled="1"/>
            </a:gra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grpSp>
      <p:grpSp>
        <p:nvGrpSpPr>
          <p:cNvPr id="149528" name="组合 69"/>
          <p:cNvGrpSpPr/>
          <p:nvPr/>
        </p:nvGrpSpPr>
        <p:grpSpPr>
          <a:xfrm>
            <a:off x="3960813" y="3578225"/>
            <a:ext cx="3873500" cy="631825"/>
            <a:chOff x="5924" y="8306"/>
            <a:chExt cx="5836" cy="740"/>
          </a:xfrm>
        </p:grpSpPr>
        <p:sp>
          <p:nvSpPr>
            <p:cNvPr id="41" name="AutoShape 9"/>
            <p:cNvSpPr>
              <a:spLocks noChangeArrowheads="1"/>
            </p:cNvSpPr>
            <p:nvPr/>
          </p:nvSpPr>
          <p:spPr bwMode="auto">
            <a:xfrm>
              <a:off x="6278" y="8377"/>
              <a:ext cx="5159" cy="669"/>
            </a:xfrm>
            <a:prstGeom prst="roundRect">
              <a:avLst>
                <a:gd name="adj" fmla="val 11505"/>
              </a:avLst>
            </a:prstGeom>
            <a:gradFill rotWithShape="1">
              <a:gsLst>
                <a:gs pos="0">
                  <a:schemeClr val="folHlink"/>
                </a:gs>
                <a:gs pos="100000">
                  <a:schemeClr val="folHlink">
                    <a:gamma/>
                    <a:shade val="46275"/>
                    <a:invGamma/>
                    <a:alpha val="0"/>
                  </a:schemeClr>
                </a:gs>
              </a:gsLst>
              <a:lin ang="0" scaled="1"/>
            </a:gradFill>
            <a:ln w="9525">
              <a:noFill/>
              <a:round/>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49530" name="AutoShape 10"/>
            <p:cNvSpPr/>
            <p:nvPr/>
          </p:nvSpPr>
          <p:spPr>
            <a:xfrm>
              <a:off x="6574" y="8500"/>
              <a:ext cx="339" cy="217"/>
            </a:xfrm>
            <a:prstGeom prst="rightArrow">
              <a:avLst>
                <a:gd name="adj1" fmla="val 50000"/>
                <a:gd name="adj2" fmla="val 44877"/>
              </a:avLst>
            </a:prstGeom>
            <a:solidFill>
              <a:srgbClr val="FEFEFE"/>
            </a:solidFill>
            <a:ln w="9525">
              <a:noFill/>
            </a:ln>
          </p:spPr>
          <p:txBody>
            <a:bodyPr wrap="none" anchor="ctr"/>
            <a:lstStyle/>
            <a:p>
              <a:endParaRPr lang="zh-CN" altLang="en-US" b="1" dirty="0">
                <a:latin typeface="Arial" panose="020B0604020202020204" pitchFamily="34" charset="0"/>
                <a:ea typeface="Arial" panose="020B0604020202020204" pitchFamily="34" charset="0"/>
              </a:endParaRPr>
            </a:p>
          </p:txBody>
        </p:sp>
        <p:sp>
          <p:nvSpPr>
            <p:cNvPr id="149531" name="AutoShape 17"/>
            <p:cNvSpPr/>
            <p:nvPr/>
          </p:nvSpPr>
          <p:spPr>
            <a:xfrm>
              <a:off x="5924" y="8306"/>
              <a:ext cx="756" cy="669"/>
            </a:xfrm>
            <a:prstGeom prst="roundRect">
              <a:avLst>
                <a:gd name="adj" fmla="val 11921"/>
              </a:avLst>
            </a:prstGeom>
            <a:gradFill rotWithShape="1">
              <a:gsLst>
                <a:gs pos="0">
                  <a:schemeClr val="folHlink"/>
                </a:gs>
                <a:gs pos="100000">
                  <a:srgbClr val="707061"/>
                </a:gs>
              </a:gsLst>
              <a:lin ang="5400000" scaled="1"/>
              <a:tileRect/>
            </a:gradFill>
            <a:ln w="25400" cap="flat" cmpd="sng">
              <a:solidFill>
                <a:srgbClr val="FEFEFE"/>
              </a:solidFill>
              <a:prstDash val="solid"/>
              <a:round/>
              <a:headEnd type="none" w="med" len="med"/>
              <a:tailEnd type="none" w="med" len="med"/>
            </a:ln>
            <a:effectLst>
              <a:outerShdw dist="53882" dir="2699999" algn="ctr" rotWithShape="0">
                <a:srgbClr val="000000">
                  <a:alpha val="50000"/>
                </a:srgbClr>
              </a:outerShdw>
            </a:effectLst>
          </p:spPr>
          <p:txBody>
            <a:bodyPr wrap="none" anchor="ctr"/>
            <a:lstStyle/>
            <a:p>
              <a:pPr algn="ctr"/>
              <a:r>
                <a:rPr lang="zh-CN" altLang="en-US" sz="2400" b="1" dirty="0">
                  <a:latin typeface="Arial" panose="020B0604020202020204" pitchFamily="34" charset="0"/>
                </a:rPr>
                <a:t>2</a:t>
              </a:r>
            </a:p>
          </p:txBody>
        </p:sp>
        <p:sp>
          <p:nvSpPr>
            <p:cNvPr id="45" name="Freeform 18"/>
            <p:cNvSpPr/>
            <p:nvPr/>
          </p:nvSpPr>
          <p:spPr bwMode="auto">
            <a:xfrm>
              <a:off x="5924" y="8306"/>
              <a:ext cx="732" cy="407"/>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folHlink">
                    <a:gamma/>
                    <a:tint val="48627"/>
                    <a:invGamma/>
                  </a:schemeClr>
                </a:gs>
                <a:gs pos="50000">
                  <a:schemeClr val="folHlink">
                    <a:alpha val="0"/>
                  </a:schemeClr>
                </a:gs>
                <a:gs pos="100000">
                  <a:schemeClr val="folHlink">
                    <a:gamma/>
                    <a:tint val="48627"/>
                    <a:invGamma/>
                  </a:schemeClr>
                </a:gs>
              </a:gsLst>
              <a:lin ang="2700000" scaled="1"/>
            </a:gra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49533" name="Text Box 23"/>
            <p:cNvSpPr txBox="1"/>
            <p:nvPr/>
          </p:nvSpPr>
          <p:spPr>
            <a:xfrm>
              <a:off x="6751" y="8409"/>
              <a:ext cx="5009" cy="607"/>
            </a:xfrm>
            <a:prstGeom prst="rect">
              <a:avLst/>
            </a:prstGeom>
            <a:noFill/>
            <a:ln w="9525">
              <a:noFill/>
            </a:ln>
          </p:spPr>
          <p:txBody>
            <a:bodyPr anchor="t">
              <a:spAutoFit/>
            </a:bodyPr>
            <a:lstStyle/>
            <a:p>
              <a:pPr eaLnBrk="0" hangingPunct="0"/>
              <a:r>
                <a:rPr lang="zh-CN" altLang="en-US" sz="2800" b="1" dirty="0">
                  <a:latin typeface="宋体" panose="02010600030101010101" pitchFamily="2" charset="-122"/>
                  <a:sym typeface="宋体" panose="02010600030101010101" pitchFamily="2" charset="-122"/>
                </a:rPr>
                <a:t>从课堂教学中入手</a:t>
              </a:r>
              <a:r>
                <a:rPr lang="zh-CN" altLang="en-US" sz="2400" b="1" dirty="0">
                  <a:latin typeface="宋体" panose="02010600030101010101" pitchFamily="2" charset="-122"/>
                  <a:sym typeface="宋体" panose="02010600030101010101" pitchFamily="2" charset="-122"/>
                </a:rPr>
                <a:t> </a:t>
              </a:r>
              <a:endParaRPr lang="zh-CN" altLang="en-US" sz="2400" b="1" dirty="0">
                <a:solidFill>
                  <a:srgbClr val="000000"/>
                </a:solidFill>
                <a:latin typeface="Arial" panose="020B0604020202020204" pitchFamily="34" charset="0"/>
              </a:endParaRPr>
            </a:p>
          </p:txBody>
        </p:sp>
      </p:grpSp>
    </p:spTree>
  </p:cSld>
  <p:clrMapOvr>
    <a:masterClrMapping/>
  </p:clrMapOvr>
  <p:transition>
    <p:random/>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3" name="标题 20481"/>
          <p:cNvSpPr>
            <a:spLocks noGrp="1"/>
          </p:cNvSpPr>
          <p:nvPr>
            <p:ph type="title"/>
          </p:nvPr>
        </p:nvSpPr>
        <p:spPr>
          <a:xfrm>
            <a:off x="1295400" y="714375"/>
            <a:ext cx="7632700" cy="533400"/>
          </a:xfrm>
        </p:spPr>
        <p:txBody>
          <a:bodyPr wrap="square" lIns="91440" tIns="45720" rIns="91440" bIns="45720" anchor="ctr"/>
          <a:lstStyle/>
          <a:p>
            <a:pPr eaLnBrk="1" hangingPunct="1"/>
            <a:r>
              <a:rPr lang="zh-CN" altLang="en-US" sz="4000" dirty="0">
                <a:latin typeface="黑体" panose="02010600030101010101" pitchFamily="2" charset="-122"/>
                <a:ea typeface="黑体" panose="02010600030101010101" pitchFamily="2" charset="-122"/>
              </a:rPr>
              <a:t>小学口头作文教学策略</a:t>
            </a:r>
            <a:r>
              <a:rPr lang="zh-CN" altLang="en-US" sz="2000" dirty="0">
                <a:latin typeface="黑体" panose="02010600030101010101" pitchFamily="2" charset="-122"/>
                <a:ea typeface="黑体" panose="02010600030101010101" pitchFamily="2" charset="-122"/>
              </a:rPr>
              <a:t> </a:t>
            </a:r>
          </a:p>
        </p:txBody>
      </p:sp>
      <p:sp>
        <p:nvSpPr>
          <p:cNvPr id="151554" name="文本框 20482"/>
          <p:cNvSpPr txBox="1"/>
          <p:nvPr/>
        </p:nvSpPr>
        <p:spPr>
          <a:xfrm>
            <a:off x="1962150" y="1584325"/>
            <a:ext cx="3413125" cy="365125"/>
          </a:xfrm>
          <a:prstGeom prst="rect">
            <a:avLst/>
          </a:prstGeom>
          <a:noFill/>
          <a:ln w="9525">
            <a:noFill/>
          </a:ln>
        </p:spPr>
        <p:txBody>
          <a:bodyPr anchor="t">
            <a:spAutoFit/>
          </a:bodyPr>
          <a:lstStyle/>
          <a:p>
            <a:pPr algn="r"/>
            <a:endParaRPr lang="zh-CN" altLang="en-US" b="1" dirty="0">
              <a:latin typeface="Arial" panose="020B0604020202020204" pitchFamily="34" charset="0"/>
            </a:endParaRPr>
          </a:p>
        </p:txBody>
      </p:sp>
      <p:sp>
        <p:nvSpPr>
          <p:cNvPr id="20484" name="文本框 20483"/>
          <p:cNvSpPr txBox="1"/>
          <p:nvPr/>
        </p:nvSpPr>
        <p:spPr>
          <a:xfrm>
            <a:off x="206375" y="3159125"/>
            <a:ext cx="2517775" cy="2865438"/>
          </a:xfrm>
          <a:prstGeom prst="rect">
            <a:avLst/>
          </a:prstGeom>
          <a:noFill/>
          <a:ln w="9525">
            <a:noFill/>
          </a:ln>
        </p:spPr>
        <p:txBody>
          <a:bodyPr anchor="t">
            <a:spAutoFit/>
          </a:bodyPr>
          <a:lstStyle/>
          <a:p>
            <a:pPr>
              <a:spcBef>
                <a:spcPct val="50000"/>
              </a:spcBef>
            </a:pPr>
            <a:r>
              <a:rPr lang="zh-CN" altLang="en-US" dirty="0">
                <a:latin typeface="Arial" panose="020B0604020202020204" pitchFamily="34" charset="0"/>
              </a:rPr>
              <a:t>  </a:t>
            </a:r>
            <a:r>
              <a:rPr lang="zh-CN" altLang="en-US" sz="2400" dirty="0">
                <a:latin typeface="Arial" panose="020B0604020202020204" pitchFamily="34" charset="0"/>
              </a:rPr>
              <a:t>    </a:t>
            </a:r>
            <a:r>
              <a:rPr lang="zh-CN" altLang="en-US" sz="2600" dirty="0">
                <a:latin typeface="Arial" panose="020B0604020202020204" pitchFamily="34" charset="0"/>
              </a:rPr>
              <a:t> </a:t>
            </a:r>
            <a:r>
              <a:rPr lang="zh-CN" altLang="en-US" sz="2600" b="1" dirty="0">
                <a:solidFill>
                  <a:srgbClr val="333399"/>
                </a:solidFill>
                <a:latin typeface="宋体" panose="02010600030101010101" pitchFamily="2" charset="-122"/>
              </a:rPr>
              <a:t>每天语文课前三分钟进行练说，讲故事、口述日记、说新闻、演讲等。每天可以安排 1-2 人，轮流进行。 </a:t>
            </a:r>
            <a:endParaRPr lang="zh-CN" altLang="en-US" sz="2600" dirty="0">
              <a:solidFill>
                <a:srgbClr val="333399"/>
              </a:solidFill>
              <a:latin typeface="Arial" panose="020B0604020202020204" pitchFamily="34" charset="0"/>
            </a:endParaRPr>
          </a:p>
        </p:txBody>
      </p:sp>
      <p:sp>
        <p:nvSpPr>
          <p:cNvPr id="151556" name="AutoShape 14"/>
          <p:cNvSpPr/>
          <p:nvPr/>
        </p:nvSpPr>
        <p:spPr>
          <a:xfrm>
            <a:off x="206375" y="1358900"/>
            <a:ext cx="6207125" cy="542925"/>
          </a:xfrm>
          <a:prstGeom prst="roundRect">
            <a:avLst>
              <a:gd name="adj" fmla="val 16667"/>
            </a:avLst>
          </a:prstGeom>
          <a:solidFill>
            <a:schemeClr val="hlink"/>
          </a:solidFill>
          <a:ln w="38100" cap="flat" cmpd="sng">
            <a:solidFill>
              <a:srgbClr val="FFFFFF">
                <a:alpha val="50195"/>
              </a:srgbClr>
            </a:solidFill>
            <a:prstDash val="solid"/>
            <a:round/>
            <a:headEnd type="none" w="med" len="med"/>
            <a:tailEnd type="none" w="med" len="med"/>
          </a:ln>
        </p:spPr>
        <p:txBody>
          <a:bodyPr wrap="none" anchor="ctr"/>
          <a:lstStyle/>
          <a:p>
            <a:r>
              <a:rPr lang="zh-CN" altLang="en-US" sz="3600" b="1" dirty="0">
                <a:latin typeface="Arial" panose="020B0604020202020204" pitchFamily="34" charset="0"/>
              </a:rPr>
              <a:t>（三）小学口头作文训练方法</a:t>
            </a:r>
          </a:p>
        </p:txBody>
      </p:sp>
      <p:sp>
        <p:nvSpPr>
          <p:cNvPr id="20486" name="文本框 20485"/>
          <p:cNvSpPr txBox="1"/>
          <p:nvPr/>
        </p:nvSpPr>
        <p:spPr>
          <a:xfrm>
            <a:off x="341313" y="2033588"/>
            <a:ext cx="6729412" cy="579437"/>
          </a:xfrm>
          <a:prstGeom prst="rect">
            <a:avLst/>
          </a:prstGeom>
          <a:noFill/>
          <a:ln w="9525">
            <a:noFill/>
          </a:ln>
        </p:spPr>
        <p:txBody>
          <a:bodyPr anchor="t">
            <a:spAutoFit/>
          </a:bodyPr>
          <a:lstStyle/>
          <a:p>
            <a:pPr>
              <a:spcBef>
                <a:spcPct val="50000"/>
              </a:spcBef>
            </a:pPr>
            <a:r>
              <a:rPr lang="zh-CN" altLang="en-US" sz="2800" b="1" dirty="0">
                <a:latin typeface="Arial" panose="020B0604020202020204" pitchFamily="34" charset="0"/>
              </a:rPr>
              <a:t>  </a:t>
            </a:r>
            <a:r>
              <a:rPr lang="zh-CN" altLang="en-US" sz="3200" b="1" dirty="0">
                <a:latin typeface="Arial" panose="020B0604020202020204" pitchFamily="34" charset="0"/>
              </a:rPr>
              <a:t>1.课前活动中进行口头作文的训练 </a:t>
            </a:r>
          </a:p>
        </p:txBody>
      </p:sp>
      <p:sp>
        <p:nvSpPr>
          <p:cNvPr id="94214" name="日期占位符 1"/>
          <p:cNvSpPr txBox="1">
            <a:spLocks noGrp="1" noChangeArrowheads="1"/>
          </p:cNvSpPr>
          <p:nvPr>
            <p:ph type="dt" sz="half" idx="10"/>
          </p:nvPr>
        </p:nvSpPr>
        <p:spPr bwMode="auto">
          <a:ln>
            <a:miter lim="800000"/>
          </a:ln>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smtClean="0">
                <a:ln>
                  <a:noFill/>
                </a:ln>
                <a:solidFill>
                  <a:schemeClr val="tx1"/>
                </a:solidFill>
                <a:effectLst/>
                <a:uLnTx/>
                <a:uFillTx/>
                <a:latin typeface="Verdana" panose="020B0604030504040204" pitchFamily="34" charset="0"/>
                <a:ea typeface="+mn-ea"/>
                <a:cs typeface="+mn-cs"/>
              </a:rPr>
              <a:t>http://www.thxsyxx.com</a:t>
            </a:r>
          </a:p>
        </p:txBody>
      </p:sp>
      <p:pic>
        <p:nvPicPr>
          <p:cNvPr id="2" name="图片 1" descr="20151109_152855"/>
          <p:cNvPicPr>
            <a:picLocks noChangeAspect="1"/>
          </p:cNvPicPr>
          <p:nvPr/>
        </p:nvPicPr>
        <p:blipFill>
          <a:blip r:embed="rId3"/>
          <a:stretch>
            <a:fillRect/>
          </a:stretch>
        </p:blipFill>
        <p:spPr>
          <a:xfrm>
            <a:off x="2862263" y="2933700"/>
            <a:ext cx="5948362" cy="3557588"/>
          </a:xfrm>
          <a:prstGeom prst="rect">
            <a:avLst/>
          </a:prstGeom>
          <a:noFill/>
          <a:ln w="9525">
            <a:noFill/>
          </a:ln>
        </p:spPr>
      </p:pic>
      <p:pic>
        <p:nvPicPr>
          <p:cNvPr id="16393" name="图片 2" descr="20151110_105925"/>
          <p:cNvPicPr>
            <a:picLocks noChangeAspect="1"/>
          </p:cNvPicPr>
          <p:nvPr/>
        </p:nvPicPr>
        <p:blipFill>
          <a:blip r:embed="rId4"/>
          <a:stretch>
            <a:fillRect/>
          </a:stretch>
        </p:blipFill>
        <p:spPr>
          <a:xfrm>
            <a:off x="2816225" y="2933700"/>
            <a:ext cx="5924550" cy="3600450"/>
          </a:xfrm>
          <a:prstGeom prst="rect">
            <a:avLst/>
          </a:prstGeom>
          <a:noFill/>
          <a:ln w="9525">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grpId="0" nodeType="afterEffect">
                                  <p:stCondLst>
                                    <p:cond delay="0"/>
                                  </p:stCondLst>
                                  <p:childTnLst>
                                    <p:set>
                                      <p:cBhvr>
                                        <p:cTn id="6" dur="1" fill="hold">
                                          <p:stCondLst>
                                            <p:cond delay="0"/>
                                          </p:stCondLst>
                                        </p:cTn>
                                        <p:tgtEl>
                                          <p:spTgt spid="20486"/>
                                        </p:tgtEl>
                                        <p:attrNameLst>
                                          <p:attrName>style.visibility</p:attrName>
                                        </p:attrNameLst>
                                      </p:cBhvr>
                                      <p:to>
                                        <p:strVal val="visible"/>
                                      </p:to>
                                    </p:set>
                                    <p:animEffect transition="in" filter="slide(fromRight)">
                                      <p:cBhvr>
                                        <p:cTn id="7" dur="2000"/>
                                        <p:tgtEl>
                                          <p:spTgt spid="20486"/>
                                        </p:tgtEl>
                                      </p:cBhvr>
                                    </p:animEffect>
                                  </p:childTnLst>
                                </p:cTn>
                              </p:par>
                            </p:childTnLst>
                          </p:cTn>
                        </p:par>
                        <p:par>
                          <p:cTn id="8" fill="hold">
                            <p:stCondLst>
                              <p:cond delay="2000"/>
                            </p:stCondLst>
                            <p:childTnLst>
                              <p:par>
                                <p:cTn id="9" presetID="12" presetClass="entr" presetSubtype="4" fill="hold" grpId="0" nodeType="afterEffect">
                                  <p:stCondLst>
                                    <p:cond delay="0"/>
                                  </p:stCondLst>
                                  <p:childTnLst>
                                    <p:set>
                                      <p:cBhvr>
                                        <p:cTn id="10" dur="1" fill="hold">
                                          <p:stCondLst>
                                            <p:cond delay="0"/>
                                          </p:stCondLst>
                                        </p:cTn>
                                        <p:tgtEl>
                                          <p:spTgt spid="20484"/>
                                        </p:tgtEl>
                                        <p:attrNameLst>
                                          <p:attrName>style.visibility</p:attrName>
                                        </p:attrNameLst>
                                      </p:cBhvr>
                                      <p:to>
                                        <p:strVal val="visible"/>
                                      </p:to>
                                    </p:set>
                                    <p:animEffect transition="in" filter="slide(fromBottom)">
                                      <p:cBhvr>
                                        <p:cTn id="11" dur="2000"/>
                                        <p:tgtEl>
                                          <p:spTgt spid="20484"/>
                                        </p:tgtEl>
                                      </p:cBhvr>
                                    </p:animEffect>
                                  </p:childTnLst>
                                </p:cTn>
                              </p:par>
                            </p:childTnLst>
                          </p:cTn>
                        </p:par>
                        <p:par>
                          <p:cTn id="12" fill="hold">
                            <p:stCondLst>
                              <p:cond delay="4000"/>
                            </p:stCondLst>
                            <p:childTnLst>
                              <p:par>
                                <p:cTn id="13" presetID="53" presetClass="entr" presetSubtype="16"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2000" fill="hold"/>
                                        <p:tgtEl>
                                          <p:spTgt spid="2"/>
                                        </p:tgtEl>
                                        <p:attrNameLst>
                                          <p:attrName>ppt_w</p:attrName>
                                        </p:attrNameLst>
                                      </p:cBhvr>
                                      <p:tavLst>
                                        <p:tav tm="0">
                                          <p:val>
                                            <p:fltVal val="0"/>
                                          </p:val>
                                        </p:tav>
                                        <p:tav tm="100000">
                                          <p:val>
                                            <p:strVal val="#ppt_w"/>
                                          </p:val>
                                        </p:tav>
                                      </p:tavLst>
                                    </p:anim>
                                    <p:anim calcmode="lin" valueType="num">
                                      <p:cBhvr>
                                        <p:cTn id="16" dur="2000" fill="hold"/>
                                        <p:tgtEl>
                                          <p:spTgt spid="2"/>
                                        </p:tgtEl>
                                        <p:attrNameLst>
                                          <p:attrName>ppt_h</p:attrName>
                                        </p:attrNameLst>
                                      </p:cBhvr>
                                      <p:tavLst>
                                        <p:tav tm="0">
                                          <p:val>
                                            <p:fltVal val="0"/>
                                          </p:val>
                                        </p:tav>
                                        <p:tav tm="100000">
                                          <p:val>
                                            <p:strVal val="#ppt_h"/>
                                          </p:val>
                                        </p:tav>
                                      </p:tavLst>
                                    </p:anim>
                                    <p:animEffect transition="in" filter="fade">
                                      <p:cBhvr>
                                        <p:cTn id="17" dur="2000"/>
                                        <p:tgtEl>
                                          <p:spTgt spid="2"/>
                                        </p:tgtEl>
                                      </p:cBhvr>
                                    </p:animEffect>
                                  </p:childTnLst>
                                </p:cTn>
                              </p:par>
                            </p:childTnLst>
                          </p:cTn>
                        </p:par>
                        <p:par>
                          <p:cTn id="18" fill="hold">
                            <p:stCondLst>
                              <p:cond delay="6000"/>
                            </p:stCondLst>
                            <p:childTnLst>
                              <p:par>
                                <p:cTn id="19" presetID="8" presetClass="entr" presetSubtype="32" fill="hold" nodeType="afterEffect">
                                  <p:stCondLst>
                                    <p:cond delay="0"/>
                                  </p:stCondLst>
                                  <p:childTnLst>
                                    <p:set>
                                      <p:cBhvr>
                                        <p:cTn id="20" dur="1" fill="hold">
                                          <p:stCondLst>
                                            <p:cond delay="0"/>
                                          </p:stCondLst>
                                        </p:cTn>
                                        <p:tgtEl>
                                          <p:spTgt spid="16393"/>
                                        </p:tgtEl>
                                        <p:attrNameLst>
                                          <p:attrName>style.visibility</p:attrName>
                                        </p:attrNameLst>
                                      </p:cBhvr>
                                      <p:to>
                                        <p:strVal val="visible"/>
                                      </p:to>
                                    </p:set>
                                    <p:animEffect transition="in" filter="diamond(out)">
                                      <p:cBhvr>
                                        <p:cTn id="21" dur="2000"/>
                                        <p:tgtEl>
                                          <p:spTgt spid="163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4" grpId="0"/>
      <p:bldP spid="20486"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标题 21505"/>
          <p:cNvSpPr>
            <a:spLocks noGrp="1"/>
          </p:cNvSpPr>
          <p:nvPr>
            <p:ph type="title"/>
          </p:nvPr>
        </p:nvSpPr>
        <p:spPr>
          <a:xfrm>
            <a:off x="1295400" y="765175"/>
            <a:ext cx="7848600" cy="503238"/>
          </a:xfrm>
          <a:ln>
            <a:miter lim="800000"/>
          </a:ln>
          <a:effectLst>
            <a:outerShdw dist="35921" dir="2699999" algn="ctr" rotWithShape="0">
              <a:schemeClr val="tx1"/>
            </a:outerShdw>
          </a:effectLst>
        </p:spPr>
        <p:txBody>
          <a:bodyPr vert="horz" wrap="square" lIns="91440" tIns="45720" rIns="91440" bIns="45720" numCol="1" anchor="ctr"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4000" b="1" i="0" u="none" strike="noStrike" kern="1200" cap="none" spc="0" normalizeH="0" baseline="0" noProof="1" smtClean="0">
                <a:ln>
                  <a:noFill/>
                </a:ln>
                <a:solidFill>
                  <a:schemeClr val="bg1"/>
                </a:solidFill>
                <a:effectLst>
                  <a:outerShdw blurRad="38100" dist="38100" dir="2700000">
                    <a:srgbClr val="C0C0C0"/>
                  </a:outerShdw>
                </a:effectLst>
                <a:uLnTx/>
                <a:uFillTx/>
                <a:latin typeface="+mj-lt"/>
                <a:ea typeface="+mj-ea"/>
                <a:cs typeface="+mj-cs"/>
              </a:rPr>
              <a:t>小</a:t>
            </a:r>
            <a:r>
              <a:rPr kumimoji="0" lang="zh-CN" altLang="en-US" sz="4000" b="1" i="0" u="none" strike="noStrike" kern="1200" cap="none" spc="0" normalizeH="0" baseline="0" noProof="1">
                <a:ln>
                  <a:noFill/>
                </a:ln>
                <a:solidFill>
                  <a:schemeClr val="bg1"/>
                </a:solidFill>
                <a:effectLst>
                  <a:outerShdw blurRad="38100" dist="38100" dir="2700000">
                    <a:srgbClr val="C0C0C0"/>
                  </a:outerShdw>
                </a:effectLst>
                <a:uLnTx/>
                <a:uFillTx/>
                <a:latin typeface="+mj-lt"/>
                <a:ea typeface="+mj-ea"/>
                <a:cs typeface="+mj-cs"/>
              </a:rPr>
              <a:t>学口头作文教学策略 </a:t>
            </a:r>
          </a:p>
        </p:txBody>
      </p:sp>
      <p:grpSp>
        <p:nvGrpSpPr>
          <p:cNvPr id="2" name="组合 21506"/>
          <p:cNvGrpSpPr/>
          <p:nvPr/>
        </p:nvGrpSpPr>
        <p:grpSpPr>
          <a:xfrm>
            <a:off x="2906713" y="2800350"/>
            <a:ext cx="3600450" cy="3340100"/>
            <a:chOff x="0" y="0"/>
            <a:chExt cx="2268" cy="2104"/>
          </a:xfrm>
        </p:grpSpPr>
        <p:sp>
          <p:nvSpPr>
            <p:cNvPr id="153603" name="右箭头 21507"/>
            <p:cNvSpPr/>
            <p:nvPr/>
          </p:nvSpPr>
          <p:spPr>
            <a:xfrm rot="-3626814">
              <a:off x="1138" y="288"/>
              <a:ext cx="445" cy="162"/>
            </a:xfrm>
            <a:prstGeom prst="rightArrow">
              <a:avLst>
                <a:gd name="adj1" fmla="val 35166"/>
                <a:gd name="adj2" fmla="val 110334"/>
              </a:avLst>
            </a:prstGeom>
            <a:solidFill>
              <a:schemeClr val="accent1">
                <a:alpha val="89803"/>
              </a:schemeClr>
            </a:solidFill>
            <a:ln w="9525">
              <a:noFill/>
            </a:ln>
          </p:spPr>
          <p:txBody>
            <a:bodyPr anchor="t"/>
            <a:lstStyle/>
            <a:p>
              <a:pPr algn="r"/>
              <a:endParaRPr lang="zh-CN" altLang="en-US" b="1" dirty="0">
                <a:latin typeface="Arial" panose="020B0604020202020204" pitchFamily="34" charset="0"/>
                <a:ea typeface="Arial" panose="020B0604020202020204" pitchFamily="34" charset="0"/>
              </a:endParaRPr>
            </a:p>
          </p:txBody>
        </p:sp>
        <p:sp>
          <p:nvSpPr>
            <p:cNvPr id="153604" name="右箭头 21508"/>
            <p:cNvSpPr/>
            <p:nvPr/>
          </p:nvSpPr>
          <p:spPr>
            <a:xfrm rot="3465783">
              <a:off x="1166" y="1470"/>
              <a:ext cx="445" cy="164"/>
            </a:xfrm>
            <a:prstGeom prst="rightArrow">
              <a:avLst>
                <a:gd name="adj1" fmla="val 35166"/>
                <a:gd name="adj2" fmla="val 108988"/>
              </a:avLst>
            </a:prstGeom>
            <a:solidFill>
              <a:schemeClr val="accent1">
                <a:alpha val="89803"/>
              </a:schemeClr>
            </a:solidFill>
            <a:ln w="9525">
              <a:noFill/>
            </a:ln>
          </p:spPr>
          <p:txBody>
            <a:bodyPr anchor="t"/>
            <a:lstStyle/>
            <a:p>
              <a:pPr algn="r"/>
              <a:endParaRPr lang="zh-CN" altLang="en-US" b="1" dirty="0">
                <a:latin typeface="Arial" panose="020B0604020202020204" pitchFamily="34" charset="0"/>
                <a:ea typeface="Arial" panose="020B0604020202020204" pitchFamily="34" charset="0"/>
              </a:endParaRPr>
            </a:p>
          </p:txBody>
        </p:sp>
        <p:sp>
          <p:nvSpPr>
            <p:cNvPr id="153605" name="右箭头 21509"/>
            <p:cNvSpPr/>
            <p:nvPr/>
          </p:nvSpPr>
          <p:spPr>
            <a:xfrm rot="-7230979">
              <a:off x="481" y="299"/>
              <a:ext cx="445" cy="162"/>
            </a:xfrm>
            <a:prstGeom prst="rightArrow">
              <a:avLst>
                <a:gd name="adj1" fmla="val 35166"/>
                <a:gd name="adj2" fmla="val 110334"/>
              </a:avLst>
            </a:prstGeom>
            <a:solidFill>
              <a:schemeClr val="accent1">
                <a:alpha val="89803"/>
              </a:schemeClr>
            </a:solidFill>
            <a:ln w="9525">
              <a:noFill/>
            </a:ln>
          </p:spPr>
          <p:txBody>
            <a:bodyPr anchor="t"/>
            <a:lstStyle/>
            <a:p>
              <a:pPr algn="r"/>
              <a:endParaRPr lang="zh-CN" altLang="en-US" b="1" dirty="0">
                <a:latin typeface="Arial" panose="020B0604020202020204" pitchFamily="34" charset="0"/>
                <a:ea typeface="Arial" panose="020B0604020202020204" pitchFamily="34" charset="0"/>
              </a:endParaRPr>
            </a:p>
          </p:txBody>
        </p:sp>
        <p:sp>
          <p:nvSpPr>
            <p:cNvPr id="153606" name="右箭头 21510"/>
            <p:cNvSpPr/>
            <p:nvPr/>
          </p:nvSpPr>
          <p:spPr>
            <a:xfrm rot="7535209">
              <a:off x="484" y="1476"/>
              <a:ext cx="445" cy="163"/>
            </a:xfrm>
            <a:prstGeom prst="rightArrow">
              <a:avLst>
                <a:gd name="adj1" fmla="val 35166"/>
                <a:gd name="adj2" fmla="val 109657"/>
              </a:avLst>
            </a:prstGeom>
            <a:solidFill>
              <a:schemeClr val="accent1">
                <a:alpha val="89803"/>
              </a:schemeClr>
            </a:solidFill>
            <a:ln w="9525">
              <a:noFill/>
            </a:ln>
          </p:spPr>
          <p:txBody>
            <a:bodyPr anchor="t"/>
            <a:lstStyle/>
            <a:p>
              <a:pPr algn="r"/>
              <a:endParaRPr lang="zh-CN" altLang="en-US" b="1" dirty="0">
                <a:latin typeface="Arial" panose="020B0604020202020204" pitchFamily="34" charset="0"/>
                <a:ea typeface="Arial" panose="020B0604020202020204" pitchFamily="34" charset="0"/>
              </a:endParaRPr>
            </a:p>
          </p:txBody>
        </p:sp>
        <p:sp>
          <p:nvSpPr>
            <p:cNvPr id="153607" name="右箭头 21511"/>
            <p:cNvSpPr/>
            <p:nvPr/>
          </p:nvSpPr>
          <p:spPr>
            <a:xfrm>
              <a:off x="1590" y="989"/>
              <a:ext cx="445" cy="161"/>
            </a:xfrm>
            <a:prstGeom prst="rightArrow">
              <a:avLst>
                <a:gd name="adj1" fmla="val 35166"/>
                <a:gd name="adj2" fmla="val 111250"/>
              </a:avLst>
            </a:prstGeom>
            <a:solidFill>
              <a:schemeClr val="accent1">
                <a:alpha val="89803"/>
              </a:schemeClr>
            </a:solidFill>
            <a:ln w="9525">
              <a:noFill/>
            </a:ln>
          </p:spPr>
          <p:txBody>
            <a:bodyPr anchor="t"/>
            <a:lstStyle/>
            <a:p>
              <a:pPr algn="r"/>
              <a:endParaRPr lang="zh-CN" altLang="en-US" b="1" dirty="0">
                <a:latin typeface="Arial" panose="020B0604020202020204" pitchFamily="34" charset="0"/>
                <a:ea typeface="Arial" panose="020B0604020202020204" pitchFamily="34" charset="0"/>
              </a:endParaRPr>
            </a:p>
          </p:txBody>
        </p:sp>
        <p:sp>
          <p:nvSpPr>
            <p:cNvPr id="153608" name="右箭头 21512"/>
            <p:cNvSpPr/>
            <p:nvPr/>
          </p:nvSpPr>
          <p:spPr>
            <a:xfrm rot="10800000">
              <a:off x="237" y="983"/>
              <a:ext cx="484" cy="162"/>
            </a:xfrm>
            <a:prstGeom prst="rightArrow">
              <a:avLst>
                <a:gd name="adj1" fmla="val 35166"/>
                <a:gd name="adj2" fmla="val 120004"/>
              </a:avLst>
            </a:prstGeom>
            <a:solidFill>
              <a:schemeClr val="accent1">
                <a:alpha val="89803"/>
              </a:schemeClr>
            </a:solidFill>
            <a:ln w="9525">
              <a:noFill/>
            </a:ln>
          </p:spPr>
          <p:txBody>
            <a:bodyPr anchor="t"/>
            <a:lstStyle/>
            <a:p>
              <a:pPr algn="r"/>
              <a:endParaRPr lang="zh-CN" altLang="en-US" b="1" dirty="0">
                <a:latin typeface="Arial" panose="020B0604020202020204" pitchFamily="34" charset="0"/>
                <a:ea typeface="Arial" panose="020B0604020202020204" pitchFamily="34" charset="0"/>
              </a:endParaRPr>
            </a:p>
          </p:txBody>
        </p:sp>
        <p:sp>
          <p:nvSpPr>
            <p:cNvPr id="153609" name="椭圆 21513"/>
            <p:cNvSpPr/>
            <p:nvPr/>
          </p:nvSpPr>
          <p:spPr>
            <a:xfrm>
              <a:off x="79" y="0"/>
              <a:ext cx="2102" cy="2104"/>
            </a:xfrm>
            <a:prstGeom prst="ellipse">
              <a:avLst/>
            </a:prstGeom>
            <a:noFill/>
            <a:ln w="38100" cap="flat" cmpd="sng">
              <a:solidFill>
                <a:schemeClr val="bg2"/>
              </a:solidFill>
              <a:prstDash val="solid"/>
              <a:round/>
              <a:headEnd type="none" w="med" len="med"/>
              <a:tailEnd type="none" w="med" len="med"/>
            </a:ln>
          </p:spPr>
          <p:txBody>
            <a:bodyPr anchor="t"/>
            <a:lstStyle/>
            <a:p>
              <a:pPr algn="r"/>
              <a:endParaRPr lang="zh-CN" altLang="en-US" b="1" dirty="0">
                <a:latin typeface="Arial" panose="020B0604020202020204" pitchFamily="34" charset="0"/>
                <a:ea typeface="Arial" panose="020B0604020202020204" pitchFamily="34" charset="0"/>
              </a:endParaRPr>
            </a:p>
          </p:txBody>
        </p:sp>
        <p:sp>
          <p:nvSpPr>
            <p:cNvPr id="153610" name="椭圆 21514"/>
            <p:cNvSpPr/>
            <p:nvPr/>
          </p:nvSpPr>
          <p:spPr>
            <a:xfrm>
              <a:off x="0" y="1000"/>
              <a:ext cx="171" cy="171"/>
            </a:xfrm>
            <a:prstGeom prst="ellipse">
              <a:avLst/>
            </a:prstGeom>
            <a:gradFill rotWithShape="1">
              <a:gsLst>
                <a:gs pos="0">
                  <a:srgbClr val="8DD2F4"/>
                </a:gs>
                <a:gs pos="100000">
                  <a:schemeClr val="accent2"/>
                </a:gs>
              </a:gsLst>
              <a:path path="shape">
                <a:fillToRect l="50000" t="50000" r="50000" b="50000"/>
              </a:path>
              <a:tileRect/>
            </a:gradFill>
            <a:ln w="9525">
              <a:noFill/>
            </a:ln>
          </p:spPr>
          <p:txBody>
            <a:bodyPr anchor="t"/>
            <a:lstStyle/>
            <a:p>
              <a:pPr algn="r"/>
              <a:endParaRPr lang="zh-CN" altLang="en-US" b="1" dirty="0">
                <a:latin typeface="Arial" panose="020B0604020202020204" pitchFamily="34" charset="0"/>
                <a:ea typeface="Arial" panose="020B0604020202020204" pitchFamily="34" charset="0"/>
              </a:endParaRPr>
            </a:p>
          </p:txBody>
        </p:sp>
        <p:sp>
          <p:nvSpPr>
            <p:cNvPr id="153611" name="椭圆 21515"/>
            <p:cNvSpPr/>
            <p:nvPr/>
          </p:nvSpPr>
          <p:spPr>
            <a:xfrm>
              <a:off x="513" y="73"/>
              <a:ext cx="172" cy="172"/>
            </a:xfrm>
            <a:prstGeom prst="ellipse">
              <a:avLst/>
            </a:prstGeom>
            <a:gradFill rotWithShape="1">
              <a:gsLst>
                <a:gs pos="0">
                  <a:srgbClr val="8DD2F4"/>
                </a:gs>
                <a:gs pos="100000">
                  <a:schemeClr val="accent2"/>
                </a:gs>
              </a:gsLst>
              <a:path path="shape">
                <a:fillToRect l="50000" t="50000" r="50000" b="50000"/>
              </a:path>
              <a:tileRect/>
            </a:gradFill>
            <a:ln w="9525">
              <a:noFill/>
            </a:ln>
          </p:spPr>
          <p:txBody>
            <a:bodyPr anchor="t"/>
            <a:lstStyle/>
            <a:p>
              <a:pPr algn="r"/>
              <a:endParaRPr lang="zh-CN" altLang="en-US" b="1" dirty="0">
                <a:latin typeface="Arial" panose="020B0604020202020204" pitchFamily="34" charset="0"/>
                <a:ea typeface="Arial" panose="020B0604020202020204" pitchFamily="34" charset="0"/>
              </a:endParaRPr>
            </a:p>
          </p:txBody>
        </p:sp>
        <p:sp>
          <p:nvSpPr>
            <p:cNvPr id="153612" name="椭圆 21516"/>
            <p:cNvSpPr/>
            <p:nvPr/>
          </p:nvSpPr>
          <p:spPr>
            <a:xfrm>
              <a:off x="1583" y="73"/>
              <a:ext cx="171" cy="172"/>
            </a:xfrm>
            <a:prstGeom prst="ellipse">
              <a:avLst/>
            </a:prstGeom>
            <a:gradFill rotWithShape="1">
              <a:gsLst>
                <a:gs pos="0">
                  <a:srgbClr val="8DD2F4"/>
                </a:gs>
                <a:gs pos="100000">
                  <a:schemeClr val="accent2"/>
                </a:gs>
              </a:gsLst>
              <a:path path="shape">
                <a:fillToRect l="50000" t="50000" r="50000" b="50000"/>
              </a:path>
              <a:tileRect/>
            </a:gradFill>
            <a:ln w="9525">
              <a:noFill/>
            </a:ln>
          </p:spPr>
          <p:txBody>
            <a:bodyPr anchor="t"/>
            <a:lstStyle/>
            <a:p>
              <a:pPr algn="r"/>
              <a:endParaRPr lang="zh-CN" altLang="en-US" b="1" dirty="0">
                <a:latin typeface="Arial" panose="020B0604020202020204" pitchFamily="34" charset="0"/>
                <a:ea typeface="Arial" panose="020B0604020202020204" pitchFamily="34" charset="0"/>
              </a:endParaRPr>
            </a:p>
          </p:txBody>
        </p:sp>
        <p:sp>
          <p:nvSpPr>
            <p:cNvPr id="153613" name="椭圆 21517"/>
            <p:cNvSpPr/>
            <p:nvPr/>
          </p:nvSpPr>
          <p:spPr>
            <a:xfrm>
              <a:off x="469" y="1868"/>
              <a:ext cx="172" cy="172"/>
            </a:xfrm>
            <a:prstGeom prst="ellipse">
              <a:avLst/>
            </a:prstGeom>
            <a:gradFill rotWithShape="1">
              <a:gsLst>
                <a:gs pos="0">
                  <a:srgbClr val="8DD2F4"/>
                </a:gs>
                <a:gs pos="100000">
                  <a:schemeClr val="accent2"/>
                </a:gs>
              </a:gsLst>
              <a:path path="shape">
                <a:fillToRect l="50000" t="50000" r="50000" b="50000"/>
              </a:path>
              <a:tileRect/>
            </a:gradFill>
            <a:ln w="9525">
              <a:noFill/>
            </a:ln>
          </p:spPr>
          <p:txBody>
            <a:bodyPr anchor="t"/>
            <a:lstStyle/>
            <a:p>
              <a:pPr algn="r"/>
              <a:endParaRPr lang="zh-CN" altLang="en-US" b="1" dirty="0">
                <a:latin typeface="Arial" panose="020B0604020202020204" pitchFamily="34" charset="0"/>
                <a:ea typeface="Arial" panose="020B0604020202020204" pitchFamily="34" charset="0"/>
              </a:endParaRPr>
            </a:p>
          </p:txBody>
        </p:sp>
        <p:sp>
          <p:nvSpPr>
            <p:cNvPr id="153614" name="椭圆 21518"/>
            <p:cNvSpPr/>
            <p:nvPr/>
          </p:nvSpPr>
          <p:spPr>
            <a:xfrm>
              <a:off x="1583" y="1868"/>
              <a:ext cx="171" cy="172"/>
            </a:xfrm>
            <a:prstGeom prst="ellipse">
              <a:avLst/>
            </a:prstGeom>
            <a:gradFill rotWithShape="1">
              <a:gsLst>
                <a:gs pos="0">
                  <a:srgbClr val="8DD2F4"/>
                </a:gs>
                <a:gs pos="100000">
                  <a:schemeClr val="accent2"/>
                </a:gs>
              </a:gsLst>
              <a:path path="shape">
                <a:fillToRect l="50000" t="50000" r="50000" b="50000"/>
              </a:path>
              <a:tileRect/>
            </a:gradFill>
            <a:ln w="9525">
              <a:noFill/>
            </a:ln>
          </p:spPr>
          <p:txBody>
            <a:bodyPr anchor="t"/>
            <a:lstStyle/>
            <a:p>
              <a:pPr algn="r"/>
              <a:endParaRPr lang="zh-CN" altLang="en-US" b="1" dirty="0">
                <a:latin typeface="Arial" panose="020B0604020202020204" pitchFamily="34" charset="0"/>
                <a:ea typeface="Arial" panose="020B0604020202020204" pitchFamily="34" charset="0"/>
              </a:endParaRPr>
            </a:p>
          </p:txBody>
        </p:sp>
        <p:sp>
          <p:nvSpPr>
            <p:cNvPr id="153615" name="椭圆 21519"/>
            <p:cNvSpPr/>
            <p:nvPr/>
          </p:nvSpPr>
          <p:spPr>
            <a:xfrm>
              <a:off x="2096" y="992"/>
              <a:ext cx="172" cy="172"/>
            </a:xfrm>
            <a:prstGeom prst="ellipse">
              <a:avLst/>
            </a:prstGeom>
            <a:gradFill rotWithShape="1">
              <a:gsLst>
                <a:gs pos="0">
                  <a:srgbClr val="8DD2F4"/>
                </a:gs>
                <a:gs pos="100000">
                  <a:schemeClr val="accent2"/>
                </a:gs>
              </a:gsLst>
              <a:path path="shape">
                <a:fillToRect l="50000" t="50000" r="50000" b="50000"/>
              </a:path>
              <a:tileRect/>
            </a:gradFill>
            <a:ln w="9525">
              <a:noFill/>
            </a:ln>
          </p:spPr>
          <p:txBody>
            <a:bodyPr anchor="t"/>
            <a:lstStyle/>
            <a:p>
              <a:pPr algn="r"/>
              <a:endParaRPr lang="zh-CN" altLang="en-US" b="1" dirty="0">
                <a:latin typeface="Arial" panose="020B0604020202020204" pitchFamily="34" charset="0"/>
                <a:ea typeface="Arial" panose="020B0604020202020204" pitchFamily="34" charset="0"/>
              </a:endParaRPr>
            </a:p>
          </p:txBody>
        </p:sp>
        <p:sp>
          <p:nvSpPr>
            <p:cNvPr id="44048" name="椭圆 21520"/>
            <p:cNvSpPr>
              <a:spLocks noChangeArrowheads="1"/>
            </p:cNvSpPr>
            <p:nvPr/>
          </p:nvSpPr>
          <p:spPr bwMode="auto">
            <a:xfrm>
              <a:off x="664" y="580"/>
              <a:ext cx="955" cy="947"/>
            </a:xfrm>
            <a:prstGeom prst="ellipse">
              <a:avLst/>
            </a:prstGeom>
            <a:gradFill rotWithShape="1">
              <a:gsLst>
                <a:gs pos="0">
                  <a:srgbClr val="FFFFFF"/>
                </a:gs>
                <a:gs pos="50000">
                  <a:schemeClr val="hlink"/>
                </a:gs>
                <a:gs pos="100000">
                  <a:srgbClr val="FFFFFF"/>
                </a:gs>
              </a:gsLst>
              <a:lin ang="2700000" scaled="1"/>
            </a:gradFill>
            <a:ln w="9525">
              <a:noFill/>
              <a:round/>
            </a:ln>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153617" name="椭圆 21521"/>
            <p:cNvSpPr/>
            <p:nvPr/>
          </p:nvSpPr>
          <p:spPr>
            <a:xfrm>
              <a:off x="664" y="580"/>
              <a:ext cx="955" cy="947"/>
            </a:xfrm>
            <a:prstGeom prst="ellipse">
              <a:avLst/>
            </a:prstGeom>
            <a:gradFill rotWithShape="1">
              <a:gsLst>
                <a:gs pos="0">
                  <a:schemeClr val="hlink">
                    <a:alpha val="31998"/>
                  </a:schemeClr>
                </a:gs>
                <a:gs pos="100000">
                  <a:srgbClr val="000000">
                    <a:alpha val="89998"/>
                  </a:srgbClr>
                </a:gs>
              </a:gsLst>
              <a:lin ang="2700000" scaled="1"/>
              <a:tileRect/>
            </a:gradFill>
            <a:ln w="9525">
              <a:noFill/>
            </a:ln>
          </p:spPr>
          <p:txBody>
            <a:bodyPr anchor="t"/>
            <a:lstStyle/>
            <a:p>
              <a:pPr algn="r"/>
              <a:endParaRPr lang="zh-CN" altLang="en-US" b="1" dirty="0">
                <a:latin typeface="Arial" panose="020B0604020202020204" pitchFamily="34" charset="0"/>
                <a:ea typeface="Arial" panose="020B0604020202020204" pitchFamily="34" charset="0"/>
              </a:endParaRPr>
            </a:p>
          </p:txBody>
        </p:sp>
        <p:sp>
          <p:nvSpPr>
            <p:cNvPr id="44050" name="椭圆 21522"/>
            <p:cNvSpPr>
              <a:spLocks noChangeArrowheads="1"/>
            </p:cNvSpPr>
            <p:nvPr/>
          </p:nvSpPr>
          <p:spPr bwMode="auto">
            <a:xfrm>
              <a:off x="726" y="641"/>
              <a:ext cx="832" cy="824"/>
            </a:xfrm>
            <a:prstGeom prst="ellipse">
              <a:avLst/>
            </a:prstGeom>
            <a:gradFill rotWithShape="1">
              <a:gsLst>
                <a:gs pos="0">
                  <a:srgbClr val="856412"/>
                </a:gs>
                <a:gs pos="50000">
                  <a:schemeClr val="hlink"/>
                </a:gs>
                <a:gs pos="100000">
                  <a:srgbClr val="856412"/>
                </a:gs>
              </a:gsLst>
              <a:lin ang="18900000" scaled="1"/>
            </a:gradFill>
            <a:ln w="9525">
              <a:noFill/>
              <a:round/>
            </a:ln>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153619" name="椭圆 21523"/>
            <p:cNvSpPr/>
            <p:nvPr/>
          </p:nvSpPr>
          <p:spPr>
            <a:xfrm>
              <a:off x="750" y="660"/>
              <a:ext cx="833" cy="823"/>
            </a:xfrm>
            <a:prstGeom prst="ellipse">
              <a:avLst/>
            </a:prstGeom>
            <a:gradFill rotWithShape="1">
              <a:gsLst>
                <a:gs pos="0">
                  <a:srgbClr val="9C7515"/>
                </a:gs>
                <a:gs pos="100000">
                  <a:schemeClr val="hlink">
                    <a:alpha val="0"/>
                  </a:schemeClr>
                </a:gs>
              </a:gsLst>
              <a:lin ang="2700000" scaled="1"/>
              <a:tileRect/>
            </a:gradFill>
            <a:ln w="9525">
              <a:noFill/>
            </a:ln>
          </p:spPr>
          <p:txBody>
            <a:bodyPr anchor="t"/>
            <a:lstStyle/>
            <a:p>
              <a:pPr algn="r"/>
              <a:endParaRPr lang="zh-CN" altLang="en-US" b="1" dirty="0">
                <a:latin typeface="Arial" panose="020B0604020202020204" pitchFamily="34" charset="0"/>
                <a:ea typeface="Arial" panose="020B0604020202020204" pitchFamily="34" charset="0"/>
              </a:endParaRPr>
            </a:p>
          </p:txBody>
        </p:sp>
        <p:sp>
          <p:nvSpPr>
            <p:cNvPr id="153620" name="椭圆 21524"/>
            <p:cNvSpPr/>
            <p:nvPr/>
          </p:nvSpPr>
          <p:spPr>
            <a:xfrm>
              <a:off x="769" y="682"/>
              <a:ext cx="748" cy="742"/>
            </a:xfrm>
            <a:prstGeom prst="ellipse">
              <a:avLst/>
            </a:prstGeom>
            <a:solidFill>
              <a:srgbClr val="333333"/>
            </a:solidFill>
            <a:ln w="9525">
              <a:noFill/>
            </a:ln>
          </p:spPr>
          <p:txBody>
            <a:bodyPr anchor="t"/>
            <a:lstStyle/>
            <a:p>
              <a:pPr algn="r"/>
              <a:endParaRPr lang="zh-CN" altLang="en-US" b="1" dirty="0">
                <a:latin typeface="Arial" panose="020B0604020202020204" pitchFamily="34" charset="0"/>
                <a:ea typeface="Arial" panose="020B0604020202020204" pitchFamily="34" charset="0"/>
              </a:endParaRPr>
            </a:p>
          </p:txBody>
        </p:sp>
        <p:sp>
          <p:nvSpPr>
            <p:cNvPr id="153621" name="椭圆 21525"/>
            <p:cNvSpPr/>
            <p:nvPr/>
          </p:nvSpPr>
          <p:spPr>
            <a:xfrm>
              <a:off x="780" y="694"/>
              <a:ext cx="724" cy="716"/>
            </a:xfrm>
            <a:prstGeom prst="ellipse">
              <a:avLst/>
            </a:prstGeom>
            <a:gradFill rotWithShape="1">
              <a:gsLst>
                <a:gs pos="0">
                  <a:srgbClr val="636869"/>
                </a:gs>
                <a:gs pos="100000">
                  <a:srgbClr val="D6E1E2"/>
                </a:gs>
              </a:gsLst>
              <a:lin ang="5400000" scaled="1"/>
              <a:tileRect/>
            </a:gradFill>
            <a:ln w="9525">
              <a:noFill/>
            </a:ln>
          </p:spPr>
          <p:txBody>
            <a:bodyPr anchor="t"/>
            <a:lstStyle/>
            <a:p>
              <a:pPr algn="r"/>
              <a:endParaRPr lang="zh-CN" altLang="en-US" b="1" dirty="0">
                <a:latin typeface="Arial" panose="020B0604020202020204" pitchFamily="34" charset="0"/>
                <a:ea typeface="Arial" panose="020B0604020202020204" pitchFamily="34" charset="0"/>
              </a:endParaRPr>
            </a:p>
          </p:txBody>
        </p:sp>
        <p:sp>
          <p:nvSpPr>
            <p:cNvPr id="153622" name="椭圆 21526"/>
            <p:cNvSpPr/>
            <p:nvPr/>
          </p:nvSpPr>
          <p:spPr>
            <a:xfrm>
              <a:off x="789" y="698"/>
              <a:ext cx="707" cy="698"/>
            </a:xfrm>
            <a:prstGeom prst="ellipse">
              <a:avLst/>
            </a:prstGeom>
            <a:gradFill rotWithShape="1">
              <a:gsLst>
                <a:gs pos="0">
                  <a:srgbClr val="D6E1E2">
                    <a:alpha val="0"/>
                  </a:srgbClr>
                </a:gs>
                <a:gs pos="100000">
                  <a:srgbClr val="F1F5F5"/>
                </a:gs>
              </a:gsLst>
              <a:lin ang="5400000" scaled="1"/>
              <a:tileRect/>
            </a:gradFill>
            <a:ln w="9525">
              <a:noFill/>
            </a:ln>
          </p:spPr>
          <p:txBody>
            <a:bodyPr anchor="t"/>
            <a:lstStyle/>
            <a:p>
              <a:pPr algn="r"/>
              <a:endParaRPr lang="zh-CN" altLang="en-US" b="1" dirty="0">
                <a:latin typeface="Arial" panose="020B0604020202020204" pitchFamily="34" charset="0"/>
                <a:ea typeface="Arial" panose="020B0604020202020204" pitchFamily="34" charset="0"/>
              </a:endParaRPr>
            </a:p>
          </p:txBody>
        </p:sp>
        <p:sp>
          <p:nvSpPr>
            <p:cNvPr id="153623" name="椭圆 21527"/>
            <p:cNvSpPr/>
            <p:nvPr/>
          </p:nvSpPr>
          <p:spPr>
            <a:xfrm>
              <a:off x="797" y="705"/>
              <a:ext cx="672" cy="652"/>
            </a:xfrm>
            <a:prstGeom prst="ellipse">
              <a:avLst/>
            </a:prstGeom>
            <a:gradFill rotWithShape="1">
              <a:gsLst>
                <a:gs pos="0">
                  <a:srgbClr val="AAB2B3"/>
                </a:gs>
                <a:gs pos="100000">
                  <a:srgbClr val="D6E1E2">
                    <a:alpha val="48000"/>
                  </a:srgbClr>
                </a:gs>
              </a:gsLst>
              <a:lin ang="5400000" scaled="1"/>
              <a:tileRect/>
            </a:gradFill>
            <a:ln w="9525">
              <a:noFill/>
            </a:ln>
          </p:spPr>
          <p:txBody>
            <a:bodyPr anchor="t"/>
            <a:lstStyle/>
            <a:p>
              <a:pPr algn="r"/>
              <a:endParaRPr lang="zh-CN" altLang="en-US" b="1" dirty="0">
                <a:latin typeface="Arial" panose="020B0604020202020204" pitchFamily="34" charset="0"/>
                <a:ea typeface="Arial" panose="020B0604020202020204" pitchFamily="34" charset="0"/>
              </a:endParaRPr>
            </a:p>
          </p:txBody>
        </p:sp>
        <p:sp>
          <p:nvSpPr>
            <p:cNvPr id="153624" name="文本框 21528"/>
            <p:cNvSpPr txBox="1"/>
            <p:nvPr/>
          </p:nvSpPr>
          <p:spPr>
            <a:xfrm>
              <a:off x="851" y="737"/>
              <a:ext cx="581" cy="596"/>
            </a:xfrm>
            <a:prstGeom prst="rect">
              <a:avLst/>
            </a:prstGeom>
            <a:noFill/>
            <a:ln w="9525">
              <a:noFill/>
            </a:ln>
          </p:spPr>
          <p:txBody>
            <a:bodyPr anchor="t">
              <a:spAutoFit/>
            </a:bodyPr>
            <a:lstStyle/>
            <a:p>
              <a:pPr algn="ctr" eaLnBrk="0" hangingPunct="0"/>
              <a:r>
                <a:rPr lang="zh-CN" altLang="en-US" sz="2800" b="1" dirty="0">
                  <a:solidFill>
                    <a:srgbClr val="000000"/>
                  </a:solidFill>
                  <a:latin typeface="Arial" panose="020B0604020202020204" pitchFamily="34" charset="0"/>
                  <a:ea typeface="黑体" panose="02010600030101010101" pitchFamily="2" charset="-122"/>
                </a:rPr>
                <a:t> </a:t>
              </a:r>
            </a:p>
          </p:txBody>
        </p:sp>
      </p:grpSp>
      <p:sp>
        <p:nvSpPr>
          <p:cNvPr id="21530" name="文本框 21529"/>
          <p:cNvSpPr txBox="1"/>
          <p:nvPr/>
        </p:nvSpPr>
        <p:spPr>
          <a:xfrm>
            <a:off x="1893888" y="2754313"/>
            <a:ext cx="1668462" cy="519112"/>
          </a:xfrm>
          <a:prstGeom prst="rect">
            <a:avLst/>
          </a:prstGeom>
          <a:noFill/>
          <a:ln w="9525">
            <a:noFill/>
          </a:ln>
        </p:spPr>
        <p:txBody>
          <a:bodyPr wrap="none" anchor="t">
            <a:spAutoFit/>
          </a:bodyPr>
          <a:lstStyle/>
          <a:p>
            <a:pPr algn="ctr" eaLnBrk="0" hangingPunct="0"/>
            <a:r>
              <a:rPr lang="zh-CN" altLang="en-US" sz="2800" b="1" dirty="0">
                <a:latin typeface="Arial" panose="020B0604020202020204" pitchFamily="34" charset="0"/>
              </a:rPr>
              <a:t>看图说话</a:t>
            </a:r>
            <a:r>
              <a:rPr lang="zh-CN" altLang="en-US" b="1" dirty="0">
                <a:latin typeface="Arial" panose="020B0604020202020204" pitchFamily="34" charset="0"/>
                <a:ea typeface="黑体" panose="02010600030101010101" pitchFamily="2" charset="-122"/>
              </a:rPr>
              <a:t> </a:t>
            </a:r>
          </a:p>
        </p:txBody>
      </p:sp>
      <p:sp>
        <p:nvSpPr>
          <p:cNvPr id="21531" name="文本框 21530"/>
          <p:cNvSpPr txBox="1"/>
          <p:nvPr/>
        </p:nvSpPr>
        <p:spPr>
          <a:xfrm>
            <a:off x="1263650" y="4375150"/>
            <a:ext cx="1670050" cy="517525"/>
          </a:xfrm>
          <a:prstGeom prst="rect">
            <a:avLst/>
          </a:prstGeom>
          <a:noFill/>
          <a:ln w="9525">
            <a:noFill/>
          </a:ln>
        </p:spPr>
        <p:txBody>
          <a:bodyPr wrap="none" anchor="t">
            <a:spAutoFit/>
          </a:bodyPr>
          <a:lstStyle/>
          <a:p>
            <a:pPr algn="ctr" eaLnBrk="0" hangingPunct="0"/>
            <a:r>
              <a:rPr lang="zh-CN" altLang="en-US" sz="2800" b="1" dirty="0">
                <a:latin typeface="Arial" panose="020B0604020202020204" pitchFamily="34" charset="0"/>
              </a:rPr>
              <a:t>复述课文</a:t>
            </a:r>
            <a:r>
              <a:rPr lang="zh-CN" altLang="en-US" b="1" dirty="0">
                <a:latin typeface="Arial" panose="020B0604020202020204" pitchFamily="34" charset="0"/>
                <a:ea typeface="黑体" panose="02010600030101010101" pitchFamily="2" charset="-122"/>
              </a:rPr>
              <a:t> </a:t>
            </a:r>
          </a:p>
        </p:txBody>
      </p:sp>
      <p:sp>
        <p:nvSpPr>
          <p:cNvPr id="21532" name="文本框 21531"/>
          <p:cNvSpPr txBox="1"/>
          <p:nvPr/>
        </p:nvSpPr>
        <p:spPr>
          <a:xfrm>
            <a:off x="1938338" y="5768975"/>
            <a:ext cx="1668462" cy="517525"/>
          </a:xfrm>
          <a:prstGeom prst="rect">
            <a:avLst/>
          </a:prstGeom>
          <a:noFill/>
          <a:ln w="9525">
            <a:noFill/>
          </a:ln>
        </p:spPr>
        <p:txBody>
          <a:bodyPr wrap="none" anchor="t">
            <a:spAutoFit/>
          </a:bodyPr>
          <a:lstStyle/>
          <a:p>
            <a:pPr algn="ctr" eaLnBrk="0" hangingPunct="0"/>
            <a:r>
              <a:rPr lang="zh-CN" altLang="en-US" sz="2800" b="1" dirty="0">
                <a:latin typeface="Arial" panose="020B0604020202020204" pitchFamily="34" charset="0"/>
              </a:rPr>
              <a:t>补白描述</a:t>
            </a:r>
            <a:r>
              <a:rPr lang="zh-CN" altLang="en-US" b="1" dirty="0">
                <a:latin typeface="Arial" panose="020B0604020202020204" pitchFamily="34" charset="0"/>
                <a:ea typeface="黑体" panose="02010600030101010101" pitchFamily="2" charset="-122"/>
              </a:rPr>
              <a:t> </a:t>
            </a:r>
          </a:p>
        </p:txBody>
      </p:sp>
      <p:sp>
        <p:nvSpPr>
          <p:cNvPr id="21533" name="文本框 21532"/>
          <p:cNvSpPr txBox="1"/>
          <p:nvPr/>
        </p:nvSpPr>
        <p:spPr>
          <a:xfrm>
            <a:off x="5607050" y="2709863"/>
            <a:ext cx="3268663" cy="517525"/>
          </a:xfrm>
          <a:prstGeom prst="rect">
            <a:avLst/>
          </a:prstGeom>
          <a:noFill/>
          <a:ln w="9525">
            <a:noFill/>
          </a:ln>
        </p:spPr>
        <p:txBody>
          <a:bodyPr wrap="none" anchor="t">
            <a:spAutoFit/>
          </a:bodyPr>
          <a:lstStyle/>
          <a:p>
            <a:pPr algn="ctr" eaLnBrk="0" hangingPunct="0"/>
            <a:r>
              <a:rPr lang="zh-CN" altLang="en-US" sz="2800" b="1" dirty="0">
                <a:latin typeface="宋体" panose="02010600030101010101" pitchFamily="2" charset="-122"/>
              </a:rPr>
              <a:t> 仿说、续说与改说</a:t>
            </a:r>
            <a:r>
              <a:rPr lang="zh-CN" altLang="en-US" b="1" dirty="0">
                <a:latin typeface="Arial" panose="020B0604020202020204" pitchFamily="34" charset="0"/>
                <a:ea typeface="黑体" panose="02010600030101010101" pitchFamily="2" charset="-122"/>
              </a:rPr>
              <a:t> </a:t>
            </a:r>
          </a:p>
        </p:txBody>
      </p:sp>
      <p:sp>
        <p:nvSpPr>
          <p:cNvPr id="21534" name="文本框 21533"/>
          <p:cNvSpPr txBox="1"/>
          <p:nvPr/>
        </p:nvSpPr>
        <p:spPr>
          <a:xfrm>
            <a:off x="6553200" y="4238625"/>
            <a:ext cx="1782763" cy="519113"/>
          </a:xfrm>
          <a:prstGeom prst="rect">
            <a:avLst/>
          </a:prstGeom>
          <a:noFill/>
          <a:ln w="9525">
            <a:noFill/>
          </a:ln>
        </p:spPr>
        <p:txBody>
          <a:bodyPr wrap="none" anchor="t">
            <a:spAutoFit/>
          </a:bodyPr>
          <a:lstStyle/>
          <a:p>
            <a:pPr algn="ctr" eaLnBrk="0" hangingPunct="0"/>
            <a:r>
              <a:rPr lang="zh-CN" altLang="en-US" sz="2800" b="1" dirty="0">
                <a:latin typeface="宋体" panose="02010600030101010101" pitchFamily="2" charset="-122"/>
              </a:rPr>
              <a:t>讨论分析 </a:t>
            </a:r>
          </a:p>
        </p:txBody>
      </p:sp>
      <p:sp>
        <p:nvSpPr>
          <p:cNvPr id="21535" name="文本框 21534"/>
          <p:cNvSpPr txBox="1"/>
          <p:nvPr/>
        </p:nvSpPr>
        <p:spPr>
          <a:xfrm>
            <a:off x="5248275" y="5634038"/>
            <a:ext cx="3738563" cy="823912"/>
          </a:xfrm>
          <a:prstGeom prst="rect">
            <a:avLst/>
          </a:prstGeom>
          <a:noFill/>
          <a:ln w="9525">
            <a:noFill/>
          </a:ln>
        </p:spPr>
        <p:txBody>
          <a:bodyPr wrap="none" anchor="t">
            <a:spAutoFit/>
          </a:bodyPr>
          <a:lstStyle/>
          <a:p>
            <a:pPr algn="ctr" eaLnBrk="0" hangingPunct="0"/>
            <a:r>
              <a:rPr lang="zh-CN" altLang="en-US" sz="2800" b="1" dirty="0">
                <a:latin typeface="Arial" panose="020B0604020202020204" pitchFamily="34" charset="0"/>
              </a:rPr>
              <a:t>专题口头作文训练</a:t>
            </a:r>
          </a:p>
          <a:p>
            <a:pPr algn="ctr" eaLnBrk="0" hangingPunct="0"/>
            <a:r>
              <a:rPr lang="zh-CN" altLang="en-US" sz="2000" b="1" dirty="0">
                <a:latin typeface="Arial" panose="020B0604020202020204" pitchFamily="34" charset="0"/>
              </a:rPr>
              <a:t>口语交际、作文教学中先说后写</a:t>
            </a:r>
          </a:p>
        </p:txBody>
      </p:sp>
      <p:sp>
        <p:nvSpPr>
          <p:cNvPr id="21536" name="文本框 21535"/>
          <p:cNvSpPr txBox="1"/>
          <p:nvPr/>
        </p:nvSpPr>
        <p:spPr>
          <a:xfrm>
            <a:off x="250825" y="1943100"/>
            <a:ext cx="6618288" cy="579438"/>
          </a:xfrm>
          <a:prstGeom prst="rect">
            <a:avLst/>
          </a:prstGeom>
          <a:noFill/>
          <a:ln w="9525">
            <a:noFill/>
          </a:ln>
        </p:spPr>
        <p:txBody>
          <a:bodyPr anchor="t">
            <a:spAutoFit/>
          </a:bodyPr>
          <a:lstStyle/>
          <a:p>
            <a:r>
              <a:rPr lang="zh-CN" altLang="en-US" sz="3200" b="1" dirty="0">
                <a:latin typeface="宋体" panose="02010600030101010101" pitchFamily="2" charset="-122"/>
              </a:rPr>
              <a:t>2.在课堂教学中进行口头作文训练</a:t>
            </a:r>
            <a:r>
              <a:rPr lang="zh-CN" altLang="en-US" sz="2800" b="1" dirty="0">
                <a:latin typeface="宋体" panose="02010600030101010101" pitchFamily="2" charset="-122"/>
              </a:rPr>
              <a:t> </a:t>
            </a:r>
          </a:p>
        </p:txBody>
      </p:sp>
      <p:sp>
        <p:nvSpPr>
          <p:cNvPr id="153632" name="AutoShape 14"/>
          <p:cNvSpPr/>
          <p:nvPr/>
        </p:nvSpPr>
        <p:spPr>
          <a:xfrm>
            <a:off x="161925" y="1358900"/>
            <a:ext cx="6345238" cy="584200"/>
          </a:xfrm>
          <a:prstGeom prst="roundRect">
            <a:avLst>
              <a:gd name="adj" fmla="val 16667"/>
            </a:avLst>
          </a:prstGeom>
          <a:solidFill>
            <a:schemeClr val="hlink"/>
          </a:solidFill>
          <a:ln w="38100" cap="flat" cmpd="sng">
            <a:solidFill>
              <a:srgbClr val="FFFFFF">
                <a:alpha val="50195"/>
              </a:srgbClr>
            </a:solidFill>
            <a:prstDash val="solid"/>
            <a:round/>
            <a:headEnd type="none" w="med" len="med"/>
            <a:tailEnd type="none" w="med" len="med"/>
          </a:ln>
        </p:spPr>
        <p:txBody>
          <a:bodyPr wrap="none" anchor="ctr"/>
          <a:lstStyle/>
          <a:p>
            <a:r>
              <a:rPr lang="zh-CN" altLang="en-US" sz="3600" b="1" dirty="0">
                <a:latin typeface="Arial" panose="020B0604020202020204" pitchFamily="34" charset="0"/>
              </a:rPr>
              <a:t>（三）小学口头作文训练方法</a:t>
            </a:r>
          </a:p>
        </p:txBody>
      </p:sp>
      <p:sp>
        <p:nvSpPr>
          <p:cNvPr id="96289" name="日期占位符 1"/>
          <p:cNvSpPr txBox="1">
            <a:spLocks noGrp="1" noChangeArrowheads="1"/>
          </p:cNvSpPr>
          <p:nvPr>
            <p:ph type="dt" sz="half" idx="10"/>
          </p:nvPr>
        </p:nvSpPr>
        <p:spPr bwMode="auto">
          <a:ln>
            <a:miter lim="800000"/>
          </a:ln>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smtClean="0">
                <a:ln>
                  <a:noFill/>
                </a:ln>
                <a:solidFill>
                  <a:schemeClr val="tx1"/>
                </a:solidFill>
                <a:effectLst/>
                <a:uLnTx/>
                <a:uFillTx/>
                <a:latin typeface="Verdana" panose="020B0604030504040204" pitchFamily="34" charset="0"/>
                <a:ea typeface="+mn-ea"/>
                <a:cs typeface="+mn-cs"/>
              </a:rPr>
              <a:t>http://www.thxsyxx.com</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21536"/>
                                        </p:tgtEl>
                                        <p:attrNameLst>
                                          <p:attrName>style.visibility</p:attrName>
                                        </p:attrNameLst>
                                      </p:cBhvr>
                                      <p:to>
                                        <p:strVal val="visible"/>
                                      </p:to>
                                    </p:set>
                                    <p:animEffect transition="in" filter="slide(fromTop)">
                                      <p:cBhvr>
                                        <p:cTn id="7" dur="500"/>
                                        <p:tgtEl>
                                          <p:spTgt spid="21536"/>
                                        </p:tgtEl>
                                      </p:cBhvr>
                                    </p:animEffect>
                                  </p:childTnLst>
                                </p:cTn>
                              </p:par>
                            </p:childTnLst>
                          </p:cTn>
                        </p:par>
                        <p:par>
                          <p:cTn id="8" fill="hold">
                            <p:stCondLst>
                              <p:cond delay="500"/>
                            </p:stCondLst>
                            <p:childTnLst>
                              <p:par>
                                <p:cTn id="9" presetID="23" presetClass="entr" presetSubtype="16"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2000" fill="hold"/>
                                        <p:tgtEl>
                                          <p:spTgt spid="2"/>
                                        </p:tgtEl>
                                        <p:attrNameLst>
                                          <p:attrName>ppt_w</p:attrName>
                                        </p:attrNameLst>
                                      </p:cBhvr>
                                      <p:tavLst>
                                        <p:tav tm="0">
                                          <p:val>
                                            <p:fltVal val="0"/>
                                          </p:val>
                                        </p:tav>
                                        <p:tav tm="100000">
                                          <p:val>
                                            <p:strVal val="#ppt_w"/>
                                          </p:val>
                                        </p:tav>
                                      </p:tavLst>
                                    </p:anim>
                                    <p:anim calcmode="lin" valueType="num">
                                      <p:cBhvr>
                                        <p:cTn id="12" dur="2000" fill="hold"/>
                                        <p:tgtEl>
                                          <p:spTgt spid="2"/>
                                        </p:tgtEl>
                                        <p:attrNameLst>
                                          <p:attrName>ppt_h</p:attrName>
                                        </p:attrNameLst>
                                      </p:cBhvr>
                                      <p:tavLst>
                                        <p:tav tm="0">
                                          <p:val>
                                            <p:fltVal val="0"/>
                                          </p:val>
                                        </p:tav>
                                        <p:tav tm="100000">
                                          <p:val>
                                            <p:strVal val="#ppt_h"/>
                                          </p:val>
                                        </p:tav>
                                      </p:tavLst>
                                    </p:anim>
                                  </p:childTnLst>
                                </p:cTn>
                              </p:par>
                            </p:childTnLst>
                          </p:cTn>
                        </p:par>
                        <p:par>
                          <p:cTn id="13" fill="hold">
                            <p:stCondLst>
                              <p:cond delay="2500"/>
                            </p:stCondLst>
                            <p:childTnLst>
                              <p:par>
                                <p:cTn id="14" presetID="10" presetClass="entr" presetSubtype="0" fill="hold" grpId="0" nodeType="afterEffect">
                                  <p:stCondLst>
                                    <p:cond delay="2000"/>
                                  </p:stCondLst>
                                  <p:childTnLst>
                                    <p:set>
                                      <p:cBhvr>
                                        <p:cTn id="15" dur="1" fill="hold">
                                          <p:stCondLst>
                                            <p:cond delay="0"/>
                                          </p:stCondLst>
                                        </p:cTn>
                                        <p:tgtEl>
                                          <p:spTgt spid="21530"/>
                                        </p:tgtEl>
                                        <p:attrNameLst>
                                          <p:attrName>style.visibility</p:attrName>
                                        </p:attrNameLst>
                                      </p:cBhvr>
                                      <p:to>
                                        <p:strVal val="visible"/>
                                      </p:to>
                                    </p:set>
                                    <p:animEffect transition="in" filter="fade">
                                      <p:cBhvr>
                                        <p:cTn id="16" dur="1000"/>
                                        <p:tgtEl>
                                          <p:spTgt spid="21530"/>
                                        </p:tgtEl>
                                      </p:cBhvr>
                                    </p:animEffect>
                                  </p:childTnLst>
                                </p:cTn>
                              </p:par>
                            </p:childTnLst>
                          </p:cTn>
                        </p:par>
                        <p:par>
                          <p:cTn id="17" fill="hold">
                            <p:stCondLst>
                              <p:cond delay="5500"/>
                            </p:stCondLst>
                            <p:childTnLst>
                              <p:par>
                                <p:cTn id="18" presetID="10" presetClass="entr" presetSubtype="0" fill="hold" grpId="0" nodeType="afterEffect">
                                  <p:stCondLst>
                                    <p:cond delay="0"/>
                                  </p:stCondLst>
                                  <p:childTnLst>
                                    <p:set>
                                      <p:cBhvr>
                                        <p:cTn id="19" dur="1" fill="hold">
                                          <p:stCondLst>
                                            <p:cond delay="0"/>
                                          </p:stCondLst>
                                        </p:cTn>
                                        <p:tgtEl>
                                          <p:spTgt spid="21531"/>
                                        </p:tgtEl>
                                        <p:attrNameLst>
                                          <p:attrName>style.visibility</p:attrName>
                                        </p:attrNameLst>
                                      </p:cBhvr>
                                      <p:to>
                                        <p:strVal val="visible"/>
                                      </p:to>
                                    </p:set>
                                    <p:animEffect transition="in" filter="fade">
                                      <p:cBhvr>
                                        <p:cTn id="20" dur="1000"/>
                                        <p:tgtEl>
                                          <p:spTgt spid="21531"/>
                                        </p:tgtEl>
                                      </p:cBhvr>
                                    </p:animEffect>
                                  </p:childTnLst>
                                </p:cTn>
                              </p:par>
                            </p:childTnLst>
                          </p:cTn>
                        </p:par>
                        <p:par>
                          <p:cTn id="21" fill="hold">
                            <p:stCondLst>
                              <p:cond delay="6500"/>
                            </p:stCondLst>
                            <p:childTnLst>
                              <p:par>
                                <p:cTn id="22" presetID="10" presetClass="entr" presetSubtype="0" fill="hold" grpId="0" nodeType="afterEffect">
                                  <p:stCondLst>
                                    <p:cond delay="0"/>
                                  </p:stCondLst>
                                  <p:childTnLst>
                                    <p:set>
                                      <p:cBhvr>
                                        <p:cTn id="23" dur="1" fill="hold">
                                          <p:stCondLst>
                                            <p:cond delay="0"/>
                                          </p:stCondLst>
                                        </p:cTn>
                                        <p:tgtEl>
                                          <p:spTgt spid="21532"/>
                                        </p:tgtEl>
                                        <p:attrNameLst>
                                          <p:attrName>style.visibility</p:attrName>
                                        </p:attrNameLst>
                                      </p:cBhvr>
                                      <p:to>
                                        <p:strVal val="visible"/>
                                      </p:to>
                                    </p:set>
                                    <p:animEffect transition="in" filter="fade">
                                      <p:cBhvr>
                                        <p:cTn id="24" dur="1000"/>
                                        <p:tgtEl>
                                          <p:spTgt spid="21532"/>
                                        </p:tgtEl>
                                      </p:cBhvr>
                                    </p:animEffect>
                                  </p:childTnLst>
                                </p:cTn>
                              </p:par>
                            </p:childTnLst>
                          </p:cTn>
                        </p:par>
                        <p:par>
                          <p:cTn id="25" fill="hold">
                            <p:stCondLst>
                              <p:cond delay="7500"/>
                            </p:stCondLst>
                            <p:childTnLst>
                              <p:par>
                                <p:cTn id="26" presetID="10" presetClass="entr" presetSubtype="0" fill="hold" grpId="0" nodeType="afterEffect">
                                  <p:stCondLst>
                                    <p:cond delay="0"/>
                                  </p:stCondLst>
                                  <p:childTnLst>
                                    <p:set>
                                      <p:cBhvr>
                                        <p:cTn id="27" dur="1" fill="hold">
                                          <p:stCondLst>
                                            <p:cond delay="0"/>
                                          </p:stCondLst>
                                        </p:cTn>
                                        <p:tgtEl>
                                          <p:spTgt spid="21533"/>
                                        </p:tgtEl>
                                        <p:attrNameLst>
                                          <p:attrName>style.visibility</p:attrName>
                                        </p:attrNameLst>
                                      </p:cBhvr>
                                      <p:to>
                                        <p:strVal val="visible"/>
                                      </p:to>
                                    </p:set>
                                    <p:animEffect transition="in" filter="fade">
                                      <p:cBhvr>
                                        <p:cTn id="28" dur="1000"/>
                                        <p:tgtEl>
                                          <p:spTgt spid="21533"/>
                                        </p:tgtEl>
                                      </p:cBhvr>
                                    </p:animEffect>
                                  </p:childTnLst>
                                </p:cTn>
                              </p:par>
                            </p:childTnLst>
                          </p:cTn>
                        </p:par>
                        <p:par>
                          <p:cTn id="29" fill="hold">
                            <p:stCondLst>
                              <p:cond delay="8500"/>
                            </p:stCondLst>
                            <p:childTnLst>
                              <p:par>
                                <p:cTn id="30" presetID="10" presetClass="entr" presetSubtype="0" fill="hold" grpId="0" nodeType="afterEffect">
                                  <p:stCondLst>
                                    <p:cond delay="0"/>
                                  </p:stCondLst>
                                  <p:childTnLst>
                                    <p:set>
                                      <p:cBhvr>
                                        <p:cTn id="31" dur="1" fill="hold">
                                          <p:stCondLst>
                                            <p:cond delay="0"/>
                                          </p:stCondLst>
                                        </p:cTn>
                                        <p:tgtEl>
                                          <p:spTgt spid="21534"/>
                                        </p:tgtEl>
                                        <p:attrNameLst>
                                          <p:attrName>style.visibility</p:attrName>
                                        </p:attrNameLst>
                                      </p:cBhvr>
                                      <p:to>
                                        <p:strVal val="visible"/>
                                      </p:to>
                                    </p:set>
                                    <p:animEffect transition="in" filter="fade">
                                      <p:cBhvr>
                                        <p:cTn id="32" dur="1000"/>
                                        <p:tgtEl>
                                          <p:spTgt spid="21534"/>
                                        </p:tgtEl>
                                      </p:cBhvr>
                                    </p:animEffect>
                                  </p:childTnLst>
                                </p:cTn>
                              </p:par>
                            </p:childTnLst>
                          </p:cTn>
                        </p:par>
                        <p:par>
                          <p:cTn id="33" fill="hold">
                            <p:stCondLst>
                              <p:cond delay="9500"/>
                            </p:stCondLst>
                            <p:childTnLst>
                              <p:par>
                                <p:cTn id="34" presetID="10" presetClass="entr" presetSubtype="0" fill="hold" grpId="0" nodeType="afterEffect">
                                  <p:stCondLst>
                                    <p:cond delay="0"/>
                                  </p:stCondLst>
                                  <p:childTnLst>
                                    <p:set>
                                      <p:cBhvr>
                                        <p:cTn id="35" dur="1" fill="hold">
                                          <p:stCondLst>
                                            <p:cond delay="0"/>
                                          </p:stCondLst>
                                        </p:cTn>
                                        <p:tgtEl>
                                          <p:spTgt spid="21535"/>
                                        </p:tgtEl>
                                        <p:attrNameLst>
                                          <p:attrName>style.visibility</p:attrName>
                                        </p:attrNameLst>
                                      </p:cBhvr>
                                      <p:to>
                                        <p:strVal val="visible"/>
                                      </p:to>
                                    </p:set>
                                    <p:animEffect transition="in" filter="fade">
                                      <p:cBhvr>
                                        <p:cTn id="36" dur="1000"/>
                                        <p:tgtEl>
                                          <p:spTgt spid="215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30" grpId="0"/>
      <p:bldP spid="21531" grpId="0"/>
      <p:bldP spid="21532" grpId="0"/>
      <p:bldP spid="21533" grpId="0"/>
      <p:bldP spid="21534" grpId="0"/>
      <p:bldP spid="21535" grpId="0"/>
      <p:bldP spid="21536" grpId="0" bldLvl="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标题 21505"/>
          <p:cNvSpPr>
            <a:spLocks noGrp="1"/>
          </p:cNvSpPr>
          <p:nvPr>
            <p:ph type="title"/>
          </p:nvPr>
        </p:nvSpPr>
        <p:spPr>
          <a:xfrm>
            <a:off x="1295400" y="765175"/>
            <a:ext cx="7848600" cy="503238"/>
          </a:xfrm>
          <a:ln>
            <a:miter lim="800000"/>
          </a:ln>
          <a:effectLst>
            <a:outerShdw dist="35921" dir="2699999" algn="ctr" rotWithShape="0">
              <a:schemeClr val="tx1"/>
            </a:outerShdw>
          </a:effectLst>
        </p:spPr>
        <p:txBody>
          <a:bodyPr vert="horz" wrap="square" lIns="91440" tIns="45720" rIns="91440" bIns="45720" numCol="1" anchor="ctr"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4000" b="1" i="0" u="none" strike="noStrike" kern="1200" cap="none" spc="0" normalizeH="0" baseline="0" noProof="1" smtClean="0">
                <a:ln>
                  <a:noFill/>
                </a:ln>
                <a:solidFill>
                  <a:schemeClr val="bg1"/>
                </a:solidFill>
                <a:effectLst>
                  <a:outerShdw blurRad="38100" dist="38100" dir="2700000">
                    <a:srgbClr val="C0C0C0"/>
                  </a:outerShdw>
                </a:effectLst>
                <a:uLnTx/>
                <a:uFillTx/>
                <a:latin typeface="+mj-lt"/>
                <a:ea typeface="+mj-ea"/>
                <a:cs typeface="+mj-cs"/>
              </a:rPr>
              <a:t>小</a:t>
            </a:r>
            <a:r>
              <a:rPr kumimoji="0" lang="zh-CN" altLang="en-US" sz="4000" b="1" i="0" u="none" strike="noStrike" kern="1200" cap="none" spc="0" normalizeH="0" baseline="0" noProof="1">
                <a:ln>
                  <a:noFill/>
                </a:ln>
                <a:solidFill>
                  <a:schemeClr val="bg1"/>
                </a:solidFill>
                <a:effectLst>
                  <a:outerShdw blurRad="38100" dist="38100" dir="2700000">
                    <a:srgbClr val="C0C0C0"/>
                  </a:outerShdw>
                </a:effectLst>
                <a:uLnTx/>
                <a:uFillTx/>
                <a:latin typeface="+mj-lt"/>
                <a:ea typeface="+mj-ea"/>
                <a:cs typeface="+mj-cs"/>
              </a:rPr>
              <a:t>学口头作文教学策略</a:t>
            </a:r>
          </a:p>
        </p:txBody>
      </p:sp>
      <p:sp>
        <p:nvSpPr>
          <p:cNvPr id="21530" name="文本框 21529"/>
          <p:cNvSpPr txBox="1"/>
          <p:nvPr/>
        </p:nvSpPr>
        <p:spPr>
          <a:xfrm>
            <a:off x="657225" y="2619375"/>
            <a:ext cx="5081588" cy="519113"/>
          </a:xfrm>
          <a:prstGeom prst="rect">
            <a:avLst/>
          </a:prstGeom>
          <a:noFill/>
          <a:ln w="9525">
            <a:noFill/>
          </a:ln>
        </p:spPr>
        <p:txBody>
          <a:bodyPr wrap="none" anchor="t">
            <a:spAutoFit/>
          </a:bodyPr>
          <a:lstStyle/>
          <a:p>
            <a:pPr algn="ctr" eaLnBrk="0" hangingPunct="0"/>
            <a:r>
              <a:rPr lang="zh-CN" altLang="en-US" sz="2800" b="1" dirty="0">
                <a:solidFill>
                  <a:srgbClr val="C00000"/>
                </a:solidFill>
                <a:latin typeface="Arial" panose="020B0604020202020204" pitchFamily="34" charset="0"/>
                <a:ea typeface="宋体" panose="02010600030101010101" pitchFamily="2" charset="-122"/>
              </a:rPr>
              <a:t>看图说话</a:t>
            </a:r>
            <a:r>
              <a:rPr lang="zh-CN" altLang="en-US" b="1" dirty="0">
                <a:solidFill>
                  <a:srgbClr val="C00000"/>
                </a:solidFill>
                <a:latin typeface="Arial" panose="020B0604020202020204" pitchFamily="34" charset="0"/>
                <a:ea typeface="黑体" panose="02010600030101010101" pitchFamily="2" charset="-122"/>
              </a:rPr>
              <a:t>    </a:t>
            </a:r>
            <a:r>
              <a:rPr lang="zh-CN" altLang="en-US" sz="2800" b="1" dirty="0">
                <a:latin typeface="Arial" panose="020B0604020202020204" pitchFamily="34" charset="0"/>
                <a:ea typeface="宋体" panose="02010600030101010101" pitchFamily="2" charset="-122"/>
                <a:sym typeface="Arial" panose="020B0604020202020204" pitchFamily="34" charset="0"/>
              </a:rPr>
              <a:t>包括两方面的内容：</a:t>
            </a:r>
          </a:p>
        </p:txBody>
      </p:sp>
      <p:sp>
        <p:nvSpPr>
          <p:cNvPr id="21531" name="文本框 21530"/>
          <p:cNvSpPr txBox="1"/>
          <p:nvPr/>
        </p:nvSpPr>
        <p:spPr>
          <a:xfrm>
            <a:off x="522288" y="3068638"/>
            <a:ext cx="7761287" cy="3078162"/>
          </a:xfrm>
          <a:prstGeom prst="rect">
            <a:avLst/>
          </a:prstGeom>
          <a:noFill/>
          <a:ln w="9525">
            <a:noFill/>
          </a:ln>
        </p:spPr>
        <p:txBody>
          <a:bodyPr anchor="t">
            <a:spAutoFit/>
          </a:bodyPr>
          <a:lstStyle/>
          <a:p>
            <a:pPr eaLnBrk="0" hangingPunct="0"/>
            <a:r>
              <a:rPr lang="zh-CN" altLang="en-US" sz="2800" dirty="0">
                <a:latin typeface="Arial" panose="020B0604020202020204" pitchFamily="34" charset="0"/>
                <a:ea typeface="宋体" panose="02010600030101010101" pitchFamily="2" charset="-122"/>
              </a:rPr>
              <a:t>      </a:t>
            </a:r>
            <a:r>
              <a:rPr lang="zh-CN" altLang="en-US" sz="2800" b="1" dirty="0">
                <a:solidFill>
                  <a:srgbClr val="333399"/>
                </a:solidFill>
                <a:latin typeface="Arial" panose="020B0604020202020204" pitchFamily="34" charset="0"/>
                <a:ea typeface="宋体" panose="02010600030101010101" pitchFamily="2" charset="-122"/>
              </a:rPr>
              <a:t>一方面是课文的插图；</a:t>
            </a:r>
          </a:p>
          <a:p>
            <a:pPr eaLnBrk="0" hangingPunct="0"/>
            <a:r>
              <a:rPr lang="zh-CN" altLang="en-US" sz="2800" b="1" dirty="0">
                <a:solidFill>
                  <a:srgbClr val="333399"/>
                </a:solidFill>
                <a:latin typeface="Arial" panose="020B0604020202020204" pitchFamily="34" charset="0"/>
                <a:ea typeface="宋体" panose="02010600030101010101" pitchFamily="2" charset="-122"/>
              </a:rPr>
              <a:t>      一方面是我们选择的一些看图说话的素材。 </a:t>
            </a:r>
            <a:r>
              <a:rPr lang="zh-CN" altLang="en-US" sz="2800" b="1" dirty="0">
                <a:latin typeface="Arial" panose="020B0604020202020204" pitchFamily="34" charset="0"/>
                <a:ea typeface="宋体" panose="02010600030101010101" pitchFamily="2" charset="-122"/>
              </a:rPr>
              <a:t>  </a:t>
            </a:r>
          </a:p>
          <a:p>
            <a:pPr eaLnBrk="0" hangingPunct="0"/>
            <a:endParaRPr lang="zh-CN" altLang="en-US" sz="2800" b="1" dirty="0">
              <a:latin typeface="Arial" panose="020B0604020202020204" pitchFamily="34" charset="0"/>
              <a:ea typeface="宋体" panose="02010600030101010101" pitchFamily="2" charset="-122"/>
            </a:endParaRPr>
          </a:p>
          <a:p>
            <a:pPr eaLnBrk="0" hangingPunct="0"/>
            <a:r>
              <a:rPr lang="zh-CN" altLang="en-US" sz="2800" b="1" dirty="0">
                <a:latin typeface="Arial" panose="020B0604020202020204" pitchFamily="34" charset="0"/>
                <a:ea typeface="宋体" panose="02010600030101010101" pitchFamily="2" charset="-122"/>
              </a:rPr>
              <a:t>      低年级的语文课本中的插图色彩鲜艳，形象具体生动，它们是激发学生想象，对学生进行说话训练的最直接的资源，同时我们也选择一些看图说话素材，进行说话练习。  </a:t>
            </a:r>
            <a:r>
              <a:rPr lang="zh-CN" altLang="en-US" b="1" dirty="0">
                <a:latin typeface="Arial" panose="020B0604020202020204" pitchFamily="34" charset="0"/>
                <a:ea typeface="黑体" panose="02010600030101010101" pitchFamily="2" charset="-122"/>
              </a:rPr>
              <a:t> </a:t>
            </a:r>
          </a:p>
        </p:txBody>
      </p:sp>
      <p:sp>
        <p:nvSpPr>
          <p:cNvPr id="154628" name="文本框 21535"/>
          <p:cNvSpPr txBox="1"/>
          <p:nvPr/>
        </p:nvSpPr>
        <p:spPr>
          <a:xfrm>
            <a:off x="252413" y="2035175"/>
            <a:ext cx="6529387" cy="579438"/>
          </a:xfrm>
          <a:prstGeom prst="rect">
            <a:avLst/>
          </a:prstGeom>
          <a:noFill/>
          <a:ln w="9525">
            <a:noFill/>
          </a:ln>
        </p:spPr>
        <p:txBody>
          <a:bodyPr anchor="t">
            <a:spAutoFit/>
          </a:bodyPr>
          <a:lstStyle/>
          <a:p>
            <a:r>
              <a:rPr lang="zh-CN" altLang="en-US" sz="3200" dirty="0">
                <a:latin typeface="宋体" panose="02010600030101010101" pitchFamily="2" charset="-122"/>
                <a:ea typeface="宋体" panose="02010600030101010101" pitchFamily="2" charset="-122"/>
              </a:rPr>
              <a:t> </a:t>
            </a:r>
            <a:r>
              <a:rPr lang="zh-CN" altLang="en-US" sz="3200" b="1" dirty="0">
                <a:latin typeface="宋体" panose="02010600030101010101" pitchFamily="2" charset="-122"/>
                <a:ea typeface="宋体" panose="02010600030101010101" pitchFamily="2" charset="-122"/>
              </a:rPr>
              <a:t>2.在课堂教学中进行口头作文训练</a:t>
            </a:r>
            <a:r>
              <a:rPr lang="zh-CN" altLang="en-US" sz="2800" b="1" dirty="0">
                <a:latin typeface="宋体" panose="02010600030101010101" pitchFamily="2" charset="-122"/>
                <a:ea typeface="宋体" panose="02010600030101010101" pitchFamily="2" charset="-122"/>
              </a:rPr>
              <a:t> </a:t>
            </a:r>
          </a:p>
        </p:txBody>
      </p:sp>
      <p:sp>
        <p:nvSpPr>
          <p:cNvPr id="154629" name="AutoShape 14"/>
          <p:cNvSpPr/>
          <p:nvPr/>
        </p:nvSpPr>
        <p:spPr>
          <a:xfrm>
            <a:off x="161925" y="1358900"/>
            <a:ext cx="6361113" cy="584200"/>
          </a:xfrm>
          <a:prstGeom prst="roundRect">
            <a:avLst>
              <a:gd name="adj" fmla="val 16667"/>
            </a:avLst>
          </a:prstGeom>
          <a:solidFill>
            <a:schemeClr val="hlink"/>
          </a:solidFill>
          <a:ln w="38100" cap="flat" cmpd="sng">
            <a:solidFill>
              <a:srgbClr val="FFFFFF">
                <a:alpha val="50195"/>
              </a:srgbClr>
            </a:solidFill>
            <a:prstDash val="solid"/>
            <a:round/>
            <a:headEnd type="none" w="med" len="med"/>
            <a:tailEnd type="none" w="med" len="med"/>
          </a:ln>
        </p:spPr>
        <p:txBody>
          <a:bodyPr wrap="none" anchor="ctr"/>
          <a:lstStyle/>
          <a:p>
            <a:r>
              <a:rPr lang="zh-CN" altLang="en-US" sz="3600" b="1" dirty="0">
                <a:latin typeface="Arial" panose="020B0604020202020204" pitchFamily="34" charset="0"/>
                <a:ea typeface="宋体" panose="02010600030101010101" pitchFamily="2" charset="-122"/>
              </a:rPr>
              <a:t>（三）小学口头作文训练方法</a:t>
            </a:r>
            <a:r>
              <a:rPr lang="zh-CN" altLang="en-US" sz="3600" dirty="0">
                <a:latin typeface="Arial" panose="020B0604020202020204" pitchFamily="34" charset="0"/>
                <a:ea typeface="宋体" panose="02010600030101010101" pitchFamily="2" charset="-122"/>
              </a:rPr>
              <a:t> </a:t>
            </a:r>
          </a:p>
        </p:txBody>
      </p:sp>
      <p:sp>
        <p:nvSpPr>
          <p:cNvPr id="45062" name="日期占位符 1"/>
          <p:cNvSpPr txBox="1">
            <a:spLocks noGrp="1" noChangeArrowheads="1"/>
          </p:cNvSpPr>
          <p:nvPr>
            <p:ph type="dt" sz="half" idx="10"/>
          </p:nvPr>
        </p:nvSpPr>
        <p:spPr bwMode="auto"/>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smtClean="0">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1530"/>
                                        </p:tgtEl>
                                        <p:attrNameLst>
                                          <p:attrName>style.visibility</p:attrName>
                                        </p:attrNameLst>
                                      </p:cBhvr>
                                      <p:to>
                                        <p:strVal val="visible"/>
                                      </p:to>
                                    </p:set>
                                    <p:animEffect transition="in" filter="fade">
                                      <p:cBhvr>
                                        <p:cTn id="7" dur="1000"/>
                                        <p:tgtEl>
                                          <p:spTgt spid="21530"/>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21531"/>
                                        </p:tgtEl>
                                        <p:attrNameLst>
                                          <p:attrName>style.visibility</p:attrName>
                                        </p:attrNameLst>
                                      </p:cBhvr>
                                      <p:to>
                                        <p:strVal val="visible"/>
                                      </p:to>
                                    </p:set>
                                    <p:animEffect transition="in" filter="fade">
                                      <p:cBhvr>
                                        <p:cTn id="11" dur="1000"/>
                                        <p:tgtEl>
                                          <p:spTgt spid="215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30" grpId="0"/>
      <p:bldP spid="21531"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标题 21505"/>
          <p:cNvSpPr>
            <a:spLocks noGrp="1"/>
          </p:cNvSpPr>
          <p:nvPr>
            <p:ph type="title"/>
          </p:nvPr>
        </p:nvSpPr>
        <p:spPr>
          <a:xfrm>
            <a:off x="1295400" y="765175"/>
            <a:ext cx="7848600" cy="503238"/>
          </a:xfrm>
          <a:ln>
            <a:miter lim="800000"/>
          </a:ln>
          <a:effectLst>
            <a:outerShdw dist="35921" dir="2699999" algn="ctr" rotWithShape="0">
              <a:schemeClr val="tx1"/>
            </a:outerShdw>
          </a:effectLst>
        </p:spPr>
        <p:txBody>
          <a:bodyPr vert="horz" wrap="square" lIns="91440" tIns="45720" rIns="91440" bIns="45720" numCol="1" anchor="ctr"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4000" b="1" i="0" u="none" strike="noStrike" kern="1200" cap="none" spc="0" normalizeH="0" baseline="0" noProof="1" smtClean="0">
                <a:ln>
                  <a:noFill/>
                </a:ln>
                <a:solidFill>
                  <a:schemeClr val="bg1"/>
                </a:solidFill>
                <a:effectLst>
                  <a:outerShdw blurRad="38100" dist="38100" dir="2700000">
                    <a:srgbClr val="C0C0C0"/>
                  </a:outerShdw>
                </a:effectLst>
                <a:uLnTx/>
                <a:uFillTx/>
                <a:latin typeface="+mj-lt"/>
                <a:ea typeface="+mj-ea"/>
                <a:cs typeface="+mj-cs"/>
              </a:rPr>
              <a:t>小</a:t>
            </a:r>
            <a:r>
              <a:rPr kumimoji="0" lang="zh-CN" altLang="en-US" sz="4000" b="1" i="0" u="none" strike="noStrike" kern="1200" cap="none" spc="0" normalizeH="0" baseline="0" noProof="1">
                <a:ln>
                  <a:noFill/>
                </a:ln>
                <a:solidFill>
                  <a:schemeClr val="bg1"/>
                </a:solidFill>
                <a:effectLst>
                  <a:outerShdw blurRad="38100" dist="38100" dir="2700000">
                    <a:srgbClr val="C0C0C0"/>
                  </a:outerShdw>
                </a:effectLst>
                <a:uLnTx/>
                <a:uFillTx/>
                <a:latin typeface="+mj-lt"/>
                <a:ea typeface="+mj-ea"/>
                <a:cs typeface="+mj-cs"/>
              </a:rPr>
              <a:t>学口头作文教学策略</a:t>
            </a:r>
          </a:p>
        </p:txBody>
      </p:sp>
      <p:sp>
        <p:nvSpPr>
          <p:cNvPr id="21530" name="文本框 21529"/>
          <p:cNvSpPr txBox="1"/>
          <p:nvPr/>
        </p:nvSpPr>
        <p:spPr>
          <a:xfrm>
            <a:off x="787400" y="2573338"/>
            <a:ext cx="2160588" cy="519112"/>
          </a:xfrm>
          <a:prstGeom prst="rect">
            <a:avLst/>
          </a:prstGeom>
          <a:noFill/>
          <a:ln w="9525">
            <a:noFill/>
          </a:ln>
        </p:spPr>
        <p:txBody>
          <a:bodyPr wrap="none" anchor="t">
            <a:spAutoFit/>
          </a:bodyPr>
          <a:lstStyle/>
          <a:p>
            <a:pPr algn="ctr" eaLnBrk="0" hangingPunct="0"/>
            <a:r>
              <a:rPr lang="zh-CN" altLang="en-US" sz="2800" b="1" dirty="0">
                <a:solidFill>
                  <a:srgbClr val="C00000"/>
                </a:solidFill>
                <a:latin typeface="Arial" panose="020B0604020202020204" pitchFamily="34" charset="0"/>
                <a:ea typeface="宋体" panose="02010600030101010101" pitchFamily="2" charset="-122"/>
              </a:rPr>
              <a:t>复述课文</a:t>
            </a:r>
            <a:r>
              <a:rPr lang="zh-CN" altLang="en-US" b="1" dirty="0">
                <a:solidFill>
                  <a:srgbClr val="C00000"/>
                </a:solidFill>
                <a:latin typeface="Arial" panose="020B0604020202020204" pitchFamily="34" charset="0"/>
                <a:ea typeface="黑体" panose="02010600030101010101" pitchFamily="2" charset="-122"/>
              </a:rPr>
              <a:t>   </a:t>
            </a:r>
            <a:r>
              <a:rPr lang="zh-CN" altLang="en-US" sz="2800" b="1" dirty="0">
                <a:solidFill>
                  <a:srgbClr val="C00000"/>
                </a:solidFill>
                <a:latin typeface="Arial" panose="020B0604020202020204" pitchFamily="34" charset="0"/>
                <a:ea typeface="宋体" panose="02010600030101010101" pitchFamily="2" charset="-122"/>
                <a:sym typeface="宋体" panose="02010600030101010101" pitchFamily="2" charset="-122"/>
              </a:rPr>
              <a:t>：</a:t>
            </a:r>
          </a:p>
        </p:txBody>
      </p:sp>
      <p:sp>
        <p:nvSpPr>
          <p:cNvPr id="21531" name="文本框 21530"/>
          <p:cNvSpPr txBox="1"/>
          <p:nvPr/>
        </p:nvSpPr>
        <p:spPr>
          <a:xfrm>
            <a:off x="522288" y="3068638"/>
            <a:ext cx="8372475" cy="2346960"/>
          </a:xfrm>
          <a:prstGeom prst="rect">
            <a:avLst/>
          </a:prstGeom>
          <a:noFill/>
          <a:ln w="9525">
            <a:noFill/>
          </a:ln>
        </p:spPr>
        <p:txBody>
          <a:bodyPr anchor="t">
            <a:spAutoFit/>
          </a:bodyPr>
          <a:lstStyle/>
          <a:p>
            <a:pPr eaLnBrk="0" hangingPunct="0"/>
            <a:r>
              <a:rPr lang="zh-CN" altLang="en-US" sz="2800" dirty="0">
                <a:latin typeface="Arial" panose="020B0604020202020204" pitchFamily="34" charset="0"/>
                <a:ea typeface="宋体" panose="02010600030101010101" pitchFamily="2" charset="-122"/>
              </a:rPr>
              <a:t>      </a:t>
            </a:r>
            <a:r>
              <a:rPr lang="zh-CN" altLang="en-US" sz="2400" b="1" dirty="0">
                <a:latin typeface="Arial" panose="020B0604020202020204" pitchFamily="34" charset="0"/>
                <a:ea typeface="宋体" panose="02010600030101010101" pitchFamily="2" charset="-122"/>
              </a:rPr>
              <a:t>让学生将所学的课文或故事用自己的语言复述出来，是小学生口头作文训练很好的办法之一。因为让学生复述，不仅需要他认真读文，而且他必须将所学的内容内化，然后转化成自己的语言表达出来，这本身就是思维的一种训练，语言的一种运用。</a:t>
            </a:r>
          </a:p>
          <a:p>
            <a:pPr eaLnBrk="0" hangingPunct="0"/>
            <a:r>
              <a:rPr lang="zh-CN" altLang="en-US" sz="2400" b="1" dirty="0">
                <a:latin typeface="Arial" panose="020B0604020202020204" pitchFamily="34" charset="0"/>
                <a:ea typeface="宋体" panose="02010600030101010101" pitchFamily="2" charset="-122"/>
              </a:rPr>
              <a:t>        </a:t>
            </a:r>
          </a:p>
        </p:txBody>
      </p:sp>
      <p:sp>
        <p:nvSpPr>
          <p:cNvPr id="155652" name="文本框 21535"/>
          <p:cNvSpPr txBox="1"/>
          <p:nvPr/>
        </p:nvSpPr>
        <p:spPr>
          <a:xfrm>
            <a:off x="250825" y="1989138"/>
            <a:ext cx="6537325" cy="579437"/>
          </a:xfrm>
          <a:prstGeom prst="rect">
            <a:avLst/>
          </a:prstGeom>
          <a:noFill/>
          <a:ln w="9525">
            <a:noFill/>
          </a:ln>
        </p:spPr>
        <p:txBody>
          <a:bodyPr anchor="t">
            <a:spAutoFit/>
          </a:bodyPr>
          <a:lstStyle/>
          <a:p>
            <a:r>
              <a:rPr lang="zh-CN" altLang="en-US" sz="3200" dirty="0">
                <a:latin typeface="宋体" panose="02010600030101010101" pitchFamily="2" charset="-122"/>
                <a:ea typeface="宋体" panose="02010600030101010101" pitchFamily="2" charset="-122"/>
              </a:rPr>
              <a:t> </a:t>
            </a:r>
            <a:r>
              <a:rPr lang="zh-CN" altLang="en-US" sz="3200" b="1" dirty="0">
                <a:latin typeface="宋体" panose="02010600030101010101" pitchFamily="2" charset="-122"/>
                <a:ea typeface="宋体" panose="02010600030101010101" pitchFamily="2" charset="-122"/>
              </a:rPr>
              <a:t>2.在课堂教学中进行口头作文训练</a:t>
            </a:r>
            <a:r>
              <a:rPr lang="zh-CN" altLang="en-US" sz="2800" b="1" dirty="0">
                <a:latin typeface="宋体" panose="02010600030101010101" pitchFamily="2" charset="-122"/>
                <a:ea typeface="宋体" panose="02010600030101010101" pitchFamily="2" charset="-122"/>
              </a:rPr>
              <a:t> </a:t>
            </a:r>
          </a:p>
        </p:txBody>
      </p:sp>
      <p:sp>
        <p:nvSpPr>
          <p:cNvPr id="155653" name="AutoShape 14"/>
          <p:cNvSpPr/>
          <p:nvPr/>
        </p:nvSpPr>
        <p:spPr>
          <a:xfrm>
            <a:off x="161925" y="1358900"/>
            <a:ext cx="6462713" cy="584200"/>
          </a:xfrm>
          <a:prstGeom prst="roundRect">
            <a:avLst>
              <a:gd name="adj" fmla="val 16667"/>
            </a:avLst>
          </a:prstGeom>
          <a:solidFill>
            <a:schemeClr val="hlink"/>
          </a:solidFill>
          <a:ln w="38100" cap="flat" cmpd="sng">
            <a:solidFill>
              <a:srgbClr val="FFFFFF">
                <a:alpha val="50195"/>
              </a:srgbClr>
            </a:solidFill>
            <a:prstDash val="solid"/>
            <a:round/>
            <a:headEnd type="none" w="med" len="med"/>
            <a:tailEnd type="none" w="med" len="med"/>
          </a:ln>
        </p:spPr>
        <p:txBody>
          <a:bodyPr wrap="none" anchor="ctr"/>
          <a:lstStyle/>
          <a:p>
            <a:r>
              <a:rPr lang="zh-CN" altLang="en-US" sz="3600" b="1" dirty="0">
                <a:latin typeface="Arial" panose="020B0604020202020204" pitchFamily="34" charset="0"/>
                <a:ea typeface="宋体" panose="02010600030101010101" pitchFamily="2" charset="-122"/>
              </a:rPr>
              <a:t>（三）小学口头作文训练方法</a:t>
            </a:r>
          </a:p>
        </p:txBody>
      </p:sp>
      <p:sp>
        <p:nvSpPr>
          <p:cNvPr id="46086" name="日期占位符 1"/>
          <p:cNvSpPr txBox="1">
            <a:spLocks noGrp="1" noChangeArrowheads="1"/>
          </p:cNvSpPr>
          <p:nvPr>
            <p:ph type="dt" sz="half" idx="10"/>
          </p:nvPr>
        </p:nvSpPr>
        <p:spPr bwMode="auto"/>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smtClean="0">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1530"/>
                                        </p:tgtEl>
                                        <p:attrNameLst>
                                          <p:attrName>style.visibility</p:attrName>
                                        </p:attrNameLst>
                                      </p:cBhvr>
                                      <p:to>
                                        <p:strVal val="visible"/>
                                      </p:to>
                                    </p:set>
                                    <p:animEffect transition="in" filter="fade">
                                      <p:cBhvr>
                                        <p:cTn id="7" dur="1000"/>
                                        <p:tgtEl>
                                          <p:spTgt spid="21530"/>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21531"/>
                                        </p:tgtEl>
                                        <p:attrNameLst>
                                          <p:attrName>style.visibility</p:attrName>
                                        </p:attrNameLst>
                                      </p:cBhvr>
                                      <p:to>
                                        <p:strVal val="visible"/>
                                      </p:to>
                                    </p:set>
                                    <p:animEffect transition="in" filter="fade">
                                      <p:cBhvr>
                                        <p:cTn id="11" dur="1000"/>
                                        <p:tgtEl>
                                          <p:spTgt spid="215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30" grpId="0"/>
      <p:bldP spid="21531"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t01541d94cda304a578_看图王"/>
          <p:cNvPicPr>
            <a:picLocks noChangeAspect="1"/>
          </p:cNvPicPr>
          <p:nvPr/>
        </p:nvPicPr>
        <p:blipFill>
          <a:blip r:embed="rId2"/>
          <a:stretch>
            <a:fillRect/>
          </a:stretch>
        </p:blipFill>
        <p:spPr>
          <a:xfrm>
            <a:off x="4231640" y="3958590"/>
            <a:ext cx="4725670" cy="2558415"/>
          </a:xfrm>
          <a:prstGeom prst="rect">
            <a:avLst/>
          </a:prstGeom>
        </p:spPr>
      </p:pic>
      <p:sp>
        <p:nvSpPr>
          <p:cNvPr id="21506" name="标题 21505"/>
          <p:cNvSpPr>
            <a:spLocks noGrp="1"/>
          </p:cNvSpPr>
          <p:nvPr>
            <p:ph type="title"/>
          </p:nvPr>
        </p:nvSpPr>
        <p:spPr>
          <a:xfrm>
            <a:off x="1295400" y="765175"/>
            <a:ext cx="7848600" cy="503238"/>
          </a:xfrm>
          <a:ln>
            <a:miter lim="800000"/>
          </a:ln>
          <a:effectLst>
            <a:outerShdw dist="35921" dir="2699999" algn="ctr" rotWithShape="0">
              <a:schemeClr val="tx1"/>
            </a:outerShdw>
          </a:effectLst>
        </p:spPr>
        <p:txBody>
          <a:bodyPr vert="horz" wrap="square" lIns="91440" tIns="45720" rIns="91440" bIns="45720" numCol="1" anchor="ctr"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4000" b="1" i="0" u="none" strike="noStrike" kern="1200" cap="none" spc="0" normalizeH="0" baseline="0" noProof="1" smtClean="0">
                <a:ln>
                  <a:noFill/>
                </a:ln>
                <a:solidFill>
                  <a:schemeClr val="bg1"/>
                </a:solidFill>
                <a:effectLst>
                  <a:outerShdw blurRad="38100" dist="38100" dir="2700000">
                    <a:srgbClr val="C0C0C0"/>
                  </a:outerShdw>
                </a:effectLst>
                <a:uLnTx/>
                <a:uFillTx/>
                <a:latin typeface="+mj-lt"/>
                <a:ea typeface="+mj-ea"/>
                <a:cs typeface="+mj-cs"/>
              </a:rPr>
              <a:t>小</a:t>
            </a:r>
            <a:r>
              <a:rPr kumimoji="0" lang="zh-CN" altLang="en-US" sz="4000" b="1" i="0" u="none" strike="noStrike" kern="1200" cap="none" spc="0" normalizeH="0" baseline="0" noProof="1">
                <a:ln>
                  <a:noFill/>
                </a:ln>
                <a:solidFill>
                  <a:schemeClr val="bg1"/>
                </a:solidFill>
                <a:effectLst>
                  <a:outerShdw blurRad="38100" dist="38100" dir="2700000">
                    <a:srgbClr val="C0C0C0"/>
                  </a:outerShdw>
                </a:effectLst>
                <a:uLnTx/>
                <a:uFillTx/>
                <a:latin typeface="+mj-lt"/>
                <a:ea typeface="+mj-ea"/>
                <a:cs typeface="+mj-cs"/>
              </a:rPr>
              <a:t>学口头作文教学策略</a:t>
            </a:r>
          </a:p>
        </p:txBody>
      </p:sp>
      <p:sp>
        <p:nvSpPr>
          <p:cNvPr id="21530" name="文本框 21529"/>
          <p:cNvSpPr txBox="1"/>
          <p:nvPr/>
        </p:nvSpPr>
        <p:spPr>
          <a:xfrm>
            <a:off x="765175" y="2474278"/>
            <a:ext cx="2160588" cy="519112"/>
          </a:xfrm>
          <a:prstGeom prst="rect">
            <a:avLst/>
          </a:prstGeom>
          <a:noFill/>
          <a:ln w="9525">
            <a:noFill/>
          </a:ln>
        </p:spPr>
        <p:txBody>
          <a:bodyPr wrap="none" anchor="t">
            <a:spAutoFit/>
          </a:bodyPr>
          <a:lstStyle/>
          <a:p>
            <a:pPr algn="ctr" eaLnBrk="0" hangingPunct="0"/>
            <a:r>
              <a:rPr lang="zh-CN" altLang="en-US" sz="2800" b="1" dirty="0">
                <a:solidFill>
                  <a:srgbClr val="C00000"/>
                </a:solidFill>
                <a:latin typeface="Arial" panose="020B0604020202020204" pitchFamily="34" charset="0"/>
                <a:ea typeface="宋体" panose="02010600030101010101" pitchFamily="2" charset="-122"/>
              </a:rPr>
              <a:t>复述课文</a:t>
            </a:r>
            <a:r>
              <a:rPr lang="zh-CN" altLang="en-US" b="1" dirty="0">
                <a:solidFill>
                  <a:srgbClr val="C00000"/>
                </a:solidFill>
                <a:latin typeface="Arial" panose="020B0604020202020204" pitchFamily="34" charset="0"/>
                <a:ea typeface="黑体" panose="02010600030101010101" pitchFamily="2" charset="-122"/>
              </a:rPr>
              <a:t>   </a:t>
            </a:r>
            <a:r>
              <a:rPr lang="zh-CN" altLang="en-US" sz="2800" b="1" dirty="0">
                <a:solidFill>
                  <a:srgbClr val="C00000"/>
                </a:solidFill>
                <a:latin typeface="Arial" panose="020B0604020202020204" pitchFamily="34" charset="0"/>
                <a:ea typeface="宋体" panose="02010600030101010101" pitchFamily="2" charset="-122"/>
                <a:sym typeface="宋体" panose="02010600030101010101" pitchFamily="2" charset="-122"/>
              </a:rPr>
              <a:t>：</a:t>
            </a:r>
          </a:p>
        </p:txBody>
      </p:sp>
      <p:sp>
        <p:nvSpPr>
          <p:cNvPr id="21531" name="文本框 21530"/>
          <p:cNvSpPr txBox="1"/>
          <p:nvPr/>
        </p:nvSpPr>
        <p:spPr>
          <a:xfrm>
            <a:off x="500063" y="2869248"/>
            <a:ext cx="8372475" cy="1630045"/>
          </a:xfrm>
          <a:prstGeom prst="rect">
            <a:avLst/>
          </a:prstGeom>
          <a:noFill/>
          <a:ln w="9525">
            <a:noFill/>
          </a:ln>
        </p:spPr>
        <p:txBody>
          <a:bodyPr anchor="t">
            <a:spAutoFit/>
          </a:bodyPr>
          <a:lstStyle/>
          <a:p>
            <a:pPr eaLnBrk="0" hangingPunct="0"/>
            <a:r>
              <a:rPr lang="zh-CN" altLang="en-US" sz="2800" dirty="0">
                <a:latin typeface="Arial" panose="020B0604020202020204" pitchFamily="34" charset="0"/>
                <a:ea typeface="宋体" panose="02010600030101010101" pitchFamily="2" charset="-122"/>
              </a:rPr>
              <a:t>     </a:t>
            </a:r>
            <a:r>
              <a:rPr lang="zh-CN" altLang="en-US" sz="2400" b="1" dirty="0">
                <a:latin typeface="Arial" panose="020B0604020202020204" pitchFamily="34" charset="0"/>
                <a:ea typeface="宋体" panose="02010600030101010101" pitchFamily="2" charset="-122"/>
              </a:rPr>
              <a:t> 课本中有许多可让学生复述的内容。如</a:t>
            </a:r>
            <a:r>
              <a:rPr lang="zh-CN" altLang="en-US" sz="2400" b="1" dirty="0">
                <a:solidFill>
                  <a:srgbClr val="C00000"/>
                </a:solidFill>
                <a:latin typeface="Arial" panose="020B0604020202020204" pitchFamily="34" charset="0"/>
                <a:ea typeface="宋体" panose="02010600030101010101" pitchFamily="2" charset="-122"/>
              </a:rPr>
              <a:t>奇妙的童话、发人深思的寓言、名人的故事</a:t>
            </a:r>
            <a:r>
              <a:rPr lang="zh-CN" altLang="en-US" sz="2400" b="1" dirty="0">
                <a:latin typeface="Arial" panose="020B0604020202020204" pitchFamily="34" charset="0"/>
                <a:ea typeface="宋体" panose="02010600030101010101" pitchFamily="2" charset="-122"/>
              </a:rPr>
              <a:t>等等，在课堂教学中，我们还可以让学生复述课文的一部分、一个故事情节等，通过经常化的训练，锻炼学生语言表达能力。</a:t>
            </a:r>
          </a:p>
        </p:txBody>
      </p:sp>
      <p:sp>
        <p:nvSpPr>
          <p:cNvPr id="155652" name="文本框 21535"/>
          <p:cNvSpPr txBox="1"/>
          <p:nvPr/>
        </p:nvSpPr>
        <p:spPr>
          <a:xfrm>
            <a:off x="161925" y="1942783"/>
            <a:ext cx="6537325" cy="579437"/>
          </a:xfrm>
          <a:prstGeom prst="rect">
            <a:avLst/>
          </a:prstGeom>
          <a:noFill/>
          <a:ln w="9525">
            <a:noFill/>
          </a:ln>
        </p:spPr>
        <p:txBody>
          <a:bodyPr anchor="t">
            <a:spAutoFit/>
          </a:bodyPr>
          <a:lstStyle/>
          <a:p>
            <a:r>
              <a:rPr lang="zh-CN" altLang="en-US" sz="3200" dirty="0">
                <a:latin typeface="宋体" panose="02010600030101010101" pitchFamily="2" charset="-122"/>
                <a:ea typeface="宋体" panose="02010600030101010101" pitchFamily="2" charset="-122"/>
              </a:rPr>
              <a:t> </a:t>
            </a:r>
            <a:r>
              <a:rPr lang="zh-CN" altLang="en-US" sz="3200" b="1" dirty="0">
                <a:latin typeface="宋体" panose="02010600030101010101" pitchFamily="2" charset="-122"/>
                <a:ea typeface="宋体" panose="02010600030101010101" pitchFamily="2" charset="-122"/>
              </a:rPr>
              <a:t>2.在课堂教学中进行口头作文训练</a:t>
            </a:r>
            <a:r>
              <a:rPr lang="zh-CN" altLang="en-US" sz="2800" b="1" dirty="0">
                <a:latin typeface="宋体" panose="02010600030101010101" pitchFamily="2" charset="-122"/>
                <a:ea typeface="宋体" panose="02010600030101010101" pitchFamily="2" charset="-122"/>
              </a:rPr>
              <a:t> </a:t>
            </a:r>
          </a:p>
        </p:txBody>
      </p:sp>
      <p:sp>
        <p:nvSpPr>
          <p:cNvPr id="155653" name="AutoShape 14"/>
          <p:cNvSpPr/>
          <p:nvPr/>
        </p:nvSpPr>
        <p:spPr>
          <a:xfrm>
            <a:off x="161925" y="1358900"/>
            <a:ext cx="6462713" cy="584200"/>
          </a:xfrm>
          <a:prstGeom prst="roundRect">
            <a:avLst>
              <a:gd name="adj" fmla="val 16667"/>
            </a:avLst>
          </a:prstGeom>
          <a:solidFill>
            <a:schemeClr val="hlink"/>
          </a:solidFill>
          <a:ln w="38100" cap="flat" cmpd="sng">
            <a:solidFill>
              <a:srgbClr val="FFFFFF">
                <a:alpha val="50195"/>
              </a:srgbClr>
            </a:solidFill>
            <a:prstDash val="solid"/>
            <a:round/>
            <a:headEnd type="none" w="med" len="med"/>
            <a:tailEnd type="none" w="med" len="med"/>
          </a:ln>
        </p:spPr>
        <p:txBody>
          <a:bodyPr wrap="none" anchor="ctr"/>
          <a:lstStyle/>
          <a:p>
            <a:r>
              <a:rPr lang="zh-CN" altLang="en-US" sz="3600" b="1" dirty="0">
                <a:latin typeface="Arial" panose="020B0604020202020204" pitchFamily="34" charset="0"/>
                <a:ea typeface="宋体" panose="02010600030101010101" pitchFamily="2" charset="-122"/>
              </a:rPr>
              <a:t>（三）小学口头作文训练方法</a:t>
            </a:r>
          </a:p>
        </p:txBody>
      </p:sp>
      <p:sp>
        <p:nvSpPr>
          <p:cNvPr id="46086" name="日期占位符 1"/>
          <p:cNvSpPr txBox="1">
            <a:spLocks noGrp="1" noChangeArrowheads="1"/>
          </p:cNvSpPr>
          <p:nvPr>
            <p:ph type="dt" sz="half" idx="10"/>
          </p:nvPr>
        </p:nvSpPr>
        <p:spPr bwMode="auto"/>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smtClean="0">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1530"/>
                                        </p:tgtEl>
                                        <p:attrNameLst>
                                          <p:attrName>style.visibility</p:attrName>
                                        </p:attrNameLst>
                                      </p:cBhvr>
                                      <p:to>
                                        <p:strVal val="visible"/>
                                      </p:to>
                                    </p:set>
                                    <p:animEffect transition="in" filter="fade">
                                      <p:cBhvr>
                                        <p:cTn id="7" dur="1000"/>
                                        <p:tgtEl>
                                          <p:spTgt spid="21530"/>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21531"/>
                                        </p:tgtEl>
                                        <p:attrNameLst>
                                          <p:attrName>style.visibility</p:attrName>
                                        </p:attrNameLst>
                                      </p:cBhvr>
                                      <p:to>
                                        <p:strVal val="visible"/>
                                      </p:to>
                                    </p:set>
                                    <p:animEffect transition="in" filter="fade">
                                      <p:cBhvr>
                                        <p:cTn id="11" dur="1000"/>
                                        <p:tgtEl>
                                          <p:spTgt spid="215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30" grpId="0"/>
      <p:bldP spid="21531"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标题 21505"/>
          <p:cNvSpPr>
            <a:spLocks noGrp="1"/>
          </p:cNvSpPr>
          <p:nvPr>
            <p:ph type="title"/>
          </p:nvPr>
        </p:nvSpPr>
        <p:spPr>
          <a:xfrm>
            <a:off x="1295400" y="765175"/>
            <a:ext cx="7848600" cy="503238"/>
          </a:xfrm>
          <a:ln>
            <a:miter lim="800000"/>
          </a:ln>
          <a:effectLst>
            <a:outerShdw dist="35921" dir="2699999" algn="ctr" rotWithShape="0">
              <a:schemeClr val="tx1"/>
            </a:outerShdw>
          </a:effectLst>
        </p:spPr>
        <p:txBody>
          <a:bodyPr vert="horz" wrap="square" lIns="91440" tIns="45720" rIns="91440" bIns="45720" numCol="1" anchor="ctr"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4000" b="1" i="0" u="none" strike="noStrike" kern="1200" cap="none" spc="0" normalizeH="0" baseline="0" noProof="1" smtClean="0">
                <a:ln>
                  <a:noFill/>
                </a:ln>
                <a:solidFill>
                  <a:schemeClr val="bg1"/>
                </a:solidFill>
                <a:effectLst>
                  <a:outerShdw blurRad="38100" dist="38100" dir="2700000">
                    <a:srgbClr val="C0C0C0"/>
                  </a:outerShdw>
                </a:effectLst>
                <a:uLnTx/>
                <a:uFillTx/>
                <a:latin typeface="+mj-lt"/>
                <a:ea typeface="+mj-ea"/>
                <a:cs typeface="+mj-cs"/>
              </a:rPr>
              <a:t>小</a:t>
            </a:r>
            <a:r>
              <a:rPr kumimoji="0" lang="zh-CN" altLang="en-US" sz="4000" b="1" i="0" u="none" strike="noStrike" kern="1200" cap="none" spc="0" normalizeH="0" baseline="0" noProof="1">
                <a:ln>
                  <a:noFill/>
                </a:ln>
                <a:solidFill>
                  <a:schemeClr val="bg1"/>
                </a:solidFill>
                <a:effectLst>
                  <a:outerShdw blurRad="38100" dist="38100" dir="2700000">
                    <a:srgbClr val="C0C0C0"/>
                  </a:outerShdw>
                </a:effectLst>
                <a:uLnTx/>
                <a:uFillTx/>
                <a:latin typeface="+mj-lt"/>
                <a:ea typeface="+mj-ea"/>
                <a:cs typeface="+mj-cs"/>
              </a:rPr>
              <a:t>学口头作文教学策略</a:t>
            </a:r>
          </a:p>
        </p:txBody>
      </p:sp>
      <p:sp>
        <p:nvSpPr>
          <p:cNvPr id="21530" name="文本框 21529"/>
          <p:cNvSpPr txBox="1"/>
          <p:nvPr/>
        </p:nvSpPr>
        <p:spPr>
          <a:xfrm>
            <a:off x="755650" y="2573338"/>
            <a:ext cx="2224088" cy="579437"/>
          </a:xfrm>
          <a:prstGeom prst="rect">
            <a:avLst/>
          </a:prstGeom>
          <a:noFill/>
          <a:ln w="9525">
            <a:noFill/>
          </a:ln>
        </p:spPr>
        <p:txBody>
          <a:bodyPr wrap="none" anchor="t">
            <a:spAutoFit/>
          </a:bodyPr>
          <a:lstStyle/>
          <a:p>
            <a:pPr algn="ctr" eaLnBrk="0" hangingPunct="0"/>
            <a:r>
              <a:rPr lang="zh-CN" altLang="en-US" sz="3200" b="1" dirty="0">
                <a:solidFill>
                  <a:srgbClr val="C00000"/>
                </a:solidFill>
                <a:latin typeface="Arial" panose="020B0604020202020204" pitchFamily="34" charset="0"/>
                <a:ea typeface="宋体" panose="02010600030101010101" pitchFamily="2" charset="-122"/>
              </a:rPr>
              <a:t>补白描述</a:t>
            </a:r>
            <a:r>
              <a:rPr lang="zh-CN" altLang="en-US" sz="3200" b="1" dirty="0">
                <a:solidFill>
                  <a:srgbClr val="C00000"/>
                </a:solidFill>
                <a:latin typeface="Arial" panose="020B0604020202020204" pitchFamily="34" charset="0"/>
                <a:ea typeface="宋体" panose="02010600030101010101" pitchFamily="2" charset="-122"/>
                <a:sym typeface="宋体" panose="02010600030101010101" pitchFamily="2" charset="-122"/>
              </a:rPr>
              <a:t>：</a:t>
            </a:r>
          </a:p>
        </p:txBody>
      </p:sp>
      <p:sp>
        <p:nvSpPr>
          <p:cNvPr id="21531" name="文本框 21530"/>
          <p:cNvSpPr txBox="1"/>
          <p:nvPr/>
        </p:nvSpPr>
        <p:spPr>
          <a:xfrm>
            <a:off x="522288" y="3159125"/>
            <a:ext cx="8210550" cy="2225675"/>
          </a:xfrm>
          <a:prstGeom prst="rect">
            <a:avLst/>
          </a:prstGeom>
          <a:noFill/>
          <a:ln w="9525">
            <a:noFill/>
          </a:ln>
        </p:spPr>
        <p:txBody>
          <a:bodyPr anchor="t">
            <a:spAutoFit/>
          </a:bodyPr>
          <a:lstStyle/>
          <a:p>
            <a:pPr eaLnBrk="0" hangingPunct="0"/>
            <a:r>
              <a:rPr lang="zh-CN" altLang="en-US" sz="2800" dirty="0">
                <a:latin typeface="Arial" panose="020B0604020202020204" pitchFamily="34" charset="0"/>
                <a:ea typeface="宋体" panose="02010600030101010101" pitchFamily="2" charset="-122"/>
              </a:rPr>
              <a:t>     </a:t>
            </a:r>
            <a:r>
              <a:rPr lang="zh-CN" altLang="en-US" sz="2800" b="1" dirty="0">
                <a:latin typeface="Arial" panose="020B0604020202020204" pitchFamily="34" charset="0"/>
                <a:ea typeface="宋体" panose="02010600030101010101" pitchFamily="2" charset="-122"/>
              </a:rPr>
              <a:t>在书面作文中有缩写与扩写，在口头作文中也同样有，这就是补白描述。</a:t>
            </a:r>
            <a:r>
              <a:rPr lang="zh-CN" altLang="en-US" sz="2800" b="1" dirty="0">
                <a:solidFill>
                  <a:srgbClr val="C00000"/>
                </a:solidFill>
                <a:latin typeface="Arial" panose="020B0604020202020204" pitchFamily="34" charset="0"/>
                <a:ea typeface="宋体" panose="02010600030101010101" pitchFamily="2" charset="-122"/>
              </a:rPr>
              <a:t>描述</a:t>
            </a:r>
            <a:r>
              <a:rPr lang="zh-CN" altLang="en-US" sz="2800" b="1" dirty="0">
                <a:latin typeface="Arial" panose="020B0604020202020204" pitchFamily="34" charset="0"/>
                <a:ea typeface="宋体" panose="02010600030101010101" pitchFamily="2" charset="-122"/>
              </a:rPr>
              <a:t>，就是将具体详实的内容、篇幅较长的故事用自己的话简单概括地描述出来；</a:t>
            </a:r>
            <a:r>
              <a:rPr lang="zh-CN" altLang="en-US" sz="2800" b="1" dirty="0">
                <a:solidFill>
                  <a:srgbClr val="C00000"/>
                </a:solidFill>
                <a:latin typeface="Arial" panose="020B0604020202020204" pitchFamily="34" charset="0"/>
                <a:ea typeface="宋体" panose="02010600030101010101" pitchFamily="2" charset="-122"/>
              </a:rPr>
              <a:t>补白</a:t>
            </a:r>
            <a:r>
              <a:rPr lang="zh-CN" altLang="en-US" sz="2800" b="1" dirty="0">
                <a:latin typeface="Arial" panose="020B0604020202020204" pitchFamily="34" charset="0"/>
                <a:ea typeface="宋体" panose="02010600030101010101" pitchFamily="2" charset="-122"/>
              </a:rPr>
              <a:t>就是对所给出材料进行扩展补白，使内容充实，陈述具体。</a:t>
            </a:r>
            <a:r>
              <a:rPr lang="zh-CN" altLang="en-US" sz="2800" dirty="0">
                <a:latin typeface="Arial" panose="020B0604020202020204" pitchFamily="34" charset="0"/>
                <a:ea typeface="宋体" panose="02010600030101010101" pitchFamily="2" charset="-122"/>
              </a:rPr>
              <a:t>   </a:t>
            </a:r>
            <a:r>
              <a:rPr lang="zh-CN" altLang="en-US" sz="2400" dirty="0">
                <a:latin typeface="Arial" panose="020B0604020202020204" pitchFamily="34" charset="0"/>
                <a:ea typeface="宋体" panose="02010600030101010101" pitchFamily="2" charset="-122"/>
              </a:rPr>
              <a:t> </a:t>
            </a:r>
          </a:p>
        </p:txBody>
      </p:sp>
      <p:sp>
        <p:nvSpPr>
          <p:cNvPr id="156676" name="文本框 21535"/>
          <p:cNvSpPr txBox="1"/>
          <p:nvPr/>
        </p:nvSpPr>
        <p:spPr>
          <a:xfrm>
            <a:off x="252413" y="2035175"/>
            <a:ext cx="6664325" cy="579438"/>
          </a:xfrm>
          <a:prstGeom prst="rect">
            <a:avLst/>
          </a:prstGeom>
          <a:noFill/>
          <a:ln w="9525">
            <a:noFill/>
          </a:ln>
        </p:spPr>
        <p:txBody>
          <a:bodyPr anchor="t">
            <a:spAutoFit/>
          </a:bodyPr>
          <a:lstStyle/>
          <a:p>
            <a:r>
              <a:rPr lang="zh-CN" altLang="en-US" sz="2800" dirty="0">
                <a:latin typeface="宋体" panose="02010600030101010101" pitchFamily="2" charset="-122"/>
                <a:ea typeface="宋体" panose="02010600030101010101" pitchFamily="2" charset="-122"/>
              </a:rPr>
              <a:t> </a:t>
            </a:r>
            <a:r>
              <a:rPr lang="zh-CN" altLang="en-US" sz="3200" b="1" dirty="0">
                <a:latin typeface="宋体" panose="02010600030101010101" pitchFamily="2" charset="-122"/>
                <a:ea typeface="宋体" panose="02010600030101010101" pitchFamily="2" charset="-122"/>
              </a:rPr>
              <a:t>2.在课堂教学中进行口头作文训练</a:t>
            </a:r>
            <a:r>
              <a:rPr lang="zh-CN" altLang="en-US" sz="2800" b="1" dirty="0">
                <a:latin typeface="宋体" panose="02010600030101010101" pitchFamily="2" charset="-122"/>
                <a:ea typeface="宋体" panose="02010600030101010101" pitchFamily="2" charset="-122"/>
              </a:rPr>
              <a:t> </a:t>
            </a:r>
          </a:p>
        </p:txBody>
      </p:sp>
      <p:sp>
        <p:nvSpPr>
          <p:cNvPr id="156677" name="AutoShape 14"/>
          <p:cNvSpPr/>
          <p:nvPr/>
        </p:nvSpPr>
        <p:spPr>
          <a:xfrm>
            <a:off x="161925" y="1358900"/>
            <a:ext cx="6238875" cy="584200"/>
          </a:xfrm>
          <a:prstGeom prst="roundRect">
            <a:avLst>
              <a:gd name="adj" fmla="val 16667"/>
            </a:avLst>
          </a:prstGeom>
          <a:solidFill>
            <a:schemeClr val="hlink"/>
          </a:solidFill>
          <a:ln w="38100" cap="flat" cmpd="sng">
            <a:solidFill>
              <a:srgbClr val="FFFFFF">
                <a:alpha val="50195"/>
              </a:srgbClr>
            </a:solidFill>
            <a:prstDash val="solid"/>
            <a:round/>
            <a:headEnd type="none" w="med" len="med"/>
            <a:tailEnd type="none" w="med" len="med"/>
          </a:ln>
        </p:spPr>
        <p:txBody>
          <a:bodyPr wrap="none" anchor="ctr"/>
          <a:lstStyle/>
          <a:p>
            <a:r>
              <a:rPr lang="zh-CN" altLang="en-US" sz="3600" b="1" dirty="0">
                <a:latin typeface="Arial" panose="020B0604020202020204" pitchFamily="34" charset="0"/>
                <a:ea typeface="宋体" panose="02010600030101010101" pitchFamily="2" charset="-122"/>
              </a:rPr>
              <a:t>（三）小学口头作文训练方法 </a:t>
            </a:r>
          </a:p>
        </p:txBody>
      </p:sp>
      <p:sp>
        <p:nvSpPr>
          <p:cNvPr id="47110" name="日期占位符 1"/>
          <p:cNvSpPr txBox="1">
            <a:spLocks noGrp="1" noChangeArrowheads="1"/>
          </p:cNvSpPr>
          <p:nvPr>
            <p:ph type="dt" sz="half" idx="10"/>
          </p:nvPr>
        </p:nvSpPr>
        <p:spPr bwMode="auto"/>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smtClean="0">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1530"/>
                                        </p:tgtEl>
                                        <p:attrNameLst>
                                          <p:attrName>style.visibility</p:attrName>
                                        </p:attrNameLst>
                                      </p:cBhvr>
                                      <p:to>
                                        <p:strVal val="visible"/>
                                      </p:to>
                                    </p:set>
                                    <p:animEffect transition="in" filter="fade">
                                      <p:cBhvr>
                                        <p:cTn id="7" dur="1000"/>
                                        <p:tgtEl>
                                          <p:spTgt spid="21530"/>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21531"/>
                                        </p:tgtEl>
                                        <p:attrNameLst>
                                          <p:attrName>style.visibility</p:attrName>
                                        </p:attrNameLst>
                                      </p:cBhvr>
                                      <p:to>
                                        <p:strVal val="visible"/>
                                      </p:to>
                                    </p:set>
                                    <p:animEffect transition="in" filter="fade">
                                      <p:cBhvr>
                                        <p:cTn id="11" dur="1000"/>
                                        <p:tgtEl>
                                          <p:spTgt spid="215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30" grpId="0"/>
      <p:bldP spid="21531"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标题 21505"/>
          <p:cNvSpPr>
            <a:spLocks noGrp="1"/>
          </p:cNvSpPr>
          <p:nvPr>
            <p:ph type="title"/>
          </p:nvPr>
        </p:nvSpPr>
        <p:spPr>
          <a:xfrm>
            <a:off x="1295400" y="765175"/>
            <a:ext cx="7848600" cy="503238"/>
          </a:xfrm>
          <a:ln>
            <a:miter lim="800000"/>
          </a:ln>
          <a:effectLst>
            <a:outerShdw dist="35921" dir="2699999" algn="ctr" rotWithShape="0">
              <a:schemeClr val="tx1"/>
            </a:outerShdw>
          </a:effectLst>
        </p:spPr>
        <p:txBody>
          <a:bodyPr vert="horz" wrap="square" lIns="91440" tIns="45720" rIns="91440" bIns="45720" numCol="1" anchor="ctr"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4000" b="1" i="0" u="none" strike="noStrike" kern="1200" cap="none" spc="0" normalizeH="0" baseline="0" noProof="1" smtClean="0">
                <a:ln>
                  <a:noFill/>
                </a:ln>
                <a:solidFill>
                  <a:schemeClr val="bg1"/>
                </a:solidFill>
                <a:effectLst>
                  <a:outerShdw blurRad="38100" dist="38100" dir="2700000">
                    <a:srgbClr val="C0C0C0"/>
                  </a:outerShdw>
                </a:effectLst>
                <a:uLnTx/>
                <a:uFillTx/>
                <a:latin typeface="+mj-lt"/>
                <a:ea typeface="+mj-ea"/>
                <a:cs typeface="+mj-cs"/>
              </a:rPr>
              <a:t>小</a:t>
            </a:r>
            <a:r>
              <a:rPr kumimoji="0" lang="zh-CN" altLang="en-US" sz="4000" b="1" i="0" u="none" strike="noStrike" kern="1200" cap="none" spc="0" normalizeH="0" baseline="0" noProof="1">
                <a:ln>
                  <a:noFill/>
                </a:ln>
                <a:solidFill>
                  <a:schemeClr val="bg1"/>
                </a:solidFill>
                <a:effectLst>
                  <a:outerShdw blurRad="38100" dist="38100" dir="2700000">
                    <a:srgbClr val="C0C0C0"/>
                  </a:outerShdw>
                </a:effectLst>
                <a:uLnTx/>
                <a:uFillTx/>
                <a:latin typeface="+mj-lt"/>
                <a:ea typeface="+mj-ea"/>
                <a:cs typeface="+mj-cs"/>
              </a:rPr>
              <a:t>学口头作文教学策略</a:t>
            </a:r>
          </a:p>
        </p:txBody>
      </p:sp>
      <p:sp>
        <p:nvSpPr>
          <p:cNvPr id="21530" name="文本框 21529"/>
          <p:cNvSpPr txBox="1"/>
          <p:nvPr/>
        </p:nvSpPr>
        <p:spPr>
          <a:xfrm>
            <a:off x="755650" y="2573338"/>
            <a:ext cx="2224088" cy="579437"/>
          </a:xfrm>
          <a:prstGeom prst="rect">
            <a:avLst/>
          </a:prstGeom>
          <a:noFill/>
          <a:ln w="9525">
            <a:noFill/>
          </a:ln>
        </p:spPr>
        <p:txBody>
          <a:bodyPr wrap="none" anchor="t">
            <a:spAutoFit/>
          </a:bodyPr>
          <a:lstStyle/>
          <a:p>
            <a:pPr algn="ctr" eaLnBrk="0" hangingPunct="0"/>
            <a:r>
              <a:rPr lang="zh-CN" altLang="en-US" sz="3200" b="1" dirty="0">
                <a:solidFill>
                  <a:srgbClr val="C00000"/>
                </a:solidFill>
                <a:latin typeface="Arial" panose="020B0604020202020204" pitchFamily="34" charset="0"/>
                <a:ea typeface="宋体" panose="02010600030101010101" pitchFamily="2" charset="-122"/>
              </a:rPr>
              <a:t>补白描述</a:t>
            </a:r>
            <a:r>
              <a:rPr lang="zh-CN" altLang="en-US" sz="3200" b="1" dirty="0">
                <a:solidFill>
                  <a:srgbClr val="C00000"/>
                </a:solidFill>
                <a:latin typeface="Arial" panose="020B0604020202020204" pitchFamily="34" charset="0"/>
                <a:ea typeface="宋体" panose="02010600030101010101" pitchFamily="2" charset="-122"/>
                <a:sym typeface="宋体" panose="02010600030101010101" pitchFamily="2" charset="-122"/>
              </a:rPr>
              <a:t>：</a:t>
            </a:r>
          </a:p>
        </p:txBody>
      </p:sp>
      <p:sp>
        <p:nvSpPr>
          <p:cNvPr id="21531" name="文本框 21530"/>
          <p:cNvSpPr txBox="1"/>
          <p:nvPr/>
        </p:nvSpPr>
        <p:spPr>
          <a:xfrm>
            <a:off x="522288" y="3159125"/>
            <a:ext cx="8405812" cy="1798638"/>
          </a:xfrm>
          <a:prstGeom prst="rect">
            <a:avLst/>
          </a:prstGeom>
          <a:noFill/>
          <a:ln w="9525">
            <a:noFill/>
          </a:ln>
        </p:spPr>
        <p:txBody>
          <a:bodyPr wrap="square" anchor="t">
            <a:spAutoFit/>
          </a:bodyPr>
          <a:lstStyle/>
          <a:p>
            <a:pPr eaLnBrk="0" hangingPunct="0"/>
            <a:r>
              <a:rPr lang="zh-CN" altLang="en-US" sz="2800" dirty="0">
                <a:latin typeface="Arial" panose="020B0604020202020204" pitchFamily="34" charset="0"/>
                <a:ea typeface="宋体" panose="02010600030101010101" pitchFamily="2" charset="-122"/>
              </a:rPr>
              <a:t>     </a:t>
            </a:r>
            <a:r>
              <a:rPr lang="zh-CN" altLang="en-US" sz="2800" dirty="0">
                <a:solidFill>
                  <a:srgbClr val="333399"/>
                </a:solidFill>
                <a:latin typeface="Arial" panose="020B0604020202020204" pitchFamily="34" charset="0"/>
                <a:ea typeface="宋体" panose="02010600030101010101" pitchFamily="2" charset="-122"/>
              </a:rPr>
              <a:t>《</a:t>
            </a:r>
            <a:r>
              <a:rPr lang="zh-CN" altLang="en-US" sz="2800" b="1" dirty="0">
                <a:solidFill>
                  <a:srgbClr val="333399"/>
                </a:solidFill>
                <a:latin typeface="Arial" panose="020B0604020202020204" pitchFamily="34" charset="0"/>
                <a:ea typeface="宋体" panose="02010600030101010101" pitchFamily="2" charset="-122"/>
              </a:rPr>
              <a:t>玩具柜台前的孩子》中有这样一句：</a:t>
            </a:r>
            <a:r>
              <a:rPr lang="zh-CN" altLang="en-US" sz="2800" b="1" dirty="0">
                <a:solidFill>
                  <a:srgbClr val="BB3EA5"/>
                </a:solidFill>
                <a:latin typeface="Arial" panose="020B0604020202020204" pitchFamily="34" charset="0"/>
                <a:ea typeface="宋体" panose="02010600030101010101" pitchFamily="2" charset="-122"/>
              </a:rPr>
              <a:t>“他爸爸常年病着，家里生活不富裕。孩子心疼我，什么也不让我给他买……”</a:t>
            </a:r>
            <a:r>
              <a:rPr lang="zh-CN" altLang="en-US" sz="2800" b="1" dirty="0">
                <a:solidFill>
                  <a:srgbClr val="333399"/>
                </a:solidFill>
                <a:latin typeface="Arial" panose="020B0604020202020204" pitchFamily="34" charset="0"/>
                <a:ea typeface="宋体" panose="02010600030101010101" pitchFamily="2" charset="-122"/>
              </a:rPr>
              <a:t>让学生体会“什么也不让我给他买……”指的是哪些东西？孩子会怎样跟妈妈说。</a:t>
            </a:r>
          </a:p>
        </p:txBody>
      </p:sp>
      <p:sp>
        <p:nvSpPr>
          <p:cNvPr id="157700" name="文本框 21535"/>
          <p:cNvSpPr txBox="1"/>
          <p:nvPr/>
        </p:nvSpPr>
        <p:spPr>
          <a:xfrm>
            <a:off x="252413" y="2035175"/>
            <a:ext cx="6664325" cy="579438"/>
          </a:xfrm>
          <a:prstGeom prst="rect">
            <a:avLst/>
          </a:prstGeom>
          <a:noFill/>
          <a:ln w="9525">
            <a:noFill/>
          </a:ln>
        </p:spPr>
        <p:txBody>
          <a:bodyPr anchor="t">
            <a:spAutoFit/>
          </a:bodyPr>
          <a:lstStyle/>
          <a:p>
            <a:r>
              <a:rPr lang="zh-CN" altLang="en-US" sz="2800" dirty="0">
                <a:latin typeface="宋体" panose="02010600030101010101" pitchFamily="2" charset="-122"/>
                <a:ea typeface="宋体" panose="02010600030101010101" pitchFamily="2" charset="-122"/>
              </a:rPr>
              <a:t> </a:t>
            </a:r>
            <a:r>
              <a:rPr lang="zh-CN" altLang="en-US" sz="3200" b="1" dirty="0">
                <a:latin typeface="宋体" panose="02010600030101010101" pitchFamily="2" charset="-122"/>
                <a:ea typeface="宋体" panose="02010600030101010101" pitchFamily="2" charset="-122"/>
              </a:rPr>
              <a:t>2.在课堂教学中进行口头作文训练</a:t>
            </a:r>
            <a:r>
              <a:rPr lang="zh-CN" altLang="en-US" sz="2800" b="1" dirty="0">
                <a:latin typeface="宋体" panose="02010600030101010101" pitchFamily="2" charset="-122"/>
                <a:ea typeface="宋体" panose="02010600030101010101" pitchFamily="2" charset="-122"/>
              </a:rPr>
              <a:t> </a:t>
            </a:r>
          </a:p>
        </p:txBody>
      </p:sp>
      <p:sp>
        <p:nvSpPr>
          <p:cNvPr id="157701" name="AutoShape 14"/>
          <p:cNvSpPr/>
          <p:nvPr/>
        </p:nvSpPr>
        <p:spPr>
          <a:xfrm>
            <a:off x="161925" y="1358900"/>
            <a:ext cx="6238875" cy="584200"/>
          </a:xfrm>
          <a:prstGeom prst="roundRect">
            <a:avLst>
              <a:gd name="adj" fmla="val 16667"/>
            </a:avLst>
          </a:prstGeom>
          <a:solidFill>
            <a:schemeClr val="hlink"/>
          </a:solidFill>
          <a:ln w="38100" cap="flat" cmpd="sng">
            <a:solidFill>
              <a:srgbClr val="FFFFFF">
                <a:alpha val="50194"/>
              </a:srgbClr>
            </a:solidFill>
            <a:prstDash val="solid"/>
            <a:round/>
            <a:headEnd type="none" w="med" len="med"/>
            <a:tailEnd type="none" w="med" len="med"/>
          </a:ln>
        </p:spPr>
        <p:txBody>
          <a:bodyPr wrap="none" anchor="ctr"/>
          <a:lstStyle/>
          <a:p>
            <a:r>
              <a:rPr lang="zh-CN" altLang="en-US" sz="3600" b="1" dirty="0">
                <a:latin typeface="Arial" panose="020B0604020202020204" pitchFamily="34" charset="0"/>
                <a:ea typeface="宋体" panose="02010600030101010101" pitchFamily="2" charset="-122"/>
              </a:rPr>
              <a:t>（三）小学口头作文训练方法 </a:t>
            </a:r>
          </a:p>
        </p:txBody>
      </p:sp>
      <p:sp>
        <p:nvSpPr>
          <p:cNvPr id="47110" name="日期占位符 1"/>
          <p:cNvSpPr txBox="1">
            <a:spLocks noGrp="1" noChangeArrowheads="1"/>
          </p:cNvSpPr>
          <p:nvPr>
            <p:ph type="dt" sz="half" idx="10"/>
          </p:nvPr>
        </p:nvSpPr>
        <p:spPr bwMode="auto"/>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smtClean="0">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4" name="Rectangle 25"/>
          <p:cNvSpPr/>
          <p:nvPr/>
        </p:nvSpPr>
        <p:spPr>
          <a:xfrm>
            <a:off x="2623185" y="5949950"/>
            <a:ext cx="6054090" cy="520700"/>
          </a:xfrm>
          <a:prstGeom prst="rect">
            <a:avLst/>
          </a:prstGeom>
          <a:solidFill>
            <a:schemeClr val="bg1"/>
          </a:solidFill>
          <a:ln w="9525">
            <a:noFill/>
          </a:ln>
        </p:spPr>
        <p:txBody>
          <a:bodyPr wrap="square" lIns="90170" tIns="46990" rIns="90170" bIns="46990" anchor="ctr">
            <a:spAutoFit/>
          </a:bodyPr>
          <a:lstStyle/>
          <a:p>
            <a:r>
              <a:rPr lang="en-US" altLang="zh-CN" sz="2800" dirty="0">
                <a:latin typeface="宋体" panose="02010600030101010101" pitchFamily="2" charset="-122"/>
              </a:rPr>
              <a:t> </a:t>
            </a:r>
            <a:r>
              <a:rPr lang="zh-CN" altLang="en-US" sz="2400" b="1" dirty="0">
                <a:solidFill>
                  <a:srgbClr val="333399"/>
                </a:solidFill>
                <a:latin typeface="宋体" panose="02010600030101010101" pitchFamily="2" charset="-122"/>
              </a:rPr>
              <a:t>人教版</a:t>
            </a:r>
            <a:r>
              <a:rPr lang="zh-CN" altLang="en-US" sz="2400" b="1" dirty="0">
                <a:solidFill>
                  <a:srgbClr val="333399"/>
                </a:solidFill>
                <a:latin typeface="宋体" panose="02010600030101010101" pitchFamily="2" charset="-122"/>
                <a:ea typeface="宋体" panose="02010600030101010101" pitchFamily="2" charset="-122"/>
              </a:rPr>
              <a:t>二年级下册《玩具柜台前的孩子》</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1530"/>
                                        </p:tgtEl>
                                        <p:attrNameLst>
                                          <p:attrName>style.visibility</p:attrName>
                                        </p:attrNameLst>
                                      </p:cBhvr>
                                      <p:to>
                                        <p:strVal val="visible"/>
                                      </p:to>
                                    </p:set>
                                    <p:animEffect transition="in" filter="fade">
                                      <p:cBhvr>
                                        <p:cTn id="7" dur="1000"/>
                                        <p:tgtEl>
                                          <p:spTgt spid="21530"/>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21531"/>
                                        </p:tgtEl>
                                        <p:attrNameLst>
                                          <p:attrName>style.visibility</p:attrName>
                                        </p:attrNameLst>
                                      </p:cBhvr>
                                      <p:to>
                                        <p:strVal val="visible"/>
                                      </p:to>
                                    </p:set>
                                    <p:animEffect transition="in" filter="fade">
                                      <p:cBhvr>
                                        <p:cTn id="11" dur="1000"/>
                                        <p:tgtEl>
                                          <p:spTgt spid="21531"/>
                                        </p:tgtEl>
                                      </p:cBhvr>
                                    </p:animEffect>
                                  </p:childTnLst>
                                </p:cTn>
                              </p:par>
                            </p:childTnLst>
                          </p:cTn>
                        </p:par>
                      </p:childTnLst>
                    </p:cTn>
                  </p:par>
                  <p:par>
                    <p:cTn id="12" fill="hold">
                      <p:stCondLst>
                        <p:cond delay="indefinite"/>
                      </p:stCondLst>
                      <p:childTnLst>
                        <p:par>
                          <p:cTn id="13" fill="hold">
                            <p:stCondLst>
                              <p:cond delay="0"/>
                            </p:stCondLst>
                            <p:childTnLst>
                              <p:par>
                                <p:cTn id="14" presetID="12" presetClass="entr" presetSubtype="4" fill="hold" grpId="0"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slide(fromBottom)">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30" grpId="0"/>
      <p:bldP spid="21531" grpId="0"/>
      <p:bldP spid="4" grpId="0" bldLvl="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标题 21505"/>
          <p:cNvSpPr>
            <a:spLocks noGrp="1"/>
          </p:cNvSpPr>
          <p:nvPr>
            <p:ph type="title"/>
          </p:nvPr>
        </p:nvSpPr>
        <p:spPr>
          <a:xfrm>
            <a:off x="1295400" y="765175"/>
            <a:ext cx="7848600" cy="503238"/>
          </a:xfrm>
          <a:ln>
            <a:miter lim="800000"/>
          </a:ln>
          <a:effectLst>
            <a:outerShdw dist="35921" dir="2699999" algn="ctr" rotWithShape="0">
              <a:schemeClr val="tx1"/>
            </a:outerShdw>
          </a:effectLst>
        </p:spPr>
        <p:txBody>
          <a:bodyPr vert="horz" wrap="square" lIns="91440" tIns="45720" rIns="91440" bIns="45720" numCol="1" anchor="ctr"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4000" b="1" i="0" u="none" strike="noStrike" kern="1200" cap="none" spc="0" normalizeH="0" baseline="0" noProof="1" smtClean="0">
                <a:ln>
                  <a:noFill/>
                </a:ln>
                <a:solidFill>
                  <a:schemeClr val="bg1"/>
                </a:solidFill>
                <a:effectLst>
                  <a:outerShdw blurRad="38100" dist="38100" dir="2700000">
                    <a:srgbClr val="C0C0C0"/>
                  </a:outerShdw>
                </a:effectLst>
                <a:uLnTx/>
                <a:uFillTx/>
                <a:latin typeface="+mj-lt"/>
                <a:ea typeface="+mj-ea"/>
                <a:cs typeface="+mj-cs"/>
              </a:rPr>
              <a:t>小</a:t>
            </a:r>
            <a:r>
              <a:rPr kumimoji="0" lang="zh-CN" altLang="en-US" sz="4000" b="1" i="0" u="none" strike="noStrike" kern="1200" cap="none" spc="0" normalizeH="0" baseline="0" noProof="1">
                <a:ln>
                  <a:noFill/>
                </a:ln>
                <a:solidFill>
                  <a:schemeClr val="bg1"/>
                </a:solidFill>
                <a:effectLst>
                  <a:outerShdw blurRad="38100" dist="38100" dir="2700000">
                    <a:srgbClr val="C0C0C0"/>
                  </a:outerShdw>
                </a:effectLst>
                <a:uLnTx/>
                <a:uFillTx/>
                <a:latin typeface="+mj-lt"/>
                <a:ea typeface="+mj-ea"/>
                <a:cs typeface="+mj-cs"/>
              </a:rPr>
              <a:t>学口头作文教学策略</a:t>
            </a:r>
          </a:p>
        </p:txBody>
      </p:sp>
      <p:sp>
        <p:nvSpPr>
          <p:cNvPr id="21530" name="文本框 21529"/>
          <p:cNvSpPr txBox="1"/>
          <p:nvPr/>
        </p:nvSpPr>
        <p:spPr>
          <a:xfrm>
            <a:off x="252413" y="2617788"/>
            <a:ext cx="3856037" cy="579437"/>
          </a:xfrm>
          <a:prstGeom prst="rect">
            <a:avLst/>
          </a:prstGeom>
          <a:noFill/>
          <a:ln w="9525">
            <a:noFill/>
          </a:ln>
        </p:spPr>
        <p:txBody>
          <a:bodyPr wrap="none" anchor="t">
            <a:spAutoFit/>
          </a:bodyPr>
          <a:lstStyle/>
          <a:p>
            <a:pPr algn="ctr" eaLnBrk="0" hangingPunct="0"/>
            <a:r>
              <a:rPr lang="zh-CN" altLang="en-US" sz="3200" b="1" dirty="0">
                <a:solidFill>
                  <a:srgbClr val="C00000"/>
                </a:solidFill>
                <a:latin typeface="Arial" panose="020B0604020202020204" pitchFamily="34" charset="0"/>
                <a:ea typeface="宋体" panose="02010600030101010101" pitchFamily="2" charset="-122"/>
              </a:rPr>
              <a:t>仿说、续说与改说</a:t>
            </a:r>
            <a:r>
              <a:rPr lang="zh-CN" altLang="en-US" sz="3200" b="1" dirty="0">
                <a:solidFill>
                  <a:srgbClr val="C00000"/>
                </a:solidFill>
                <a:latin typeface="Arial" panose="020B0604020202020204" pitchFamily="34" charset="0"/>
                <a:ea typeface="宋体" panose="02010600030101010101" pitchFamily="2" charset="-122"/>
                <a:sym typeface="宋体" panose="02010600030101010101" pitchFamily="2" charset="-122"/>
              </a:rPr>
              <a:t>：</a:t>
            </a:r>
          </a:p>
        </p:txBody>
      </p:sp>
      <p:sp>
        <p:nvSpPr>
          <p:cNvPr id="21531" name="文本框 21530"/>
          <p:cNvSpPr txBox="1"/>
          <p:nvPr/>
        </p:nvSpPr>
        <p:spPr>
          <a:xfrm>
            <a:off x="522288" y="3384550"/>
            <a:ext cx="8072437" cy="2225675"/>
          </a:xfrm>
          <a:prstGeom prst="rect">
            <a:avLst/>
          </a:prstGeom>
          <a:noFill/>
          <a:ln w="9525">
            <a:noFill/>
          </a:ln>
        </p:spPr>
        <p:txBody>
          <a:bodyPr anchor="t">
            <a:spAutoFit/>
          </a:bodyPr>
          <a:lstStyle/>
          <a:p>
            <a:pPr eaLnBrk="0" hangingPunct="0"/>
            <a:r>
              <a:rPr lang="zh-CN" altLang="en-US" sz="2800" dirty="0">
                <a:latin typeface="Arial" panose="020B0604020202020204" pitchFamily="34" charset="0"/>
                <a:ea typeface="宋体" panose="02010600030101010101" pitchFamily="2" charset="-122"/>
              </a:rPr>
              <a:t>      </a:t>
            </a:r>
            <a:r>
              <a:rPr lang="zh-CN" altLang="en-US" sz="2800" dirty="0">
                <a:solidFill>
                  <a:srgbClr val="C00000"/>
                </a:solidFill>
                <a:latin typeface="Arial" panose="020B0604020202020204" pitchFamily="34" charset="0"/>
                <a:ea typeface="宋体" panose="02010600030101010101" pitchFamily="2" charset="-122"/>
              </a:rPr>
              <a:t> </a:t>
            </a:r>
            <a:r>
              <a:rPr lang="zh-CN" altLang="en-US" sz="2800" b="1" dirty="0">
                <a:solidFill>
                  <a:srgbClr val="C00000"/>
                </a:solidFill>
                <a:latin typeface="Arial" panose="020B0604020202020204" pitchFamily="34" charset="0"/>
                <a:ea typeface="宋体" panose="02010600030101010101" pitchFamily="2" charset="-122"/>
              </a:rPr>
              <a:t>仿说</a:t>
            </a:r>
            <a:r>
              <a:rPr lang="zh-CN" altLang="en-US" sz="2800" b="1" dirty="0">
                <a:latin typeface="Arial" panose="020B0604020202020204" pitchFamily="34" charset="0"/>
                <a:ea typeface="宋体" panose="02010600030101010101" pitchFamily="2" charset="-122"/>
              </a:rPr>
              <a:t>是指学习课文写法，进行创造性的口头作文。</a:t>
            </a:r>
            <a:r>
              <a:rPr lang="zh-CN" altLang="en-US" sz="2800" b="1" dirty="0">
                <a:solidFill>
                  <a:srgbClr val="C00000"/>
                </a:solidFill>
                <a:latin typeface="Arial" panose="020B0604020202020204" pitchFamily="34" charset="0"/>
                <a:ea typeface="宋体" panose="02010600030101010101" pitchFamily="2" charset="-122"/>
              </a:rPr>
              <a:t>续说</a:t>
            </a:r>
            <a:r>
              <a:rPr lang="zh-CN" altLang="en-US" sz="2800" b="1" dirty="0">
                <a:latin typeface="Arial" panose="020B0604020202020204" pitchFamily="34" charset="0"/>
                <a:ea typeface="宋体" panose="02010600030101010101" pitchFamily="2" charset="-122"/>
              </a:rPr>
              <a:t>是指有些文章的结尾，言尽而意未尽，留有令人回味的余地，我们就可以引导学生把作者未尽的东西想象出来。</a:t>
            </a:r>
            <a:r>
              <a:rPr lang="zh-CN" altLang="en-US" sz="2800" b="1" dirty="0">
                <a:solidFill>
                  <a:srgbClr val="C00000"/>
                </a:solidFill>
                <a:latin typeface="Arial" panose="020B0604020202020204" pitchFamily="34" charset="0"/>
                <a:ea typeface="宋体" panose="02010600030101010101" pitchFamily="2" charset="-122"/>
              </a:rPr>
              <a:t>改说</a:t>
            </a:r>
            <a:r>
              <a:rPr lang="zh-CN" altLang="en-US" sz="2800" b="1" dirty="0">
                <a:latin typeface="Arial" panose="020B0604020202020204" pitchFamily="34" charset="0"/>
                <a:ea typeface="宋体" panose="02010600030101010101" pitchFamily="2" charset="-122"/>
              </a:rPr>
              <a:t>则要求别出心裁，另辟蹊径，对文章或故事进行自己的创造性改编。</a:t>
            </a:r>
            <a:r>
              <a:rPr lang="zh-CN" altLang="en-US" sz="2800" dirty="0">
                <a:latin typeface="Arial" panose="020B0604020202020204" pitchFamily="34" charset="0"/>
                <a:ea typeface="宋体" panose="02010600030101010101" pitchFamily="2" charset="-122"/>
              </a:rPr>
              <a:t> </a:t>
            </a:r>
            <a:r>
              <a:rPr lang="zh-CN" altLang="en-US" sz="2400" dirty="0">
                <a:latin typeface="Arial" panose="020B0604020202020204" pitchFamily="34" charset="0"/>
                <a:ea typeface="宋体" panose="02010600030101010101" pitchFamily="2" charset="-122"/>
              </a:rPr>
              <a:t> </a:t>
            </a:r>
          </a:p>
        </p:txBody>
      </p:sp>
      <p:sp>
        <p:nvSpPr>
          <p:cNvPr id="158724" name="文本框 21535"/>
          <p:cNvSpPr txBox="1"/>
          <p:nvPr/>
        </p:nvSpPr>
        <p:spPr>
          <a:xfrm>
            <a:off x="252413" y="2035175"/>
            <a:ext cx="6523037" cy="579438"/>
          </a:xfrm>
          <a:prstGeom prst="rect">
            <a:avLst/>
          </a:prstGeom>
          <a:noFill/>
          <a:ln w="9525">
            <a:noFill/>
          </a:ln>
        </p:spPr>
        <p:txBody>
          <a:bodyPr anchor="t">
            <a:spAutoFit/>
          </a:bodyPr>
          <a:lstStyle/>
          <a:p>
            <a:r>
              <a:rPr lang="zh-CN" altLang="en-US" sz="2800" dirty="0">
                <a:latin typeface="宋体" panose="02010600030101010101" pitchFamily="2" charset="-122"/>
                <a:ea typeface="宋体" panose="02010600030101010101" pitchFamily="2" charset="-122"/>
              </a:rPr>
              <a:t> </a:t>
            </a:r>
            <a:r>
              <a:rPr lang="zh-CN" altLang="en-US" sz="3200" b="1" dirty="0">
                <a:latin typeface="宋体" panose="02010600030101010101" pitchFamily="2" charset="-122"/>
                <a:ea typeface="宋体" panose="02010600030101010101" pitchFamily="2" charset="-122"/>
              </a:rPr>
              <a:t>2.在课堂教学中进行口头作文训练</a:t>
            </a:r>
            <a:r>
              <a:rPr lang="zh-CN" altLang="en-US" sz="2800" b="1" dirty="0">
                <a:latin typeface="宋体" panose="02010600030101010101" pitchFamily="2" charset="-122"/>
                <a:ea typeface="宋体" panose="02010600030101010101" pitchFamily="2" charset="-122"/>
              </a:rPr>
              <a:t> </a:t>
            </a:r>
          </a:p>
        </p:txBody>
      </p:sp>
      <p:sp>
        <p:nvSpPr>
          <p:cNvPr id="158725" name="AutoShape 14"/>
          <p:cNvSpPr/>
          <p:nvPr/>
        </p:nvSpPr>
        <p:spPr>
          <a:xfrm>
            <a:off x="161925" y="1358900"/>
            <a:ext cx="6240463" cy="584200"/>
          </a:xfrm>
          <a:prstGeom prst="roundRect">
            <a:avLst>
              <a:gd name="adj" fmla="val 16667"/>
            </a:avLst>
          </a:prstGeom>
          <a:solidFill>
            <a:schemeClr val="hlink"/>
          </a:solidFill>
          <a:ln w="38100" cap="flat" cmpd="sng">
            <a:solidFill>
              <a:srgbClr val="FFFFFF">
                <a:alpha val="50195"/>
              </a:srgbClr>
            </a:solidFill>
            <a:prstDash val="solid"/>
            <a:round/>
            <a:headEnd type="none" w="med" len="med"/>
            <a:tailEnd type="none" w="med" len="med"/>
          </a:ln>
        </p:spPr>
        <p:txBody>
          <a:bodyPr wrap="none" anchor="ctr"/>
          <a:lstStyle/>
          <a:p>
            <a:r>
              <a:rPr lang="zh-CN" altLang="en-US" sz="3600" b="1" dirty="0">
                <a:latin typeface="Arial" panose="020B0604020202020204" pitchFamily="34" charset="0"/>
                <a:ea typeface="宋体" panose="02010600030101010101" pitchFamily="2" charset="-122"/>
              </a:rPr>
              <a:t>（三）小学口头作文训练方法 </a:t>
            </a:r>
          </a:p>
        </p:txBody>
      </p:sp>
      <p:sp>
        <p:nvSpPr>
          <p:cNvPr id="48134" name="日期占位符 1"/>
          <p:cNvSpPr txBox="1">
            <a:spLocks noGrp="1" noChangeArrowheads="1"/>
          </p:cNvSpPr>
          <p:nvPr>
            <p:ph type="dt" sz="half" idx="10"/>
          </p:nvPr>
        </p:nvSpPr>
        <p:spPr bwMode="auto"/>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smtClean="0">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1530"/>
                                        </p:tgtEl>
                                        <p:attrNameLst>
                                          <p:attrName>style.visibility</p:attrName>
                                        </p:attrNameLst>
                                      </p:cBhvr>
                                      <p:to>
                                        <p:strVal val="visible"/>
                                      </p:to>
                                    </p:set>
                                    <p:animEffect transition="in" filter="fade">
                                      <p:cBhvr>
                                        <p:cTn id="7" dur="1000"/>
                                        <p:tgtEl>
                                          <p:spTgt spid="21530"/>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21531"/>
                                        </p:tgtEl>
                                        <p:attrNameLst>
                                          <p:attrName>style.visibility</p:attrName>
                                        </p:attrNameLst>
                                      </p:cBhvr>
                                      <p:to>
                                        <p:strVal val="visible"/>
                                      </p:to>
                                    </p:set>
                                    <p:animEffect transition="in" filter="fade">
                                      <p:cBhvr>
                                        <p:cTn id="11" dur="1000"/>
                                        <p:tgtEl>
                                          <p:spTgt spid="215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30" grpId="0"/>
      <p:bldP spid="21531"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标题 21505"/>
          <p:cNvSpPr>
            <a:spLocks noGrp="1"/>
          </p:cNvSpPr>
          <p:nvPr>
            <p:ph type="title"/>
          </p:nvPr>
        </p:nvSpPr>
        <p:spPr>
          <a:xfrm>
            <a:off x="1295400" y="765175"/>
            <a:ext cx="7848600" cy="503238"/>
          </a:xfrm>
          <a:ln>
            <a:miter lim="800000"/>
          </a:ln>
          <a:effectLst>
            <a:outerShdw dist="35921" dir="2699999" algn="ctr" rotWithShape="0">
              <a:schemeClr val="tx1"/>
            </a:outerShdw>
          </a:effectLst>
        </p:spPr>
        <p:txBody>
          <a:bodyPr vert="horz" wrap="square" lIns="91440" tIns="45720" rIns="91440" bIns="45720" numCol="1" anchor="ctr"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4000" b="1" i="0" u="none" strike="noStrike" kern="1200" cap="none" spc="0" normalizeH="0" baseline="0" noProof="1" smtClean="0">
                <a:ln>
                  <a:noFill/>
                </a:ln>
                <a:solidFill>
                  <a:schemeClr val="bg1"/>
                </a:solidFill>
                <a:effectLst>
                  <a:outerShdw blurRad="38100" dist="38100" dir="2700000">
                    <a:srgbClr val="C0C0C0"/>
                  </a:outerShdw>
                </a:effectLst>
                <a:uLnTx/>
                <a:uFillTx/>
                <a:latin typeface="+mj-lt"/>
                <a:ea typeface="+mj-ea"/>
                <a:cs typeface="+mj-cs"/>
              </a:rPr>
              <a:t>小</a:t>
            </a:r>
            <a:r>
              <a:rPr kumimoji="0" lang="zh-CN" altLang="en-US" sz="4000" b="1" i="0" u="none" strike="noStrike" kern="1200" cap="none" spc="0" normalizeH="0" baseline="0" noProof="1">
                <a:ln>
                  <a:noFill/>
                </a:ln>
                <a:solidFill>
                  <a:schemeClr val="bg1"/>
                </a:solidFill>
                <a:effectLst>
                  <a:outerShdw blurRad="38100" dist="38100" dir="2700000">
                    <a:srgbClr val="C0C0C0"/>
                  </a:outerShdw>
                </a:effectLst>
                <a:uLnTx/>
                <a:uFillTx/>
                <a:latin typeface="+mj-lt"/>
                <a:ea typeface="+mj-ea"/>
                <a:cs typeface="+mj-cs"/>
              </a:rPr>
              <a:t>学口头作文教学策略</a:t>
            </a:r>
          </a:p>
        </p:txBody>
      </p:sp>
      <p:sp>
        <p:nvSpPr>
          <p:cNvPr id="21530" name="文本框 21529"/>
          <p:cNvSpPr txBox="1"/>
          <p:nvPr/>
        </p:nvSpPr>
        <p:spPr>
          <a:xfrm>
            <a:off x="252413" y="2617788"/>
            <a:ext cx="3856037" cy="579437"/>
          </a:xfrm>
          <a:prstGeom prst="rect">
            <a:avLst/>
          </a:prstGeom>
          <a:noFill/>
          <a:ln w="9525">
            <a:noFill/>
          </a:ln>
        </p:spPr>
        <p:txBody>
          <a:bodyPr wrap="none" anchor="t">
            <a:spAutoFit/>
          </a:bodyPr>
          <a:lstStyle/>
          <a:p>
            <a:pPr algn="ctr" eaLnBrk="0" hangingPunct="0"/>
            <a:r>
              <a:rPr lang="zh-CN" altLang="en-US" sz="3200" b="1" dirty="0">
                <a:solidFill>
                  <a:srgbClr val="C00000"/>
                </a:solidFill>
                <a:latin typeface="Arial" panose="020B0604020202020204" pitchFamily="34" charset="0"/>
                <a:ea typeface="宋体" panose="02010600030101010101" pitchFamily="2" charset="-122"/>
              </a:rPr>
              <a:t>仿说、续说与改说</a:t>
            </a:r>
            <a:r>
              <a:rPr lang="zh-CN" altLang="en-US" sz="3200" b="1" dirty="0">
                <a:solidFill>
                  <a:srgbClr val="C00000"/>
                </a:solidFill>
                <a:latin typeface="Arial" panose="020B0604020202020204" pitchFamily="34" charset="0"/>
                <a:ea typeface="宋体" panose="02010600030101010101" pitchFamily="2" charset="-122"/>
                <a:sym typeface="宋体" panose="02010600030101010101" pitchFamily="2" charset="-122"/>
              </a:rPr>
              <a:t>：</a:t>
            </a:r>
          </a:p>
        </p:txBody>
      </p:sp>
      <p:sp>
        <p:nvSpPr>
          <p:cNvPr id="21531" name="文本框 21530"/>
          <p:cNvSpPr txBox="1"/>
          <p:nvPr/>
        </p:nvSpPr>
        <p:spPr>
          <a:xfrm>
            <a:off x="393700" y="3384550"/>
            <a:ext cx="8489950" cy="1373188"/>
          </a:xfrm>
          <a:prstGeom prst="rect">
            <a:avLst/>
          </a:prstGeom>
          <a:noFill/>
          <a:ln w="9525">
            <a:noFill/>
          </a:ln>
        </p:spPr>
        <p:txBody>
          <a:bodyPr anchor="t">
            <a:spAutoFit/>
          </a:bodyPr>
          <a:lstStyle/>
          <a:p>
            <a:pPr eaLnBrk="0" hangingPunct="0"/>
            <a:r>
              <a:rPr lang="zh-CN" altLang="en-US" sz="2800" dirty="0">
                <a:latin typeface="Arial" panose="020B0604020202020204" pitchFamily="34" charset="0"/>
                <a:ea typeface="宋体" panose="02010600030101010101" pitchFamily="2" charset="-122"/>
              </a:rPr>
              <a:t>      </a:t>
            </a:r>
            <a:r>
              <a:rPr lang="zh-CN" altLang="en-US" sz="2800" dirty="0">
                <a:solidFill>
                  <a:srgbClr val="C00000"/>
                </a:solidFill>
                <a:latin typeface="Arial" panose="020B0604020202020204" pitchFamily="34" charset="0"/>
                <a:ea typeface="宋体" panose="02010600030101010101" pitchFamily="2" charset="-122"/>
              </a:rPr>
              <a:t> </a:t>
            </a:r>
            <a:r>
              <a:rPr lang="zh-CN" altLang="en-US" sz="2800" b="1" dirty="0">
                <a:latin typeface="Arial" panose="020B0604020202020204" pitchFamily="34" charset="0"/>
                <a:ea typeface="宋体" panose="02010600030101010101" pitchFamily="2" charset="-122"/>
              </a:rPr>
              <a:t>课文中没有详细介绍“天狗望月”、“狮子抢球”和“仙女弹琴”等三块奇石，仿照课文的写法，充分发挥想象，选其中喜欢的一块奇石，把它说具体。</a:t>
            </a:r>
          </a:p>
        </p:txBody>
      </p:sp>
      <p:sp>
        <p:nvSpPr>
          <p:cNvPr id="159748" name="文本框 21535"/>
          <p:cNvSpPr txBox="1"/>
          <p:nvPr/>
        </p:nvSpPr>
        <p:spPr>
          <a:xfrm>
            <a:off x="252413" y="2035175"/>
            <a:ext cx="6523037" cy="579438"/>
          </a:xfrm>
          <a:prstGeom prst="rect">
            <a:avLst/>
          </a:prstGeom>
          <a:noFill/>
          <a:ln w="9525">
            <a:noFill/>
          </a:ln>
        </p:spPr>
        <p:txBody>
          <a:bodyPr anchor="t">
            <a:spAutoFit/>
          </a:bodyPr>
          <a:lstStyle/>
          <a:p>
            <a:r>
              <a:rPr lang="zh-CN" altLang="en-US" sz="2800" dirty="0">
                <a:latin typeface="宋体" panose="02010600030101010101" pitchFamily="2" charset="-122"/>
                <a:ea typeface="宋体" panose="02010600030101010101" pitchFamily="2" charset="-122"/>
              </a:rPr>
              <a:t> </a:t>
            </a:r>
            <a:r>
              <a:rPr lang="zh-CN" altLang="en-US" sz="3200" b="1" dirty="0">
                <a:latin typeface="宋体" panose="02010600030101010101" pitchFamily="2" charset="-122"/>
                <a:ea typeface="宋体" panose="02010600030101010101" pitchFamily="2" charset="-122"/>
              </a:rPr>
              <a:t>2.在课堂教学中进行口头作文训练</a:t>
            </a:r>
            <a:r>
              <a:rPr lang="zh-CN" altLang="en-US" sz="2800" dirty="0">
                <a:latin typeface="宋体" panose="02010600030101010101" pitchFamily="2" charset="-122"/>
                <a:ea typeface="宋体" panose="02010600030101010101" pitchFamily="2" charset="-122"/>
              </a:rPr>
              <a:t> </a:t>
            </a:r>
          </a:p>
        </p:txBody>
      </p:sp>
      <p:sp>
        <p:nvSpPr>
          <p:cNvPr id="159749" name="AutoShape 14"/>
          <p:cNvSpPr/>
          <p:nvPr/>
        </p:nvSpPr>
        <p:spPr>
          <a:xfrm>
            <a:off x="161925" y="1358900"/>
            <a:ext cx="6240463" cy="584200"/>
          </a:xfrm>
          <a:prstGeom prst="roundRect">
            <a:avLst>
              <a:gd name="adj" fmla="val 16667"/>
            </a:avLst>
          </a:prstGeom>
          <a:solidFill>
            <a:schemeClr val="hlink"/>
          </a:solidFill>
          <a:ln w="38100" cap="flat" cmpd="sng">
            <a:solidFill>
              <a:srgbClr val="FFFFFF">
                <a:alpha val="50195"/>
              </a:srgbClr>
            </a:solidFill>
            <a:prstDash val="solid"/>
            <a:round/>
            <a:headEnd type="none" w="med" len="med"/>
            <a:tailEnd type="none" w="med" len="med"/>
          </a:ln>
        </p:spPr>
        <p:txBody>
          <a:bodyPr wrap="none" anchor="ctr"/>
          <a:lstStyle/>
          <a:p>
            <a:r>
              <a:rPr lang="zh-CN" altLang="en-US" sz="3600" b="1" dirty="0">
                <a:latin typeface="Arial" panose="020B0604020202020204" pitchFamily="34" charset="0"/>
                <a:ea typeface="宋体" panose="02010600030101010101" pitchFamily="2" charset="-122"/>
              </a:rPr>
              <a:t>（三）小学口头作文训练方法 </a:t>
            </a:r>
          </a:p>
        </p:txBody>
      </p:sp>
      <p:sp>
        <p:nvSpPr>
          <p:cNvPr id="48134" name="日期占位符 1"/>
          <p:cNvSpPr txBox="1">
            <a:spLocks noGrp="1" noChangeArrowheads="1"/>
          </p:cNvSpPr>
          <p:nvPr>
            <p:ph type="dt" sz="half" idx="10"/>
          </p:nvPr>
        </p:nvSpPr>
        <p:spPr bwMode="auto"/>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smtClean="0">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4" name="Rectangle 25"/>
          <p:cNvSpPr/>
          <p:nvPr/>
        </p:nvSpPr>
        <p:spPr>
          <a:xfrm>
            <a:off x="4121150" y="5949950"/>
            <a:ext cx="4556125" cy="520700"/>
          </a:xfrm>
          <a:prstGeom prst="rect">
            <a:avLst/>
          </a:prstGeom>
          <a:solidFill>
            <a:schemeClr val="bg1"/>
          </a:solidFill>
          <a:ln w="9525">
            <a:noFill/>
          </a:ln>
        </p:spPr>
        <p:txBody>
          <a:bodyPr lIns="90170" tIns="46990" rIns="90170" bIns="46990" anchor="ctr">
            <a:spAutoFit/>
          </a:bodyPr>
          <a:lstStyle/>
          <a:p>
            <a:r>
              <a:rPr lang="en-US" altLang="zh-CN" sz="2800" dirty="0">
                <a:latin typeface="宋体" panose="02010600030101010101" pitchFamily="2" charset="-122"/>
              </a:rPr>
              <a:t> </a:t>
            </a:r>
            <a:r>
              <a:rPr lang="zh-CN" altLang="en-US" sz="2400" b="1" dirty="0">
                <a:solidFill>
                  <a:srgbClr val="333399"/>
                </a:solidFill>
                <a:latin typeface="宋体" panose="02010600030101010101" pitchFamily="2" charset="-122"/>
                <a:ea typeface="宋体" panose="02010600030101010101" pitchFamily="2" charset="-122"/>
              </a:rPr>
              <a:t>二年级上册《黄山奇石》</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1530"/>
                                        </p:tgtEl>
                                        <p:attrNameLst>
                                          <p:attrName>style.visibility</p:attrName>
                                        </p:attrNameLst>
                                      </p:cBhvr>
                                      <p:to>
                                        <p:strVal val="visible"/>
                                      </p:to>
                                    </p:set>
                                    <p:animEffect transition="in" filter="fade">
                                      <p:cBhvr>
                                        <p:cTn id="7" dur="1000"/>
                                        <p:tgtEl>
                                          <p:spTgt spid="21530"/>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21531"/>
                                        </p:tgtEl>
                                        <p:attrNameLst>
                                          <p:attrName>style.visibility</p:attrName>
                                        </p:attrNameLst>
                                      </p:cBhvr>
                                      <p:to>
                                        <p:strVal val="visible"/>
                                      </p:to>
                                    </p:set>
                                    <p:animEffect transition="in" filter="fade">
                                      <p:cBhvr>
                                        <p:cTn id="11" dur="1000"/>
                                        <p:tgtEl>
                                          <p:spTgt spid="21531"/>
                                        </p:tgtEl>
                                      </p:cBhvr>
                                    </p:animEffect>
                                  </p:childTnLst>
                                </p:cTn>
                              </p:par>
                            </p:childTnLst>
                          </p:cTn>
                        </p:par>
                      </p:childTnLst>
                    </p:cTn>
                  </p:par>
                  <p:par>
                    <p:cTn id="12" fill="hold">
                      <p:stCondLst>
                        <p:cond delay="indefinite"/>
                      </p:stCondLst>
                      <p:childTnLst>
                        <p:par>
                          <p:cTn id="13" fill="hold">
                            <p:stCondLst>
                              <p:cond delay="0"/>
                            </p:stCondLst>
                            <p:childTnLst>
                              <p:par>
                                <p:cTn id="14" presetID="12" presetClass="entr" presetSubtype="4" fill="hold" grpId="0"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slide(fromBottom)">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30" grpId="0"/>
      <p:bldP spid="21531" grpId="0"/>
      <p:bldP spid="4"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日期占位符 2"/>
          <p:cNvSpPr txBox="1">
            <a:spLocks noGrp="1" noChangeArrowheads="1"/>
          </p:cNvSpPr>
          <p:nvPr>
            <p:ph type="dt" sz="half" idx="10"/>
          </p:nvPr>
        </p:nvSpPr>
        <p:spPr bwMode="auto"/>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smtClean="0">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84994" name="标题 1"/>
          <p:cNvSpPr>
            <a:spLocks noGrp="1"/>
          </p:cNvSpPr>
          <p:nvPr>
            <p:ph type="title"/>
          </p:nvPr>
        </p:nvSpPr>
        <p:spPr/>
        <p:txBody>
          <a:bodyPr wrap="square" lIns="91440" tIns="45720" rIns="91440" bIns="45720" anchor="ctr"/>
          <a:lstStyle/>
          <a:p>
            <a:pPr eaLnBrk="1" hangingPunct="1"/>
            <a:r>
              <a:rPr lang="en-US" altLang="en-US" sz="4000" dirty="0">
                <a:latin typeface="黑体" panose="02010600030101010101" pitchFamily="2" charset="-122"/>
                <a:ea typeface="黑体" panose="02010600030101010101" pitchFamily="2" charset="-122"/>
                <a:sym typeface="+mn-ea"/>
              </a:rPr>
              <a:t>一、课题研究的基本情况</a:t>
            </a:r>
            <a:endParaRPr lang="zh-CN" altLang="en-US" sz="4000" dirty="0">
              <a:latin typeface="黑体" panose="02010600030101010101" pitchFamily="2" charset="-122"/>
              <a:ea typeface="黑体" panose="02010600030101010101" pitchFamily="2" charset="-122"/>
            </a:endParaRPr>
          </a:p>
        </p:txBody>
      </p:sp>
      <p:grpSp>
        <p:nvGrpSpPr>
          <p:cNvPr id="84995" name="组合 7170"/>
          <p:cNvGrpSpPr/>
          <p:nvPr/>
        </p:nvGrpSpPr>
        <p:grpSpPr>
          <a:xfrm>
            <a:off x="-63500" y="1358900"/>
            <a:ext cx="4329113" cy="676275"/>
            <a:chOff x="0" y="0"/>
            <a:chExt cx="1008" cy="356"/>
          </a:xfrm>
        </p:grpSpPr>
        <p:grpSp>
          <p:nvGrpSpPr>
            <p:cNvPr id="84996" name="组合 7171"/>
            <p:cNvGrpSpPr/>
            <p:nvPr/>
          </p:nvGrpSpPr>
          <p:grpSpPr>
            <a:xfrm>
              <a:off x="42" y="0"/>
              <a:ext cx="966" cy="356"/>
              <a:chOff x="0" y="0"/>
              <a:chExt cx="589" cy="353"/>
            </a:xfrm>
          </p:grpSpPr>
          <p:sp>
            <p:nvSpPr>
              <p:cNvPr id="84997" name="圆角矩形 7172"/>
              <p:cNvSpPr/>
              <p:nvPr/>
            </p:nvSpPr>
            <p:spPr>
              <a:xfrm>
                <a:off x="0" y="0"/>
                <a:ext cx="589" cy="353"/>
              </a:xfrm>
              <a:prstGeom prst="roundRect">
                <a:avLst>
                  <a:gd name="adj" fmla="val 11921"/>
                </a:avLst>
              </a:prstGeom>
              <a:gradFill rotWithShape="1">
                <a:gsLst>
                  <a:gs pos="0">
                    <a:schemeClr val="accent1"/>
                  </a:gs>
                  <a:gs pos="100000">
                    <a:srgbClr val="2C7E46"/>
                  </a:gs>
                </a:gsLst>
                <a:lin ang="5400000" scaled="1"/>
                <a:tileRect/>
              </a:gradFill>
              <a:ln w="38100" cap="flat" cmpd="sng">
                <a:solidFill>
                  <a:schemeClr val="bg1"/>
                </a:solidFill>
                <a:prstDash val="solid"/>
                <a:round/>
                <a:headEnd type="none" w="med" len="med"/>
                <a:tailEnd type="none" w="med" len="med"/>
              </a:ln>
            </p:spPr>
            <p:txBody>
              <a:bodyPr anchor="t"/>
              <a:lstStyle/>
              <a:p>
                <a:pPr algn="r"/>
                <a:endParaRPr lang="zh-CN" altLang="en-US" dirty="0">
                  <a:latin typeface="Arial" panose="020B0604020202020204" pitchFamily="34" charset="0"/>
                  <a:ea typeface="宋体" panose="02010600030101010101" pitchFamily="2" charset="-122"/>
                </a:endParaRPr>
              </a:p>
            </p:txBody>
          </p:sp>
          <p:sp>
            <p:nvSpPr>
              <p:cNvPr id="13318" name="任意多边形 7173"/>
              <p:cNvSpPr>
                <a:spLocks noChangeArrowheads="1"/>
              </p:cNvSpPr>
              <p:nvPr/>
            </p:nvSpPr>
            <p:spPr bwMode="auto">
              <a:xfrm>
                <a:off x="37" y="23"/>
                <a:ext cx="294" cy="176"/>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rgbClr val="96D7AB"/>
                  </a:gs>
                  <a:gs pos="50000">
                    <a:schemeClr val="accent1">
                      <a:alpha val="0"/>
                    </a:schemeClr>
                  </a:gs>
                  <a:gs pos="100000">
                    <a:srgbClr val="96D7AB"/>
                  </a:gs>
                </a:gsLst>
                <a:lin ang="2700000" scaled="1"/>
              </a:gra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grpSp>
        <p:sp>
          <p:nvSpPr>
            <p:cNvPr id="84999" name="文本框 7174"/>
            <p:cNvSpPr txBox="1"/>
            <p:nvPr/>
          </p:nvSpPr>
          <p:spPr>
            <a:xfrm>
              <a:off x="0" y="0"/>
              <a:ext cx="998" cy="288"/>
            </a:xfrm>
            <a:prstGeom prst="rect">
              <a:avLst/>
            </a:prstGeom>
            <a:noFill/>
            <a:ln w="9525">
              <a:noFill/>
            </a:ln>
          </p:spPr>
          <p:txBody>
            <a:bodyPr anchor="t"/>
            <a:lstStyle/>
            <a:p>
              <a:pPr algn="ctr" eaLnBrk="0" hangingPunct="0"/>
              <a:r>
                <a:rPr lang="zh-CN" altLang="en-US" sz="3600" dirty="0">
                  <a:solidFill>
                    <a:schemeClr val="bg1"/>
                  </a:solidFill>
                  <a:latin typeface="Arial" panose="020B0604020202020204" pitchFamily="34" charset="0"/>
                  <a:ea typeface="黑体" panose="02010600030101010101" pitchFamily="2" charset="-122"/>
                  <a:sym typeface="Arial" panose="020B0604020202020204" pitchFamily="34" charset="0"/>
                </a:rPr>
                <a:t>（二）课题的提出</a:t>
              </a:r>
              <a:r>
                <a:rPr lang="zh-CN" altLang="en-US" sz="2400" dirty="0">
                  <a:solidFill>
                    <a:schemeClr val="bg1"/>
                  </a:solidFill>
                  <a:latin typeface="Arial" panose="020B0604020202020204" pitchFamily="34" charset="0"/>
                  <a:ea typeface="黑体" panose="02010600030101010101" pitchFamily="2" charset="-122"/>
                </a:rPr>
                <a:t> </a:t>
              </a:r>
              <a:endParaRPr lang="zh-CN" altLang="en-US" dirty="0">
                <a:latin typeface="Arial" panose="020B0604020202020204" pitchFamily="34" charset="0"/>
                <a:ea typeface="宋体" panose="02010600030101010101" pitchFamily="2" charset="-122"/>
              </a:endParaRPr>
            </a:p>
          </p:txBody>
        </p:sp>
      </p:grpSp>
      <p:sp>
        <p:nvSpPr>
          <p:cNvPr id="7177" name="文本框 7176"/>
          <p:cNvSpPr txBox="1"/>
          <p:nvPr/>
        </p:nvSpPr>
        <p:spPr>
          <a:xfrm>
            <a:off x="431800" y="2754313"/>
            <a:ext cx="2697163" cy="579437"/>
          </a:xfrm>
          <a:prstGeom prst="rect">
            <a:avLst/>
          </a:prstGeom>
          <a:noFill/>
          <a:ln w="9525">
            <a:noFill/>
          </a:ln>
        </p:spPr>
        <p:txBody>
          <a:bodyPr anchor="t">
            <a:spAutoFit/>
          </a:bodyPr>
          <a:lstStyle/>
          <a:p>
            <a:pPr>
              <a:spcBef>
                <a:spcPct val="50000"/>
              </a:spcBef>
              <a:buClr>
                <a:schemeClr val="accent2"/>
              </a:buClr>
            </a:pPr>
            <a:r>
              <a:rPr lang="zh-CN" altLang="en-US" sz="3200" b="1" dirty="0">
                <a:latin typeface="宋体" panose="02010600030101010101" pitchFamily="2" charset="-122"/>
                <a:ea typeface="宋体" panose="02010600030101010101" pitchFamily="2" charset="-122"/>
                <a:sym typeface="Arial" panose="020B0604020202020204" pitchFamily="34" charset="0"/>
              </a:rPr>
              <a:t>原因（</a:t>
            </a:r>
            <a:r>
              <a:rPr lang="en-US" altLang="zh-CN" sz="3200" b="1" dirty="0">
                <a:latin typeface="宋体" panose="02010600030101010101" pitchFamily="2" charset="-122"/>
                <a:sym typeface="Arial" panose="020B0604020202020204" pitchFamily="34" charset="0"/>
              </a:rPr>
              <a:t>2</a:t>
            </a:r>
            <a:r>
              <a:rPr lang="zh-CN" altLang="en-US" sz="3200" b="1" dirty="0">
                <a:latin typeface="宋体" panose="02010600030101010101" pitchFamily="2" charset="-122"/>
                <a:ea typeface="宋体" panose="02010600030101010101" pitchFamily="2" charset="-122"/>
                <a:sym typeface="Arial" panose="020B0604020202020204" pitchFamily="34" charset="0"/>
              </a:rPr>
              <a:t>）：</a:t>
            </a:r>
            <a:r>
              <a:rPr lang="zh-CN" altLang="en-US" sz="3000" dirty="0">
                <a:latin typeface="Arial" panose="020B0604020202020204" pitchFamily="34" charset="0"/>
                <a:ea typeface="宋体" panose="02010600030101010101" pitchFamily="2" charset="-122"/>
              </a:rPr>
              <a:t> </a:t>
            </a:r>
            <a:r>
              <a:rPr lang="zh-CN" altLang="en-US" sz="2600" dirty="0">
                <a:latin typeface="黑体" panose="02010600030101010101" pitchFamily="2" charset="-122"/>
                <a:ea typeface="黑体" panose="02010600030101010101" pitchFamily="2" charset="-122"/>
              </a:rPr>
              <a:t>  </a:t>
            </a:r>
          </a:p>
        </p:txBody>
      </p:sp>
      <p:sp>
        <p:nvSpPr>
          <p:cNvPr id="85001" name="文本框 3"/>
          <p:cNvSpPr txBox="1"/>
          <p:nvPr/>
        </p:nvSpPr>
        <p:spPr>
          <a:xfrm>
            <a:off x="206375" y="2079625"/>
            <a:ext cx="4635500" cy="641350"/>
          </a:xfrm>
          <a:prstGeom prst="rect">
            <a:avLst/>
          </a:prstGeom>
          <a:noFill/>
          <a:ln w="9525">
            <a:noFill/>
          </a:ln>
        </p:spPr>
        <p:txBody>
          <a:bodyPr anchor="t">
            <a:spAutoFit/>
          </a:bodyPr>
          <a:lstStyle/>
          <a:p>
            <a:pPr>
              <a:spcBef>
                <a:spcPct val="50000"/>
              </a:spcBef>
              <a:buClr>
                <a:schemeClr val="accent2"/>
              </a:buClr>
            </a:pPr>
            <a:r>
              <a:rPr lang="zh-CN" altLang="en-US" sz="2000" dirty="0">
                <a:solidFill>
                  <a:srgbClr val="333399"/>
                </a:solidFill>
                <a:latin typeface="黑体" panose="02010600030101010101" pitchFamily="2" charset="-122"/>
                <a:ea typeface="黑体" panose="02010600030101010101" pitchFamily="2" charset="-122"/>
              </a:rPr>
              <a:t> </a:t>
            </a:r>
            <a:r>
              <a:rPr lang="en-US" altLang="zh-CN" sz="3600" b="1" dirty="0">
                <a:solidFill>
                  <a:srgbClr val="333399"/>
                </a:solidFill>
                <a:latin typeface="宋体" panose="02010600030101010101" pitchFamily="2" charset="-122"/>
              </a:rPr>
              <a:t>1.</a:t>
            </a:r>
            <a:r>
              <a:rPr lang="zh-CN" altLang="en-US" sz="3600" b="1" dirty="0">
                <a:solidFill>
                  <a:srgbClr val="333399"/>
                </a:solidFill>
                <a:latin typeface="宋体" panose="02010600030101010101" pitchFamily="2" charset="-122"/>
                <a:ea typeface="宋体" panose="02010600030101010101" pitchFamily="2" charset="-122"/>
              </a:rPr>
              <a:t>课题提出的背景：</a:t>
            </a:r>
            <a:r>
              <a:rPr lang="zh-CN" altLang="en-US" sz="2600" b="1" dirty="0">
                <a:latin typeface="宋体" panose="02010600030101010101" pitchFamily="2" charset="-122"/>
                <a:ea typeface="宋体" panose="02010600030101010101" pitchFamily="2" charset="-122"/>
              </a:rPr>
              <a:t>  </a:t>
            </a:r>
          </a:p>
        </p:txBody>
      </p:sp>
      <p:sp>
        <p:nvSpPr>
          <p:cNvPr id="66570" name="文本框 3"/>
          <p:cNvSpPr txBox="1"/>
          <p:nvPr/>
        </p:nvSpPr>
        <p:spPr>
          <a:xfrm>
            <a:off x="600075" y="3490913"/>
            <a:ext cx="8010525" cy="2043112"/>
          </a:xfrm>
          <a:prstGeom prst="rect">
            <a:avLst/>
          </a:prstGeom>
          <a:noFill/>
          <a:ln w="9525">
            <a:noFill/>
          </a:ln>
        </p:spPr>
        <p:txBody>
          <a:bodyPr anchor="t">
            <a:spAutoFit/>
          </a:bodyPr>
          <a:lstStyle/>
          <a:p>
            <a:r>
              <a:rPr lang="zh-CN" altLang="en-US" sz="3200" dirty="0">
                <a:solidFill>
                  <a:srgbClr val="381530"/>
                </a:solidFill>
                <a:latin typeface="Arial" panose="020B0604020202020204" pitchFamily="34" charset="0"/>
                <a:ea typeface="宋体" panose="02010600030101010101" pitchFamily="2" charset="-122"/>
              </a:rPr>
              <a:t>      </a:t>
            </a:r>
            <a:r>
              <a:rPr lang="zh-CN" altLang="en-US" sz="3200" dirty="0">
                <a:solidFill>
                  <a:srgbClr val="D42487"/>
                </a:solidFill>
                <a:latin typeface="Arial" panose="020B0604020202020204" pitchFamily="34" charset="0"/>
                <a:ea typeface="宋体" panose="02010600030101010101" pitchFamily="2" charset="-122"/>
              </a:rPr>
              <a:t> </a:t>
            </a:r>
            <a:r>
              <a:rPr lang="zh-CN" altLang="en-US" sz="3200" b="1" dirty="0">
                <a:solidFill>
                  <a:srgbClr val="C00000"/>
                </a:solidFill>
                <a:latin typeface="Arial" panose="020B0604020202020204" pitchFamily="34" charset="0"/>
                <a:ea typeface="宋体" panose="02010600030101010101" pitchFamily="2" charset="-122"/>
              </a:rPr>
              <a:t>从学生培养角度来看</a:t>
            </a:r>
            <a:r>
              <a:rPr lang="zh-CN" altLang="en-US" sz="3200" dirty="0">
                <a:solidFill>
                  <a:srgbClr val="333399"/>
                </a:solidFill>
                <a:latin typeface="Arial" panose="020B0604020202020204" pitchFamily="34" charset="0"/>
                <a:ea typeface="宋体" panose="02010600030101010101" pitchFamily="2" charset="-122"/>
              </a:rPr>
              <a:t>——</a:t>
            </a:r>
            <a:r>
              <a:rPr lang="zh-CN" altLang="en-US" sz="3200" b="1" dirty="0">
                <a:solidFill>
                  <a:srgbClr val="333399"/>
                </a:solidFill>
                <a:latin typeface="Arial" panose="020B0604020202020204" pitchFamily="34" charset="0"/>
                <a:ea typeface="宋体" panose="02010600030101010101" pitchFamily="2" charset="-122"/>
              </a:rPr>
              <a:t>受应试的影响，忽视学生最基础的语言素养和表达能力的培养。学未致用，教师没有引导学生将学到的知识发生迁移，转换成自己的能力。  </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1" nodeType="afterEffect">
                                  <p:stCondLst>
                                    <p:cond delay="0"/>
                                  </p:stCondLst>
                                  <p:childTnLst>
                                    <p:set>
                                      <p:cBhvr>
                                        <p:cTn id="6" dur="1" fill="hold">
                                          <p:stCondLst>
                                            <p:cond delay="0"/>
                                          </p:stCondLst>
                                        </p:cTn>
                                        <p:tgtEl>
                                          <p:spTgt spid="7177"/>
                                        </p:tgtEl>
                                        <p:attrNameLst>
                                          <p:attrName>style.visibility</p:attrName>
                                        </p:attrNameLst>
                                      </p:cBhvr>
                                      <p:to>
                                        <p:strVal val="visible"/>
                                      </p:to>
                                    </p:set>
                                    <p:animEffect transition="in" filter="strips(downRight)">
                                      <p:cBhvr>
                                        <p:cTn id="7" dur="500"/>
                                        <p:tgtEl>
                                          <p:spTgt spid="7177"/>
                                        </p:tgtEl>
                                      </p:cBhvr>
                                    </p:animEffect>
                                  </p:childTnLst>
                                </p:cTn>
                              </p:par>
                              <p:par>
                                <p:cTn id="8" presetID="18" presetClass="entr" presetSubtype="6" fill="hold" grpId="1" nodeType="withEffect">
                                  <p:stCondLst>
                                    <p:cond delay="0"/>
                                  </p:stCondLst>
                                  <p:childTnLst>
                                    <p:set>
                                      <p:cBhvr>
                                        <p:cTn id="9" dur="1" fill="hold">
                                          <p:stCondLst>
                                            <p:cond delay="0"/>
                                          </p:stCondLst>
                                        </p:cTn>
                                        <p:tgtEl>
                                          <p:spTgt spid="66570"/>
                                        </p:tgtEl>
                                        <p:attrNameLst>
                                          <p:attrName>style.visibility</p:attrName>
                                        </p:attrNameLst>
                                      </p:cBhvr>
                                      <p:to>
                                        <p:strVal val="visible"/>
                                      </p:to>
                                    </p:set>
                                    <p:animEffect transition="in" filter="strips(downRight)">
                                      <p:cBhvr>
                                        <p:cTn id="10" dur="500"/>
                                        <p:tgtEl>
                                          <p:spTgt spid="665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7" grpId="0" bldLvl="0"/>
      <p:bldP spid="7177" grpId="1" bldLvl="0"/>
      <p:bldP spid="85001" grpId="0" bldLvl="0"/>
      <p:bldP spid="66570" grpId="0"/>
      <p:bldP spid="66570" grpId="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标题 21505"/>
          <p:cNvSpPr>
            <a:spLocks noGrp="1"/>
          </p:cNvSpPr>
          <p:nvPr>
            <p:ph type="title"/>
          </p:nvPr>
        </p:nvSpPr>
        <p:spPr>
          <a:xfrm>
            <a:off x="1295400" y="765175"/>
            <a:ext cx="7848600" cy="503238"/>
          </a:xfrm>
          <a:ln>
            <a:miter lim="800000"/>
          </a:ln>
          <a:effectLst>
            <a:outerShdw dist="35921" dir="2699999" algn="ctr" rotWithShape="0">
              <a:schemeClr val="tx1"/>
            </a:outerShdw>
          </a:effectLst>
        </p:spPr>
        <p:txBody>
          <a:bodyPr vert="horz" wrap="square" lIns="91440" tIns="45720" rIns="91440" bIns="45720" numCol="1" anchor="ctr"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4000" b="1" i="0" u="none" strike="noStrike" kern="1200" cap="none" spc="0" normalizeH="0" baseline="0" noProof="1" smtClean="0">
                <a:ln>
                  <a:noFill/>
                </a:ln>
                <a:solidFill>
                  <a:schemeClr val="bg1"/>
                </a:solidFill>
                <a:effectLst>
                  <a:outerShdw blurRad="38100" dist="38100" dir="2700000">
                    <a:srgbClr val="C0C0C0"/>
                  </a:outerShdw>
                </a:effectLst>
                <a:uLnTx/>
                <a:uFillTx/>
                <a:latin typeface="+mj-lt"/>
                <a:ea typeface="+mj-ea"/>
                <a:cs typeface="+mj-cs"/>
              </a:rPr>
              <a:t>小</a:t>
            </a:r>
            <a:r>
              <a:rPr kumimoji="0" lang="zh-CN" altLang="en-US" sz="4000" b="1" i="0" u="none" strike="noStrike" kern="1200" cap="none" spc="0" normalizeH="0" baseline="0" noProof="1">
                <a:ln>
                  <a:noFill/>
                </a:ln>
                <a:solidFill>
                  <a:schemeClr val="bg1"/>
                </a:solidFill>
                <a:effectLst>
                  <a:outerShdw blurRad="38100" dist="38100" dir="2700000">
                    <a:srgbClr val="C0C0C0"/>
                  </a:outerShdw>
                </a:effectLst>
                <a:uLnTx/>
                <a:uFillTx/>
                <a:latin typeface="+mj-lt"/>
                <a:ea typeface="+mj-ea"/>
                <a:cs typeface="+mj-cs"/>
              </a:rPr>
              <a:t>学口头作文教学策略</a:t>
            </a:r>
          </a:p>
        </p:txBody>
      </p:sp>
      <p:sp>
        <p:nvSpPr>
          <p:cNvPr id="21530" name="文本框 21529"/>
          <p:cNvSpPr txBox="1"/>
          <p:nvPr/>
        </p:nvSpPr>
        <p:spPr>
          <a:xfrm>
            <a:off x="252413" y="2617788"/>
            <a:ext cx="3856037" cy="579437"/>
          </a:xfrm>
          <a:prstGeom prst="rect">
            <a:avLst/>
          </a:prstGeom>
          <a:noFill/>
          <a:ln w="9525">
            <a:noFill/>
          </a:ln>
        </p:spPr>
        <p:txBody>
          <a:bodyPr wrap="none" anchor="t">
            <a:spAutoFit/>
          </a:bodyPr>
          <a:lstStyle/>
          <a:p>
            <a:pPr algn="ctr" eaLnBrk="0" hangingPunct="0"/>
            <a:r>
              <a:rPr lang="zh-CN" altLang="en-US" sz="3200" b="1" dirty="0">
                <a:solidFill>
                  <a:srgbClr val="C00000"/>
                </a:solidFill>
                <a:latin typeface="Arial" panose="020B0604020202020204" pitchFamily="34" charset="0"/>
                <a:ea typeface="宋体" panose="02010600030101010101" pitchFamily="2" charset="-122"/>
              </a:rPr>
              <a:t>仿说、续说与改说</a:t>
            </a:r>
            <a:r>
              <a:rPr lang="zh-CN" altLang="en-US" sz="3200" b="1" dirty="0">
                <a:solidFill>
                  <a:srgbClr val="C00000"/>
                </a:solidFill>
                <a:latin typeface="Arial" panose="020B0604020202020204" pitchFamily="34" charset="0"/>
                <a:ea typeface="宋体" panose="02010600030101010101" pitchFamily="2" charset="-122"/>
                <a:sym typeface="宋体" panose="02010600030101010101" pitchFamily="2" charset="-122"/>
              </a:rPr>
              <a:t>：</a:t>
            </a:r>
          </a:p>
        </p:txBody>
      </p:sp>
      <p:sp>
        <p:nvSpPr>
          <p:cNvPr id="21531" name="文本框 21530"/>
          <p:cNvSpPr txBox="1"/>
          <p:nvPr/>
        </p:nvSpPr>
        <p:spPr>
          <a:xfrm>
            <a:off x="522288" y="3384550"/>
            <a:ext cx="7894637" cy="2654300"/>
          </a:xfrm>
          <a:prstGeom prst="rect">
            <a:avLst/>
          </a:prstGeom>
          <a:noFill/>
          <a:ln w="9525">
            <a:noFill/>
          </a:ln>
        </p:spPr>
        <p:txBody>
          <a:bodyPr anchor="t">
            <a:spAutoFit/>
          </a:bodyPr>
          <a:lstStyle/>
          <a:p>
            <a:pPr eaLnBrk="0" hangingPunct="0"/>
            <a:r>
              <a:rPr lang="zh-CN" altLang="en-US" sz="2800" dirty="0">
                <a:latin typeface="Arial" panose="020B0604020202020204" pitchFamily="34" charset="0"/>
                <a:ea typeface="宋体" panose="02010600030101010101" pitchFamily="2" charset="-122"/>
              </a:rPr>
              <a:t>      </a:t>
            </a:r>
            <a:r>
              <a:rPr lang="zh-CN" altLang="en-US" sz="2800" dirty="0">
                <a:solidFill>
                  <a:srgbClr val="C00000"/>
                </a:solidFill>
                <a:latin typeface="Arial" panose="020B0604020202020204" pitchFamily="34" charset="0"/>
                <a:ea typeface="宋体" panose="02010600030101010101" pitchFamily="2" charset="-122"/>
              </a:rPr>
              <a:t> </a:t>
            </a:r>
            <a:r>
              <a:rPr lang="zh-CN" altLang="en-US" sz="2800" b="1" dirty="0">
                <a:latin typeface="Arial" panose="020B0604020202020204" pitchFamily="34" charset="0"/>
                <a:ea typeface="宋体" panose="02010600030101010101" pitchFamily="2" charset="-122"/>
              </a:rPr>
              <a:t>学习《小摄影师》一课，讲述的是一个小男孩想给高尔基照张相贴在墙报上，却忘了拿胶卷回去取的一件事。课文最后一段，</a:t>
            </a:r>
            <a:r>
              <a:rPr lang="zh-CN" altLang="en-US" sz="2800" b="1" dirty="0">
                <a:solidFill>
                  <a:srgbClr val="C92FB2"/>
                </a:solidFill>
                <a:latin typeface="楷体_GB2312" panose="02010609030101010101" pitchFamily="49" charset="-122"/>
                <a:ea typeface="楷体_GB2312" panose="02010609030101010101" pitchFamily="49" charset="-122"/>
              </a:rPr>
              <a:t>高尔基说：“请转告他，我很忙。不过，来的如果是个小男孩，就一定让他进来。”</a:t>
            </a:r>
            <a:r>
              <a:rPr lang="zh-CN" altLang="en-US" sz="2800" b="1" dirty="0">
                <a:latin typeface="Arial" panose="020B0604020202020204" pitchFamily="34" charset="0"/>
                <a:ea typeface="宋体" panose="02010600030101010101" pitchFamily="2" charset="-122"/>
              </a:rPr>
              <a:t>结尾预留了很大的想象空间，就可以让学生续说这个故事。</a:t>
            </a:r>
          </a:p>
        </p:txBody>
      </p:sp>
      <p:sp>
        <p:nvSpPr>
          <p:cNvPr id="160772" name="文本框 21535"/>
          <p:cNvSpPr txBox="1"/>
          <p:nvPr/>
        </p:nvSpPr>
        <p:spPr>
          <a:xfrm>
            <a:off x="252413" y="2035175"/>
            <a:ext cx="6523037" cy="579438"/>
          </a:xfrm>
          <a:prstGeom prst="rect">
            <a:avLst/>
          </a:prstGeom>
          <a:noFill/>
          <a:ln w="9525">
            <a:noFill/>
          </a:ln>
        </p:spPr>
        <p:txBody>
          <a:bodyPr anchor="t">
            <a:spAutoFit/>
          </a:bodyPr>
          <a:lstStyle/>
          <a:p>
            <a:r>
              <a:rPr lang="zh-CN" altLang="en-US" sz="2800" dirty="0">
                <a:latin typeface="宋体" panose="02010600030101010101" pitchFamily="2" charset="-122"/>
                <a:ea typeface="宋体" panose="02010600030101010101" pitchFamily="2" charset="-122"/>
              </a:rPr>
              <a:t> </a:t>
            </a:r>
            <a:r>
              <a:rPr lang="zh-CN" altLang="en-US" sz="3200" b="1" dirty="0">
                <a:latin typeface="宋体" panose="02010600030101010101" pitchFamily="2" charset="-122"/>
                <a:ea typeface="宋体" panose="02010600030101010101" pitchFamily="2" charset="-122"/>
              </a:rPr>
              <a:t>2.在课堂教学中进行口头作文训练</a:t>
            </a:r>
            <a:r>
              <a:rPr lang="zh-CN" altLang="en-US" sz="2800" dirty="0">
                <a:latin typeface="宋体" panose="02010600030101010101" pitchFamily="2" charset="-122"/>
                <a:ea typeface="宋体" panose="02010600030101010101" pitchFamily="2" charset="-122"/>
              </a:rPr>
              <a:t> </a:t>
            </a:r>
          </a:p>
        </p:txBody>
      </p:sp>
      <p:sp>
        <p:nvSpPr>
          <p:cNvPr id="160773" name="AutoShape 14"/>
          <p:cNvSpPr/>
          <p:nvPr/>
        </p:nvSpPr>
        <p:spPr>
          <a:xfrm>
            <a:off x="161925" y="1358900"/>
            <a:ext cx="6240463" cy="584200"/>
          </a:xfrm>
          <a:prstGeom prst="roundRect">
            <a:avLst>
              <a:gd name="adj" fmla="val 16667"/>
            </a:avLst>
          </a:prstGeom>
          <a:solidFill>
            <a:schemeClr val="hlink"/>
          </a:solidFill>
          <a:ln w="38100" cap="flat" cmpd="sng">
            <a:solidFill>
              <a:srgbClr val="FFFFFF">
                <a:alpha val="50195"/>
              </a:srgbClr>
            </a:solidFill>
            <a:prstDash val="solid"/>
            <a:round/>
            <a:headEnd type="none" w="med" len="med"/>
            <a:tailEnd type="none" w="med" len="med"/>
          </a:ln>
        </p:spPr>
        <p:txBody>
          <a:bodyPr wrap="none" anchor="ctr"/>
          <a:lstStyle/>
          <a:p>
            <a:r>
              <a:rPr lang="zh-CN" altLang="en-US" sz="3600" b="1" dirty="0">
                <a:latin typeface="Arial" panose="020B0604020202020204" pitchFamily="34" charset="0"/>
                <a:ea typeface="宋体" panose="02010600030101010101" pitchFamily="2" charset="-122"/>
              </a:rPr>
              <a:t>（三）小学口头作文训练方法</a:t>
            </a:r>
            <a:r>
              <a:rPr lang="zh-CN" altLang="en-US" sz="3600" dirty="0">
                <a:latin typeface="Arial" panose="020B0604020202020204" pitchFamily="34" charset="0"/>
                <a:ea typeface="宋体" panose="02010600030101010101" pitchFamily="2" charset="-122"/>
              </a:rPr>
              <a:t> </a:t>
            </a:r>
          </a:p>
        </p:txBody>
      </p:sp>
      <p:sp>
        <p:nvSpPr>
          <p:cNvPr id="48134" name="日期占位符 1"/>
          <p:cNvSpPr txBox="1">
            <a:spLocks noGrp="1" noChangeArrowheads="1"/>
          </p:cNvSpPr>
          <p:nvPr>
            <p:ph type="dt" sz="half" idx="10"/>
          </p:nvPr>
        </p:nvSpPr>
        <p:spPr bwMode="auto"/>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smtClean="0">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4" name="Rectangle 25"/>
          <p:cNvSpPr/>
          <p:nvPr/>
        </p:nvSpPr>
        <p:spPr>
          <a:xfrm>
            <a:off x="3676015" y="5949950"/>
            <a:ext cx="5001260" cy="520700"/>
          </a:xfrm>
          <a:prstGeom prst="rect">
            <a:avLst/>
          </a:prstGeom>
          <a:solidFill>
            <a:schemeClr val="bg1"/>
          </a:solidFill>
          <a:ln w="9525">
            <a:noFill/>
          </a:ln>
        </p:spPr>
        <p:txBody>
          <a:bodyPr wrap="square" lIns="90170" tIns="46990" rIns="90170" bIns="46990" anchor="ctr">
            <a:spAutoFit/>
          </a:bodyPr>
          <a:lstStyle/>
          <a:p>
            <a:r>
              <a:rPr lang="en-US" altLang="zh-CN" sz="2800" dirty="0">
                <a:latin typeface="宋体" panose="02010600030101010101" pitchFamily="2" charset="-122"/>
              </a:rPr>
              <a:t> </a:t>
            </a:r>
            <a:r>
              <a:rPr lang="zh-CN" altLang="en-US" sz="2400" b="1" dirty="0">
                <a:solidFill>
                  <a:srgbClr val="333399"/>
                </a:solidFill>
                <a:latin typeface="宋体" panose="02010600030101010101" pitchFamily="2" charset="-122"/>
              </a:rPr>
              <a:t>人教版</a:t>
            </a:r>
            <a:r>
              <a:rPr lang="zh-CN" altLang="en-US" sz="2400" b="1" dirty="0">
                <a:solidFill>
                  <a:srgbClr val="333399"/>
                </a:solidFill>
                <a:latin typeface="宋体" panose="02010600030101010101" pitchFamily="2" charset="-122"/>
                <a:ea typeface="宋体" panose="02010600030101010101" pitchFamily="2" charset="-122"/>
              </a:rPr>
              <a:t>三年级上册《小摄影师》</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1530"/>
                                        </p:tgtEl>
                                        <p:attrNameLst>
                                          <p:attrName>style.visibility</p:attrName>
                                        </p:attrNameLst>
                                      </p:cBhvr>
                                      <p:to>
                                        <p:strVal val="visible"/>
                                      </p:to>
                                    </p:set>
                                    <p:animEffect transition="in" filter="fade">
                                      <p:cBhvr>
                                        <p:cTn id="7" dur="1000"/>
                                        <p:tgtEl>
                                          <p:spTgt spid="21530"/>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21531"/>
                                        </p:tgtEl>
                                        <p:attrNameLst>
                                          <p:attrName>style.visibility</p:attrName>
                                        </p:attrNameLst>
                                      </p:cBhvr>
                                      <p:to>
                                        <p:strVal val="visible"/>
                                      </p:to>
                                    </p:set>
                                    <p:animEffect transition="in" filter="fade">
                                      <p:cBhvr>
                                        <p:cTn id="11" dur="1000"/>
                                        <p:tgtEl>
                                          <p:spTgt spid="21531"/>
                                        </p:tgtEl>
                                      </p:cBhvr>
                                    </p:animEffect>
                                  </p:childTnLst>
                                </p:cTn>
                              </p:par>
                            </p:childTnLst>
                          </p:cTn>
                        </p:par>
                      </p:childTnLst>
                    </p:cTn>
                  </p:par>
                  <p:par>
                    <p:cTn id="12" fill="hold">
                      <p:stCondLst>
                        <p:cond delay="indefinite"/>
                      </p:stCondLst>
                      <p:childTnLst>
                        <p:par>
                          <p:cTn id="13" fill="hold">
                            <p:stCondLst>
                              <p:cond delay="0"/>
                            </p:stCondLst>
                            <p:childTnLst>
                              <p:par>
                                <p:cTn id="14" presetID="12" presetClass="entr" presetSubtype="4" fill="hold" grpId="0"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slide(fromBottom)">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30" grpId="0"/>
      <p:bldP spid="21531" grpId="0"/>
      <p:bldP spid="4" grpId="0" bldLvl="0" animBg="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标题 21505"/>
          <p:cNvSpPr>
            <a:spLocks noGrp="1"/>
          </p:cNvSpPr>
          <p:nvPr>
            <p:ph type="title"/>
          </p:nvPr>
        </p:nvSpPr>
        <p:spPr>
          <a:xfrm>
            <a:off x="1295400" y="765175"/>
            <a:ext cx="7848600" cy="503238"/>
          </a:xfrm>
          <a:ln>
            <a:miter lim="800000"/>
          </a:ln>
          <a:effectLst>
            <a:outerShdw dist="35921" dir="2699999" algn="ctr" rotWithShape="0">
              <a:schemeClr val="tx1"/>
            </a:outerShdw>
          </a:effectLst>
        </p:spPr>
        <p:txBody>
          <a:bodyPr vert="horz" wrap="square" lIns="91440" tIns="45720" rIns="91440" bIns="45720" numCol="1" anchor="ctr"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4000" b="1" i="0" u="none" strike="noStrike" kern="1200" cap="none" spc="0" normalizeH="0" baseline="0" noProof="1" smtClean="0">
                <a:ln>
                  <a:noFill/>
                </a:ln>
                <a:solidFill>
                  <a:schemeClr val="bg1"/>
                </a:solidFill>
                <a:effectLst>
                  <a:outerShdw blurRad="38100" dist="38100" dir="2700000">
                    <a:srgbClr val="C0C0C0"/>
                  </a:outerShdw>
                </a:effectLst>
                <a:uLnTx/>
                <a:uFillTx/>
                <a:latin typeface="+mj-lt"/>
                <a:ea typeface="+mj-ea"/>
                <a:cs typeface="+mj-cs"/>
              </a:rPr>
              <a:t>小</a:t>
            </a:r>
            <a:r>
              <a:rPr kumimoji="0" lang="zh-CN" altLang="en-US" sz="4000" b="1" i="0" u="none" strike="noStrike" kern="1200" cap="none" spc="0" normalizeH="0" baseline="0" noProof="1">
                <a:ln>
                  <a:noFill/>
                </a:ln>
                <a:solidFill>
                  <a:schemeClr val="bg1"/>
                </a:solidFill>
                <a:effectLst>
                  <a:outerShdw blurRad="38100" dist="38100" dir="2700000">
                    <a:srgbClr val="C0C0C0"/>
                  </a:outerShdw>
                </a:effectLst>
                <a:uLnTx/>
                <a:uFillTx/>
                <a:latin typeface="+mj-lt"/>
                <a:ea typeface="+mj-ea"/>
                <a:cs typeface="+mj-cs"/>
              </a:rPr>
              <a:t>学口头作文教学策略</a:t>
            </a:r>
          </a:p>
        </p:txBody>
      </p:sp>
      <p:sp>
        <p:nvSpPr>
          <p:cNvPr id="21530" name="文本框 21529"/>
          <p:cNvSpPr txBox="1"/>
          <p:nvPr/>
        </p:nvSpPr>
        <p:spPr>
          <a:xfrm>
            <a:off x="568325" y="2663825"/>
            <a:ext cx="2224088" cy="579438"/>
          </a:xfrm>
          <a:prstGeom prst="rect">
            <a:avLst/>
          </a:prstGeom>
          <a:noFill/>
          <a:ln w="9525">
            <a:noFill/>
          </a:ln>
        </p:spPr>
        <p:txBody>
          <a:bodyPr wrap="none" anchor="t">
            <a:spAutoFit/>
          </a:bodyPr>
          <a:lstStyle/>
          <a:p>
            <a:pPr algn="ctr" eaLnBrk="0" hangingPunct="0"/>
            <a:r>
              <a:rPr lang="zh-CN" altLang="en-US" sz="3200" b="1" dirty="0">
                <a:solidFill>
                  <a:srgbClr val="C00000"/>
                </a:solidFill>
                <a:latin typeface="Arial" panose="020B0604020202020204" pitchFamily="34" charset="0"/>
                <a:ea typeface="宋体" panose="02010600030101010101" pitchFamily="2" charset="-122"/>
              </a:rPr>
              <a:t>讨论分析：</a:t>
            </a:r>
            <a:endParaRPr lang="zh-CN" altLang="en-US" sz="3200" b="1" dirty="0">
              <a:solidFill>
                <a:srgbClr val="C00000"/>
              </a:solidFill>
              <a:latin typeface="Arial" panose="020B0604020202020204" pitchFamily="34" charset="0"/>
              <a:ea typeface="宋体" panose="02010600030101010101" pitchFamily="2" charset="-122"/>
              <a:sym typeface="宋体" panose="02010600030101010101" pitchFamily="2" charset="-122"/>
            </a:endParaRPr>
          </a:p>
        </p:txBody>
      </p:sp>
      <p:sp>
        <p:nvSpPr>
          <p:cNvPr id="21531" name="文本框 21530"/>
          <p:cNvSpPr txBox="1"/>
          <p:nvPr/>
        </p:nvSpPr>
        <p:spPr>
          <a:xfrm>
            <a:off x="566738" y="3338513"/>
            <a:ext cx="7632700" cy="2225040"/>
          </a:xfrm>
          <a:prstGeom prst="rect">
            <a:avLst/>
          </a:prstGeom>
          <a:noFill/>
          <a:ln w="9525">
            <a:noFill/>
          </a:ln>
        </p:spPr>
        <p:txBody>
          <a:bodyPr anchor="t">
            <a:spAutoFit/>
          </a:bodyPr>
          <a:lstStyle/>
          <a:p>
            <a:pPr eaLnBrk="0" hangingPunct="0"/>
            <a:r>
              <a:rPr lang="zh-CN" altLang="en-US" sz="2800" dirty="0">
                <a:latin typeface="Arial" panose="020B0604020202020204" pitchFamily="34" charset="0"/>
                <a:ea typeface="宋体" panose="02010600030101010101" pitchFamily="2" charset="-122"/>
              </a:rPr>
              <a:t>      </a:t>
            </a:r>
            <a:r>
              <a:rPr lang="zh-CN" altLang="en-US" sz="2800" b="1" dirty="0">
                <a:latin typeface="Arial" panose="020B0604020202020204" pitchFamily="34" charset="0"/>
                <a:ea typeface="宋体" panose="02010600030101010101" pitchFamily="2" charset="-122"/>
              </a:rPr>
              <a:t>包括语文课堂上的，也包括教师提出某种观点，让学生进行分析、讨论或辨论，或者给出一个话题，让学生搜集资料，分析情况，发表意见，加以评论，在分析讨论中提高思辨能力和表达能力。</a:t>
            </a:r>
            <a:r>
              <a:rPr lang="zh-CN" altLang="en-US" sz="2800" dirty="0">
                <a:latin typeface="Arial" panose="020B0604020202020204" pitchFamily="34" charset="0"/>
                <a:ea typeface="宋体" panose="02010600030101010101" pitchFamily="2" charset="-122"/>
              </a:rPr>
              <a:t>  </a:t>
            </a:r>
          </a:p>
        </p:txBody>
      </p:sp>
      <p:sp>
        <p:nvSpPr>
          <p:cNvPr id="161796" name="文本框 21535"/>
          <p:cNvSpPr txBox="1"/>
          <p:nvPr/>
        </p:nvSpPr>
        <p:spPr>
          <a:xfrm>
            <a:off x="252413" y="2035175"/>
            <a:ext cx="6618287" cy="579438"/>
          </a:xfrm>
          <a:prstGeom prst="rect">
            <a:avLst/>
          </a:prstGeom>
          <a:noFill/>
          <a:ln w="9525">
            <a:noFill/>
          </a:ln>
        </p:spPr>
        <p:txBody>
          <a:bodyPr anchor="t">
            <a:spAutoFit/>
          </a:bodyPr>
          <a:lstStyle/>
          <a:p>
            <a:r>
              <a:rPr lang="zh-CN" altLang="en-US" sz="2800" dirty="0">
                <a:latin typeface="宋体" panose="02010600030101010101" pitchFamily="2" charset="-122"/>
                <a:ea typeface="宋体" panose="02010600030101010101" pitchFamily="2" charset="-122"/>
              </a:rPr>
              <a:t> </a:t>
            </a:r>
            <a:r>
              <a:rPr lang="zh-CN" altLang="en-US" sz="3200" b="1" dirty="0">
                <a:latin typeface="宋体" panose="02010600030101010101" pitchFamily="2" charset="-122"/>
                <a:ea typeface="宋体" panose="02010600030101010101" pitchFamily="2" charset="-122"/>
              </a:rPr>
              <a:t>2.在课堂教学中进行口头作文训练</a:t>
            </a:r>
            <a:r>
              <a:rPr lang="zh-CN" altLang="en-US" sz="3200" dirty="0">
                <a:latin typeface="宋体" panose="02010600030101010101" pitchFamily="2" charset="-122"/>
                <a:ea typeface="宋体" panose="02010600030101010101" pitchFamily="2" charset="-122"/>
              </a:rPr>
              <a:t> </a:t>
            </a:r>
          </a:p>
        </p:txBody>
      </p:sp>
      <p:sp>
        <p:nvSpPr>
          <p:cNvPr id="161797" name="AutoShape 14"/>
          <p:cNvSpPr/>
          <p:nvPr/>
        </p:nvSpPr>
        <p:spPr>
          <a:xfrm>
            <a:off x="161925" y="1358900"/>
            <a:ext cx="6246813" cy="584200"/>
          </a:xfrm>
          <a:prstGeom prst="roundRect">
            <a:avLst>
              <a:gd name="adj" fmla="val 16667"/>
            </a:avLst>
          </a:prstGeom>
          <a:solidFill>
            <a:schemeClr val="hlink"/>
          </a:solidFill>
          <a:ln w="38100" cap="flat" cmpd="sng">
            <a:solidFill>
              <a:srgbClr val="FFFFFF">
                <a:alpha val="50195"/>
              </a:srgbClr>
            </a:solidFill>
            <a:prstDash val="solid"/>
            <a:round/>
            <a:headEnd type="none" w="med" len="med"/>
            <a:tailEnd type="none" w="med" len="med"/>
          </a:ln>
        </p:spPr>
        <p:txBody>
          <a:bodyPr wrap="none" anchor="ctr"/>
          <a:lstStyle/>
          <a:p>
            <a:r>
              <a:rPr lang="zh-CN" altLang="en-US" sz="3600" b="1" dirty="0">
                <a:latin typeface="Arial" panose="020B0604020202020204" pitchFamily="34" charset="0"/>
                <a:ea typeface="宋体" panose="02010600030101010101" pitchFamily="2" charset="-122"/>
              </a:rPr>
              <a:t>（三）小学口头作文训练方法</a:t>
            </a:r>
            <a:r>
              <a:rPr lang="zh-CN" altLang="en-US" sz="3600" dirty="0">
                <a:latin typeface="Arial" panose="020B0604020202020204" pitchFamily="34" charset="0"/>
                <a:ea typeface="宋体" panose="02010600030101010101" pitchFamily="2" charset="-122"/>
              </a:rPr>
              <a:t> </a:t>
            </a:r>
          </a:p>
        </p:txBody>
      </p:sp>
      <p:sp>
        <p:nvSpPr>
          <p:cNvPr id="49158" name="日期占位符 1"/>
          <p:cNvSpPr txBox="1">
            <a:spLocks noGrp="1" noChangeArrowheads="1"/>
          </p:cNvSpPr>
          <p:nvPr>
            <p:ph type="dt" sz="half" idx="10"/>
          </p:nvPr>
        </p:nvSpPr>
        <p:spPr bwMode="auto"/>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smtClean="0">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1530"/>
                                        </p:tgtEl>
                                        <p:attrNameLst>
                                          <p:attrName>style.visibility</p:attrName>
                                        </p:attrNameLst>
                                      </p:cBhvr>
                                      <p:to>
                                        <p:strVal val="visible"/>
                                      </p:to>
                                    </p:set>
                                    <p:animEffect transition="in" filter="fade">
                                      <p:cBhvr>
                                        <p:cTn id="7" dur="1000"/>
                                        <p:tgtEl>
                                          <p:spTgt spid="21530"/>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21531"/>
                                        </p:tgtEl>
                                        <p:attrNameLst>
                                          <p:attrName>style.visibility</p:attrName>
                                        </p:attrNameLst>
                                      </p:cBhvr>
                                      <p:to>
                                        <p:strVal val="visible"/>
                                      </p:to>
                                    </p:set>
                                    <p:animEffect transition="in" filter="fade">
                                      <p:cBhvr>
                                        <p:cTn id="11" dur="1000"/>
                                        <p:tgtEl>
                                          <p:spTgt spid="215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30" grpId="0"/>
      <p:bldP spid="21531"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标题 21505"/>
          <p:cNvSpPr>
            <a:spLocks noGrp="1"/>
          </p:cNvSpPr>
          <p:nvPr>
            <p:ph type="title"/>
          </p:nvPr>
        </p:nvSpPr>
        <p:spPr>
          <a:xfrm>
            <a:off x="1295400" y="765175"/>
            <a:ext cx="7848600" cy="503238"/>
          </a:xfrm>
          <a:ln>
            <a:miter lim="800000"/>
          </a:ln>
          <a:effectLst>
            <a:outerShdw dist="35921" dir="2699999" algn="ctr" rotWithShape="0">
              <a:schemeClr val="tx1"/>
            </a:outerShdw>
          </a:effectLst>
        </p:spPr>
        <p:txBody>
          <a:bodyPr vert="horz" wrap="square" lIns="91440" tIns="45720" rIns="91440" bIns="45720" numCol="1" anchor="ctr"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4000" b="1" i="0" u="none" strike="noStrike" kern="1200" cap="none" spc="0" normalizeH="0" baseline="0" noProof="1" smtClean="0">
                <a:ln>
                  <a:noFill/>
                </a:ln>
                <a:solidFill>
                  <a:schemeClr val="bg1"/>
                </a:solidFill>
                <a:effectLst>
                  <a:outerShdw blurRad="38100" dist="38100" dir="2700000">
                    <a:srgbClr val="C0C0C0"/>
                  </a:outerShdw>
                </a:effectLst>
                <a:uLnTx/>
                <a:uFillTx/>
                <a:latin typeface="+mj-lt"/>
                <a:ea typeface="+mj-ea"/>
                <a:cs typeface="+mj-cs"/>
              </a:rPr>
              <a:t>小</a:t>
            </a:r>
            <a:r>
              <a:rPr kumimoji="0" lang="zh-CN" altLang="en-US" sz="4000" b="1" i="0" u="none" strike="noStrike" kern="1200" cap="none" spc="0" normalizeH="0" baseline="0" noProof="1">
                <a:ln>
                  <a:noFill/>
                </a:ln>
                <a:solidFill>
                  <a:schemeClr val="bg1"/>
                </a:solidFill>
                <a:effectLst>
                  <a:outerShdw blurRad="38100" dist="38100" dir="2700000">
                    <a:srgbClr val="C0C0C0"/>
                  </a:outerShdw>
                </a:effectLst>
                <a:uLnTx/>
                <a:uFillTx/>
                <a:latin typeface="+mj-lt"/>
                <a:ea typeface="+mj-ea"/>
                <a:cs typeface="+mj-cs"/>
              </a:rPr>
              <a:t>学口头作文教学策略</a:t>
            </a:r>
          </a:p>
        </p:txBody>
      </p:sp>
      <p:sp>
        <p:nvSpPr>
          <p:cNvPr id="21530" name="文本框 21529"/>
          <p:cNvSpPr txBox="1"/>
          <p:nvPr/>
        </p:nvSpPr>
        <p:spPr>
          <a:xfrm>
            <a:off x="577850" y="2663825"/>
            <a:ext cx="2224088" cy="579438"/>
          </a:xfrm>
          <a:prstGeom prst="rect">
            <a:avLst/>
          </a:prstGeom>
          <a:noFill/>
          <a:ln w="9525">
            <a:noFill/>
          </a:ln>
        </p:spPr>
        <p:txBody>
          <a:bodyPr wrap="none" anchor="t">
            <a:spAutoFit/>
          </a:bodyPr>
          <a:lstStyle/>
          <a:p>
            <a:pPr algn="ctr" eaLnBrk="0" hangingPunct="0"/>
            <a:r>
              <a:rPr lang="zh-CN" altLang="en-US" sz="3200" b="1" dirty="0">
                <a:solidFill>
                  <a:srgbClr val="C00000"/>
                </a:solidFill>
                <a:latin typeface="Arial" panose="020B0604020202020204" pitchFamily="34" charset="0"/>
                <a:ea typeface="宋体" panose="02010600030101010101" pitchFamily="2" charset="-122"/>
              </a:rPr>
              <a:t>讨论分析：</a:t>
            </a:r>
            <a:endParaRPr lang="zh-CN" altLang="en-US" sz="3200" b="1" dirty="0">
              <a:solidFill>
                <a:srgbClr val="C00000"/>
              </a:solidFill>
              <a:latin typeface="Arial" panose="020B0604020202020204" pitchFamily="34" charset="0"/>
              <a:ea typeface="宋体" panose="02010600030101010101" pitchFamily="2" charset="-122"/>
              <a:sym typeface="宋体" panose="02010600030101010101" pitchFamily="2" charset="-122"/>
            </a:endParaRPr>
          </a:p>
        </p:txBody>
      </p:sp>
      <p:sp>
        <p:nvSpPr>
          <p:cNvPr id="21531" name="文本框 21530"/>
          <p:cNvSpPr txBox="1"/>
          <p:nvPr/>
        </p:nvSpPr>
        <p:spPr>
          <a:xfrm>
            <a:off x="341313" y="3294063"/>
            <a:ext cx="8456612" cy="1798637"/>
          </a:xfrm>
          <a:prstGeom prst="rect">
            <a:avLst/>
          </a:prstGeom>
          <a:noFill/>
          <a:ln w="9525">
            <a:noFill/>
          </a:ln>
        </p:spPr>
        <p:txBody>
          <a:bodyPr anchor="t">
            <a:spAutoFit/>
          </a:bodyPr>
          <a:lstStyle/>
          <a:p>
            <a:pPr eaLnBrk="0" hangingPunct="0"/>
            <a:r>
              <a:rPr lang="zh-CN" altLang="en-US" sz="2800" dirty="0">
                <a:latin typeface="Arial" panose="020B0604020202020204" pitchFamily="34" charset="0"/>
                <a:ea typeface="宋体" panose="02010600030101010101" pitchFamily="2" charset="-122"/>
              </a:rPr>
              <a:t>      </a:t>
            </a:r>
            <a:r>
              <a:rPr lang="zh-CN" altLang="en-US" sz="2800" b="1" dirty="0">
                <a:solidFill>
                  <a:srgbClr val="333399"/>
                </a:solidFill>
                <a:latin typeface="宋体" panose="02010600030101010101" pitchFamily="2" charset="-122"/>
                <a:ea typeface="宋体" panose="02010600030101010101" pitchFamily="2" charset="-122"/>
                <a:sym typeface="Arial" panose="020B0604020202020204" pitchFamily="34" charset="0"/>
              </a:rPr>
              <a:t>比如，与学生一起品读完《半截蜡烛》一课，我提出：《半截蜡烛》一文中，伯诺德夫人一家三口用自己的机智和聪慧保护了半截蜡烛中的绝密情报，给你留下深刻印象的是</a:t>
            </a:r>
            <a:r>
              <a:rPr lang="zh-CN" altLang="en-US" sz="2800" b="1" u="sng" dirty="0">
                <a:solidFill>
                  <a:srgbClr val="333399"/>
                </a:solidFill>
                <a:latin typeface="宋体" panose="02010600030101010101" pitchFamily="2" charset="-122"/>
                <a:ea typeface="宋体" panose="02010600030101010101" pitchFamily="2" charset="-122"/>
                <a:sym typeface="Arial" panose="020B0604020202020204" pitchFamily="34" charset="0"/>
              </a:rPr>
              <a:t>      </a:t>
            </a:r>
            <a:r>
              <a:rPr lang="zh-CN" altLang="en-US" sz="2800" b="1" dirty="0">
                <a:solidFill>
                  <a:srgbClr val="333399"/>
                </a:solidFill>
                <a:latin typeface="宋体" panose="02010600030101010101" pitchFamily="2" charset="-122"/>
                <a:ea typeface="宋体" panose="02010600030101010101" pitchFamily="2" charset="-122"/>
                <a:sym typeface="Arial" panose="020B0604020202020204" pitchFamily="34" charset="0"/>
              </a:rPr>
              <a:t>，原因是</a:t>
            </a:r>
            <a:r>
              <a:rPr lang="zh-CN" altLang="en-US" sz="2800" b="1" u="sng" dirty="0">
                <a:solidFill>
                  <a:srgbClr val="333399"/>
                </a:solidFill>
                <a:latin typeface="宋体" panose="02010600030101010101" pitchFamily="2" charset="-122"/>
                <a:ea typeface="宋体" panose="02010600030101010101" pitchFamily="2" charset="-122"/>
                <a:sym typeface="Arial" panose="020B0604020202020204" pitchFamily="34" charset="0"/>
              </a:rPr>
              <a:t>            </a:t>
            </a:r>
            <a:r>
              <a:rPr lang="zh-CN" altLang="en-US" sz="2800" b="1" dirty="0">
                <a:solidFill>
                  <a:srgbClr val="333399"/>
                </a:solidFill>
                <a:latin typeface="宋体" panose="02010600030101010101" pitchFamily="2" charset="-122"/>
                <a:ea typeface="宋体" panose="02010600030101010101" pitchFamily="2" charset="-122"/>
                <a:sym typeface="Arial" panose="020B0604020202020204" pitchFamily="34" charset="0"/>
              </a:rPr>
              <a:t>。 </a:t>
            </a:r>
            <a:endParaRPr lang="zh-CN" altLang="en-US" sz="2800" b="1" dirty="0">
              <a:latin typeface="Arial" panose="020B0604020202020204" pitchFamily="34" charset="0"/>
              <a:ea typeface="宋体" panose="02010600030101010101" pitchFamily="2" charset="-122"/>
            </a:endParaRPr>
          </a:p>
        </p:txBody>
      </p:sp>
      <p:sp>
        <p:nvSpPr>
          <p:cNvPr id="162820" name="文本框 21535"/>
          <p:cNvSpPr txBox="1"/>
          <p:nvPr/>
        </p:nvSpPr>
        <p:spPr>
          <a:xfrm>
            <a:off x="252413" y="2035175"/>
            <a:ext cx="6618287" cy="579438"/>
          </a:xfrm>
          <a:prstGeom prst="rect">
            <a:avLst/>
          </a:prstGeom>
          <a:noFill/>
          <a:ln w="9525">
            <a:noFill/>
          </a:ln>
        </p:spPr>
        <p:txBody>
          <a:bodyPr anchor="t">
            <a:spAutoFit/>
          </a:bodyPr>
          <a:lstStyle/>
          <a:p>
            <a:r>
              <a:rPr lang="zh-CN" altLang="en-US" sz="2800" dirty="0">
                <a:latin typeface="宋体" panose="02010600030101010101" pitchFamily="2" charset="-122"/>
                <a:ea typeface="宋体" panose="02010600030101010101" pitchFamily="2" charset="-122"/>
              </a:rPr>
              <a:t> </a:t>
            </a:r>
            <a:r>
              <a:rPr lang="zh-CN" altLang="en-US" sz="3200" b="1" dirty="0">
                <a:latin typeface="宋体" panose="02010600030101010101" pitchFamily="2" charset="-122"/>
                <a:ea typeface="宋体" panose="02010600030101010101" pitchFamily="2" charset="-122"/>
              </a:rPr>
              <a:t>2.在课堂教学中进行口头作文训练 </a:t>
            </a:r>
          </a:p>
        </p:txBody>
      </p:sp>
      <p:sp>
        <p:nvSpPr>
          <p:cNvPr id="162821" name="AutoShape 14"/>
          <p:cNvSpPr/>
          <p:nvPr/>
        </p:nvSpPr>
        <p:spPr>
          <a:xfrm>
            <a:off x="161925" y="1358900"/>
            <a:ext cx="6246813" cy="584200"/>
          </a:xfrm>
          <a:prstGeom prst="roundRect">
            <a:avLst>
              <a:gd name="adj" fmla="val 16667"/>
            </a:avLst>
          </a:prstGeom>
          <a:solidFill>
            <a:schemeClr val="hlink"/>
          </a:solidFill>
          <a:ln w="38100" cap="flat" cmpd="sng">
            <a:solidFill>
              <a:srgbClr val="FFFFFF">
                <a:alpha val="50195"/>
              </a:srgbClr>
            </a:solidFill>
            <a:prstDash val="solid"/>
            <a:round/>
            <a:headEnd type="none" w="med" len="med"/>
            <a:tailEnd type="none" w="med" len="med"/>
          </a:ln>
        </p:spPr>
        <p:txBody>
          <a:bodyPr wrap="none" anchor="ctr"/>
          <a:lstStyle/>
          <a:p>
            <a:r>
              <a:rPr lang="zh-CN" altLang="en-US" sz="3600" b="1" dirty="0">
                <a:latin typeface="Arial" panose="020B0604020202020204" pitchFamily="34" charset="0"/>
                <a:ea typeface="宋体" panose="02010600030101010101" pitchFamily="2" charset="-122"/>
              </a:rPr>
              <a:t>（三）小学口头作文训练方法 </a:t>
            </a:r>
          </a:p>
        </p:txBody>
      </p:sp>
      <p:sp>
        <p:nvSpPr>
          <p:cNvPr id="49158" name="日期占位符 1"/>
          <p:cNvSpPr txBox="1">
            <a:spLocks noGrp="1" noChangeArrowheads="1"/>
          </p:cNvSpPr>
          <p:nvPr>
            <p:ph type="dt" sz="half" idx="10"/>
          </p:nvPr>
        </p:nvSpPr>
        <p:spPr bwMode="auto"/>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smtClean="0">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4" name="Rectangle 25"/>
          <p:cNvSpPr/>
          <p:nvPr/>
        </p:nvSpPr>
        <p:spPr>
          <a:xfrm>
            <a:off x="3301365" y="5949950"/>
            <a:ext cx="5375910" cy="520700"/>
          </a:xfrm>
          <a:prstGeom prst="rect">
            <a:avLst/>
          </a:prstGeom>
          <a:solidFill>
            <a:schemeClr val="bg1"/>
          </a:solidFill>
          <a:ln w="9525">
            <a:noFill/>
          </a:ln>
        </p:spPr>
        <p:txBody>
          <a:bodyPr wrap="square" lIns="90170" tIns="46990" rIns="90170" bIns="46990" anchor="ctr">
            <a:spAutoFit/>
          </a:bodyPr>
          <a:lstStyle/>
          <a:p>
            <a:r>
              <a:rPr lang="en-US" altLang="zh-CN" sz="2800" dirty="0">
                <a:latin typeface="宋体" panose="02010600030101010101" pitchFamily="2" charset="-122"/>
              </a:rPr>
              <a:t>     </a:t>
            </a:r>
            <a:r>
              <a:rPr lang="zh-CN" altLang="en-US" sz="2400" b="1" dirty="0">
                <a:solidFill>
                  <a:srgbClr val="333399"/>
                </a:solidFill>
                <a:latin typeface="宋体" panose="02010600030101010101" pitchFamily="2" charset="-122"/>
                <a:sym typeface="+mn-ea"/>
              </a:rPr>
              <a:t>人教版</a:t>
            </a:r>
            <a:r>
              <a:rPr lang="zh-CN" altLang="en-US" sz="2400" b="1" dirty="0">
                <a:solidFill>
                  <a:srgbClr val="333399"/>
                </a:solidFill>
                <a:latin typeface="宋体" panose="02010600030101010101" pitchFamily="2" charset="-122"/>
                <a:ea typeface="宋体" panose="02010600030101010101" pitchFamily="2" charset="-122"/>
                <a:sym typeface="Arial" panose="020B0604020202020204" pitchFamily="34" charset="0"/>
              </a:rPr>
              <a:t>五</a:t>
            </a:r>
            <a:r>
              <a:rPr lang="zh-CN" altLang="en-US" sz="2400" b="1" dirty="0">
                <a:solidFill>
                  <a:srgbClr val="333399"/>
                </a:solidFill>
                <a:latin typeface="宋体" panose="02010600030101010101" pitchFamily="2" charset="-122"/>
                <a:ea typeface="宋体" panose="02010600030101010101" pitchFamily="2" charset="-122"/>
              </a:rPr>
              <a:t>年级下册《半截蜡烛》</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1530"/>
                                        </p:tgtEl>
                                        <p:attrNameLst>
                                          <p:attrName>style.visibility</p:attrName>
                                        </p:attrNameLst>
                                      </p:cBhvr>
                                      <p:to>
                                        <p:strVal val="visible"/>
                                      </p:to>
                                    </p:set>
                                    <p:animEffect transition="in" filter="fade">
                                      <p:cBhvr>
                                        <p:cTn id="7" dur="1000"/>
                                        <p:tgtEl>
                                          <p:spTgt spid="21530"/>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21531"/>
                                        </p:tgtEl>
                                        <p:attrNameLst>
                                          <p:attrName>style.visibility</p:attrName>
                                        </p:attrNameLst>
                                      </p:cBhvr>
                                      <p:to>
                                        <p:strVal val="visible"/>
                                      </p:to>
                                    </p:set>
                                    <p:animEffect transition="in" filter="fade">
                                      <p:cBhvr>
                                        <p:cTn id="11" dur="1000"/>
                                        <p:tgtEl>
                                          <p:spTgt spid="21531"/>
                                        </p:tgtEl>
                                      </p:cBhvr>
                                    </p:animEffect>
                                  </p:childTnLst>
                                </p:cTn>
                              </p:par>
                            </p:childTnLst>
                          </p:cTn>
                        </p:par>
                      </p:childTnLst>
                    </p:cTn>
                  </p:par>
                  <p:par>
                    <p:cTn id="12" fill="hold">
                      <p:stCondLst>
                        <p:cond delay="indefinite"/>
                      </p:stCondLst>
                      <p:childTnLst>
                        <p:par>
                          <p:cTn id="13" fill="hold">
                            <p:stCondLst>
                              <p:cond delay="0"/>
                            </p:stCondLst>
                            <p:childTnLst>
                              <p:par>
                                <p:cTn id="14" presetID="12" presetClass="entr" presetSubtype="4" fill="hold" grpId="0"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slide(fromBottom)">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30" grpId="0"/>
      <p:bldP spid="21531" grpId="0"/>
      <p:bldP spid="4" grpId="0" bldLvl="0" animBg="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t0174e1d8ca64d1927a"/>
          <p:cNvPicPr>
            <a:picLocks noChangeAspect="1"/>
          </p:cNvPicPr>
          <p:nvPr/>
        </p:nvPicPr>
        <p:blipFill>
          <a:blip r:embed="rId2"/>
          <a:stretch>
            <a:fillRect/>
          </a:stretch>
        </p:blipFill>
        <p:spPr>
          <a:xfrm>
            <a:off x="3935095" y="2749550"/>
            <a:ext cx="2454910" cy="3428365"/>
          </a:xfrm>
          <a:prstGeom prst="rect">
            <a:avLst/>
          </a:prstGeom>
        </p:spPr>
      </p:pic>
      <p:pic>
        <p:nvPicPr>
          <p:cNvPr id="3" name="图片 2" descr="184e1f4c6b6d44f5b94530d03bff61df"/>
          <p:cNvPicPr>
            <a:picLocks noChangeAspect="1"/>
          </p:cNvPicPr>
          <p:nvPr/>
        </p:nvPicPr>
        <p:blipFill>
          <a:blip r:embed="rId3"/>
          <a:stretch>
            <a:fillRect/>
          </a:stretch>
        </p:blipFill>
        <p:spPr>
          <a:xfrm>
            <a:off x="3907155" y="2749550"/>
            <a:ext cx="2482850" cy="3477260"/>
          </a:xfrm>
          <a:prstGeom prst="rect">
            <a:avLst/>
          </a:prstGeom>
        </p:spPr>
      </p:pic>
      <p:pic>
        <p:nvPicPr>
          <p:cNvPr id="4" name="图片 3" descr="t011647d3e49ebd7506"/>
          <p:cNvPicPr>
            <a:picLocks noChangeAspect="1"/>
          </p:cNvPicPr>
          <p:nvPr/>
        </p:nvPicPr>
        <p:blipFill>
          <a:blip r:embed="rId4"/>
          <a:stretch>
            <a:fillRect/>
          </a:stretch>
        </p:blipFill>
        <p:spPr>
          <a:xfrm>
            <a:off x="3907155" y="2708275"/>
            <a:ext cx="2494915" cy="3465830"/>
          </a:xfrm>
          <a:prstGeom prst="rect">
            <a:avLst/>
          </a:prstGeom>
        </p:spPr>
      </p:pic>
      <p:pic>
        <p:nvPicPr>
          <p:cNvPr id="5" name="图片 4" descr="t0146376f55fca800f2"/>
          <p:cNvPicPr>
            <a:picLocks noChangeAspect="1"/>
          </p:cNvPicPr>
          <p:nvPr/>
        </p:nvPicPr>
        <p:blipFill>
          <a:blip r:embed="rId5"/>
          <a:stretch>
            <a:fillRect/>
          </a:stretch>
        </p:blipFill>
        <p:spPr>
          <a:xfrm>
            <a:off x="3873500" y="2708275"/>
            <a:ext cx="2549525" cy="3477260"/>
          </a:xfrm>
          <a:prstGeom prst="rect">
            <a:avLst/>
          </a:prstGeom>
        </p:spPr>
      </p:pic>
      <p:sp>
        <p:nvSpPr>
          <p:cNvPr id="21506" name="标题 21505"/>
          <p:cNvSpPr>
            <a:spLocks noGrp="1"/>
          </p:cNvSpPr>
          <p:nvPr>
            <p:ph type="title"/>
          </p:nvPr>
        </p:nvSpPr>
        <p:spPr>
          <a:xfrm>
            <a:off x="1295400" y="765175"/>
            <a:ext cx="7848600" cy="503238"/>
          </a:xfrm>
          <a:ln>
            <a:miter lim="800000"/>
          </a:ln>
          <a:effectLst>
            <a:outerShdw dist="35921" dir="2699999" algn="ctr" rotWithShape="0">
              <a:schemeClr val="tx1"/>
            </a:outerShdw>
          </a:effectLst>
        </p:spPr>
        <p:txBody>
          <a:bodyPr vert="horz" wrap="square" lIns="91440" tIns="45720" rIns="91440" bIns="45720" numCol="1" anchor="ctr"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4000" b="1" i="0" u="none" strike="noStrike" kern="1200" cap="none" spc="0" normalizeH="0" baseline="0" noProof="1" smtClean="0">
                <a:ln>
                  <a:noFill/>
                </a:ln>
                <a:solidFill>
                  <a:schemeClr val="bg1"/>
                </a:solidFill>
                <a:effectLst>
                  <a:outerShdw blurRad="38100" dist="38100" dir="2700000">
                    <a:srgbClr val="C0C0C0"/>
                  </a:outerShdw>
                </a:effectLst>
                <a:uLnTx/>
                <a:uFillTx/>
                <a:latin typeface="+mj-lt"/>
                <a:ea typeface="+mj-ea"/>
                <a:cs typeface="+mj-cs"/>
              </a:rPr>
              <a:t>小</a:t>
            </a:r>
            <a:r>
              <a:rPr kumimoji="0" lang="zh-CN" altLang="en-US" sz="4000" b="1" i="0" u="none" strike="noStrike" kern="1200" cap="none" spc="0" normalizeH="0" baseline="0" noProof="1">
                <a:ln>
                  <a:noFill/>
                </a:ln>
                <a:solidFill>
                  <a:schemeClr val="bg1"/>
                </a:solidFill>
                <a:effectLst>
                  <a:outerShdw blurRad="38100" dist="38100" dir="2700000">
                    <a:srgbClr val="C0C0C0"/>
                  </a:outerShdw>
                </a:effectLst>
                <a:uLnTx/>
                <a:uFillTx/>
                <a:latin typeface="+mj-lt"/>
                <a:ea typeface="+mj-ea"/>
                <a:cs typeface="+mj-cs"/>
              </a:rPr>
              <a:t>学口头作文教学策略</a:t>
            </a:r>
          </a:p>
        </p:txBody>
      </p:sp>
      <p:sp>
        <p:nvSpPr>
          <p:cNvPr id="21530" name="文本框 21529"/>
          <p:cNvSpPr txBox="1"/>
          <p:nvPr/>
        </p:nvSpPr>
        <p:spPr>
          <a:xfrm>
            <a:off x="117475" y="2484438"/>
            <a:ext cx="3851275" cy="579437"/>
          </a:xfrm>
          <a:prstGeom prst="rect">
            <a:avLst/>
          </a:prstGeom>
          <a:noFill/>
          <a:ln w="9525">
            <a:noFill/>
          </a:ln>
        </p:spPr>
        <p:txBody>
          <a:bodyPr anchor="t">
            <a:spAutoFit/>
          </a:bodyPr>
          <a:lstStyle/>
          <a:p>
            <a:pPr algn="ctr" eaLnBrk="0" hangingPunct="0"/>
            <a:r>
              <a:rPr lang="zh-CN" altLang="en-US" sz="3200" b="1" dirty="0">
                <a:solidFill>
                  <a:srgbClr val="C00000"/>
                </a:solidFill>
                <a:latin typeface="Arial" panose="020B0604020202020204" pitchFamily="34" charset="0"/>
                <a:ea typeface="宋体" panose="02010600030101010101" pitchFamily="2" charset="-122"/>
              </a:rPr>
              <a:t>专题口头作文训练</a:t>
            </a:r>
            <a:r>
              <a:rPr lang="zh-CN" altLang="en-US" sz="2800" b="1" dirty="0">
                <a:solidFill>
                  <a:srgbClr val="C00000"/>
                </a:solidFill>
                <a:latin typeface="Arial" panose="020B0604020202020204" pitchFamily="34" charset="0"/>
                <a:ea typeface="宋体" panose="02010600030101010101" pitchFamily="2" charset="-122"/>
              </a:rPr>
              <a:t>：</a:t>
            </a:r>
            <a:endParaRPr lang="zh-CN" altLang="en-US" sz="2800" b="1" dirty="0">
              <a:solidFill>
                <a:srgbClr val="C00000"/>
              </a:solidFill>
              <a:latin typeface="Arial" panose="020B0604020202020204" pitchFamily="34" charset="0"/>
              <a:ea typeface="宋体" panose="02010600030101010101" pitchFamily="2" charset="-122"/>
              <a:sym typeface="宋体" panose="02010600030101010101" pitchFamily="2" charset="-122"/>
            </a:endParaRPr>
          </a:p>
        </p:txBody>
      </p:sp>
      <p:sp>
        <p:nvSpPr>
          <p:cNvPr id="163843" name="文本框 21535"/>
          <p:cNvSpPr txBox="1"/>
          <p:nvPr/>
        </p:nvSpPr>
        <p:spPr>
          <a:xfrm>
            <a:off x="206375" y="1943100"/>
            <a:ext cx="7302500" cy="579438"/>
          </a:xfrm>
          <a:prstGeom prst="rect">
            <a:avLst/>
          </a:prstGeom>
          <a:noFill/>
          <a:ln w="9525">
            <a:noFill/>
          </a:ln>
        </p:spPr>
        <p:txBody>
          <a:bodyPr anchor="t">
            <a:spAutoFit/>
          </a:bodyPr>
          <a:lstStyle/>
          <a:p>
            <a:r>
              <a:rPr lang="zh-CN" altLang="en-US" sz="2800" dirty="0">
                <a:latin typeface="宋体" panose="02010600030101010101" pitchFamily="2" charset="-122"/>
                <a:ea typeface="宋体" panose="02010600030101010101" pitchFamily="2" charset="-122"/>
              </a:rPr>
              <a:t> </a:t>
            </a:r>
            <a:r>
              <a:rPr lang="zh-CN" altLang="en-US" sz="3200" b="1" dirty="0">
                <a:latin typeface="宋体" panose="02010600030101010101" pitchFamily="2" charset="-122"/>
                <a:ea typeface="宋体" panose="02010600030101010101" pitchFamily="2" charset="-122"/>
              </a:rPr>
              <a:t>2.在课堂教学中进行口头作文训练</a:t>
            </a:r>
            <a:r>
              <a:rPr lang="zh-CN" altLang="en-US" sz="3200" dirty="0">
                <a:latin typeface="宋体" panose="02010600030101010101" pitchFamily="2" charset="-122"/>
                <a:ea typeface="宋体" panose="02010600030101010101" pitchFamily="2" charset="-122"/>
              </a:rPr>
              <a:t> </a:t>
            </a:r>
          </a:p>
        </p:txBody>
      </p:sp>
      <p:sp>
        <p:nvSpPr>
          <p:cNvPr id="21531" name="文本框 21530"/>
          <p:cNvSpPr txBox="1"/>
          <p:nvPr/>
        </p:nvSpPr>
        <p:spPr>
          <a:xfrm>
            <a:off x="117475" y="3017838"/>
            <a:ext cx="3667125" cy="3200400"/>
          </a:xfrm>
          <a:prstGeom prst="rect">
            <a:avLst/>
          </a:prstGeom>
          <a:noFill/>
          <a:ln w="9525">
            <a:noFill/>
          </a:ln>
        </p:spPr>
        <p:txBody>
          <a:bodyPr anchor="t">
            <a:spAutoFit/>
          </a:bodyPr>
          <a:lstStyle/>
          <a:p>
            <a:pPr defTabSz="914400" eaLnBrk="0" hangingPunct="0"/>
            <a:r>
              <a:rPr lang="zh-CN" altLang="en-US" sz="2800">
                <a:latin typeface="Arial" panose="020B0604020202020204" pitchFamily="34" charset="0"/>
                <a:ea typeface="宋体" panose="02010600030101010101" pitchFamily="2" charset="-122"/>
              </a:rPr>
              <a:t>   </a:t>
            </a:r>
            <a:r>
              <a:rPr lang="zh-CN" altLang="en-US" sz="2400">
                <a:latin typeface="Arial" panose="020B0604020202020204" pitchFamily="34" charset="0"/>
                <a:ea typeface="宋体" panose="02010600030101010101" pitchFamily="2" charset="-122"/>
              </a:rPr>
              <a:t>   </a:t>
            </a:r>
            <a:r>
              <a:rPr lang="zh-CN" altLang="en-US" sz="2200" b="1">
                <a:latin typeface="Arial" panose="020B0604020202020204" pitchFamily="34" charset="0"/>
                <a:ea typeface="宋体" panose="02010600030101010101" pitchFamily="2" charset="-122"/>
              </a:rPr>
              <a:t>包括口语交际、作文教学中先说后写的练习。选择贴近生活的话题，在教师指导下，学生通过审题，分析范文，搜集材料，拟订提纲，然后在课堂上口述。要求学生的口述要有头有尾、条理清楚，强调语调、强调有感情的表达。</a:t>
            </a:r>
          </a:p>
        </p:txBody>
      </p:sp>
      <p:sp>
        <p:nvSpPr>
          <p:cNvPr id="163845" name="AutoShape 14"/>
          <p:cNvSpPr/>
          <p:nvPr/>
        </p:nvSpPr>
        <p:spPr>
          <a:xfrm>
            <a:off x="161925" y="1358900"/>
            <a:ext cx="6278563" cy="584200"/>
          </a:xfrm>
          <a:prstGeom prst="roundRect">
            <a:avLst>
              <a:gd name="adj" fmla="val 16667"/>
            </a:avLst>
          </a:prstGeom>
          <a:solidFill>
            <a:schemeClr val="hlink"/>
          </a:solidFill>
          <a:ln w="38100" cap="flat" cmpd="sng">
            <a:solidFill>
              <a:srgbClr val="FFFFFF">
                <a:alpha val="50195"/>
              </a:srgbClr>
            </a:solidFill>
            <a:prstDash val="solid"/>
            <a:round/>
            <a:headEnd type="none" w="med" len="med"/>
            <a:tailEnd type="none" w="med" len="med"/>
          </a:ln>
        </p:spPr>
        <p:txBody>
          <a:bodyPr wrap="none" anchor="ctr"/>
          <a:lstStyle/>
          <a:p>
            <a:r>
              <a:rPr lang="zh-CN" altLang="en-US" sz="3600" b="1" dirty="0">
                <a:latin typeface="Arial" panose="020B0604020202020204" pitchFamily="34" charset="0"/>
                <a:ea typeface="宋体" panose="02010600030101010101" pitchFamily="2" charset="-122"/>
              </a:rPr>
              <a:t>（三）小学口头作文训练方法 </a:t>
            </a:r>
          </a:p>
        </p:txBody>
      </p:sp>
      <p:sp>
        <p:nvSpPr>
          <p:cNvPr id="50182" name="日期占位符 1"/>
          <p:cNvSpPr txBox="1">
            <a:spLocks noGrp="1" noChangeArrowheads="1"/>
          </p:cNvSpPr>
          <p:nvPr>
            <p:ph type="dt" sz="half" idx="10"/>
          </p:nvPr>
        </p:nvSpPr>
        <p:spPr bwMode="auto"/>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smtClean="0">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pic>
        <p:nvPicPr>
          <p:cNvPr id="19458" name="图片 19457" descr="照片 009"/>
          <p:cNvPicPr>
            <a:picLocks noChangeAspect="1"/>
          </p:cNvPicPr>
          <p:nvPr/>
        </p:nvPicPr>
        <p:blipFill>
          <a:blip r:embed="rId6" cstate="print"/>
          <a:stretch>
            <a:fillRect/>
          </a:stretch>
        </p:blipFill>
        <p:spPr>
          <a:xfrm>
            <a:off x="3806825" y="2738120"/>
            <a:ext cx="5064760" cy="3405505"/>
          </a:xfrm>
          <a:prstGeom prst="rect">
            <a:avLst/>
          </a:prstGeom>
          <a:noFill/>
          <a:ln w="9525">
            <a:noFill/>
          </a:ln>
        </p:spPr>
      </p:pic>
      <p:sp>
        <p:nvSpPr>
          <p:cNvPr id="19463" name="矩形 19462"/>
          <p:cNvSpPr/>
          <p:nvPr/>
        </p:nvSpPr>
        <p:spPr>
          <a:xfrm>
            <a:off x="3806825" y="2708275"/>
            <a:ext cx="5130800" cy="3509963"/>
          </a:xfrm>
          <a:prstGeom prst="rect">
            <a:avLst/>
          </a:prstGeom>
          <a:noFill/>
          <a:ln w="25400" cap="flat" cmpd="sng">
            <a:solidFill>
              <a:schemeClr val="accent1"/>
            </a:solidFill>
            <a:prstDash val="solid"/>
            <a:miter/>
            <a:headEnd type="none" w="med" len="med"/>
            <a:tailEnd type="none" w="med" len="med"/>
          </a:ln>
        </p:spPr>
        <p:txBody>
          <a:bodyPr anchor="t"/>
          <a:lstStyle/>
          <a:p>
            <a:pPr algn="r"/>
            <a:endParaRPr lang="zh-CN" altLang="en-US" dirty="0">
              <a:latin typeface="Arial" panose="020B0604020202020204" pitchFamily="34" charset="0"/>
              <a:ea typeface="宋体" panose="02010600030101010101" pitchFamily="2" charset="-122"/>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1530"/>
                                        </p:tgtEl>
                                        <p:attrNameLst>
                                          <p:attrName>style.visibility</p:attrName>
                                        </p:attrNameLst>
                                      </p:cBhvr>
                                      <p:to>
                                        <p:strVal val="visible"/>
                                      </p:to>
                                    </p:set>
                                    <p:animEffect transition="in" filter="fade">
                                      <p:cBhvr>
                                        <p:cTn id="7" dur="1000"/>
                                        <p:tgtEl>
                                          <p:spTgt spid="21530"/>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21531"/>
                                        </p:tgtEl>
                                        <p:attrNameLst>
                                          <p:attrName>style.visibility</p:attrName>
                                        </p:attrNameLst>
                                      </p:cBhvr>
                                      <p:to>
                                        <p:strVal val="visible"/>
                                      </p:to>
                                    </p:set>
                                    <p:animEffect transition="in" filter="fade">
                                      <p:cBhvr>
                                        <p:cTn id="11" dur="1000"/>
                                        <p:tgtEl>
                                          <p:spTgt spid="21531"/>
                                        </p:tgtEl>
                                      </p:cBhvr>
                                    </p:animEffect>
                                  </p:childTnLst>
                                </p:cTn>
                              </p:par>
                            </p:childTnLst>
                          </p:cTn>
                        </p:par>
                        <p:par>
                          <p:cTn id="12" fill="hold">
                            <p:stCondLst>
                              <p:cond delay="2000"/>
                            </p:stCondLst>
                            <p:childTnLst>
                              <p:par>
                                <p:cTn id="13" presetID="1" presetClass="entr" presetSubtype="0" fill="hold" nodeType="afterEffect">
                                  <p:stCondLst>
                                    <p:cond delay="0"/>
                                  </p:stCondLst>
                                  <p:childTnLst>
                                    <p:set>
                                      <p:cBhvr>
                                        <p:cTn id="14" dur="1" fill="hold">
                                          <p:stCondLst>
                                            <p:cond delay="0"/>
                                          </p:stCondLst>
                                        </p:cTn>
                                        <p:tgtEl>
                                          <p:spTgt spid="19463"/>
                                        </p:tgtEl>
                                        <p:attrNameLst>
                                          <p:attrName>style.visibility</p:attrName>
                                        </p:attrNameLst>
                                      </p:cBhvr>
                                      <p:to>
                                        <p:strVal val="visible"/>
                                      </p:to>
                                    </p:set>
                                  </p:childTnLst>
                                </p:cTn>
                              </p:par>
                            </p:childTnLst>
                          </p:cTn>
                        </p:par>
                        <p:par>
                          <p:cTn id="15" fill="hold">
                            <p:stCondLst>
                              <p:cond delay="2000"/>
                            </p:stCondLst>
                            <p:childTnLst>
                              <p:par>
                                <p:cTn id="16" presetID="12" presetClass="entr" presetSubtype="4" fill="hold" nodeType="afterEffect">
                                  <p:stCondLst>
                                    <p:cond delay="100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2000"/>
                                        <p:tgtEl>
                                          <p:spTgt spid="2"/>
                                        </p:tgtEl>
                                        <p:attrNameLst>
                                          <p:attrName>ppt_y</p:attrName>
                                        </p:attrNameLst>
                                      </p:cBhvr>
                                      <p:tavLst>
                                        <p:tav tm="0">
                                          <p:val>
                                            <p:strVal val="#ppt_y+#ppt_h*1.125000"/>
                                          </p:val>
                                        </p:tav>
                                        <p:tav tm="100000">
                                          <p:val>
                                            <p:strVal val="#ppt_y"/>
                                          </p:val>
                                        </p:tav>
                                      </p:tavLst>
                                    </p:anim>
                                    <p:animEffect transition="in" filter="wipe(up)">
                                      <p:cBhvr>
                                        <p:cTn id="19" dur="2000"/>
                                        <p:tgtEl>
                                          <p:spTgt spid="2"/>
                                        </p:tgtEl>
                                      </p:cBhvr>
                                    </p:animEffect>
                                  </p:childTnLst>
                                </p:cTn>
                              </p:par>
                            </p:childTnLst>
                          </p:cTn>
                        </p:par>
                        <p:par>
                          <p:cTn id="20" fill="hold">
                            <p:stCondLst>
                              <p:cond delay="5000"/>
                            </p:stCondLst>
                            <p:childTnLst>
                              <p:par>
                                <p:cTn id="21" presetID="12" presetClass="entr" presetSubtype="4" fill="hold" nodeType="afterEffect">
                                  <p:stCondLst>
                                    <p:cond delay="200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2000"/>
                                        <p:tgtEl>
                                          <p:spTgt spid="3"/>
                                        </p:tgtEl>
                                        <p:attrNameLst>
                                          <p:attrName>ppt_y</p:attrName>
                                        </p:attrNameLst>
                                      </p:cBhvr>
                                      <p:tavLst>
                                        <p:tav tm="0">
                                          <p:val>
                                            <p:strVal val="#ppt_y+#ppt_h*1.125000"/>
                                          </p:val>
                                        </p:tav>
                                        <p:tav tm="100000">
                                          <p:val>
                                            <p:strVal val="#ppt_y"/>
                                          </p:val>
                                        </p:tav>
                                      </p:tavLst>
                                    </p:anim>
                                    <p:animEffect transition="in" filter="wipe(up)">
                                      <p:cBhvr>
                                        <p:cTn id="24" dur="2000"/>
                                        <p:tgtEl>
                                          <p:spTgt spid="3"/>
                                        </p:tgtEl>
                                      </p:cBhvr>
                                    </p:animEffect>
                                  </p:childTnLst>
                                </p:cTn>
                              </p:par>
                            </p:childTnLst>
                          </p:cTn>
                        </p:par>
                        <p:par>
                          <p:cTn id="25" fill="hold">
                            <p:stCondLst>
                              <p:cond delay="9000"/>
                            </p:stCondLst>
                            <p:childTnLst>
                              <p:par>
                                <p:cTn id="26" presetID="12" presetClass="entr" presetSubtype="4" fill="hold" nodeType="afterEffect">
                                  <p:stCondLst>
                                    <p:cond delay="2000"/>
                                  </p:stCondLst>
                                  <p:childTnLst>
                                    <p:set>
                                      <p:cBhvr>
                                        <p:cTn id="27" dur="1" fill="hold">
                                          <p:stCondLst>
                                            <p:cond delay="0"/>
                                          </p:stCondLst>
                                        </p:cTn>
                                        <p:tgtEl>
                                          <p:spTgt spid="4"/>
                                        </p:tgtEl>
                                        <p:attrNameLst>
                                          <p:attrName>style.visibility</p:attrName>
                                        </p:attrNameLst>
                                      </p:cBhvr>
                                      <p:to>
                                        <p:strVal val="visible"/>
                                      </p:to>
                                    </p:set>
                                    <p:anim calcmode="lin" valueType="num">
                                      <p:cBhvr additive="base">
                                        <p:cTn id="28" dur="2000"/>
                                        <p:tgtEl>
                                          <p:spTgt spid="4"/>
                                        </p:tgtEl>
                                        <p:attrNameLst>
                                          <p:attrName>ppt_y</p:attrName>
                                        </p:attrNameLst>
                                      </p:cBhvr>
                                      <p:tavLst>
                                        <p:tav tm="0">
                                          <p:val>
                                            <p:strVal val="#ppt_y+#ppt_h*1.125000"/>
                                          </p:val>
                                        </p:tav>
                                        <p:tav tm="100000">
                                          <p:val>
                                            <p:strVal val="#ppt_y"/>
                                          </p:val>
                                        </p:tav>
                                      </p:tavLst>
                                    </p:anim>
                                    <p:animEffect transition="in" filter="wipe(up)">
                                      <p:cBhvr>
                                        <p:cTn id="29" dur="2000"/>
                                        <p:tgtEl>
                                          <p:spTgt spid="4"/>
                                        </p:tgtEl>
                                      </p:cBhvr>
                                    </p:animEffect>
                                  </p:childTnLst>
                                </p:cTn>
                              </p:par>
                            </p:childTnLst>
                          </p:cTn>
                        </p:par>
                        <p:par>
                          <p:cTn id="30" fill="hold">
                            <p:stCondLst>
                              <p:cond delay="13000"/>
                            </p:stCondLst>
                            <p:childTnLst>
                              <p:par>
                                <p:cTn id="31" presetID="12" presetClass="entr" presetSubtype="4" fill="hold" nodeType="afterEffect">
                                  <p:stCondLst>
                                    <p:cond delay="2000"/>
                                  </p:stCondLst>
                                  <p:childTnLst>
                                    <p:set>
                                      <p:cBhvr>
                                        <p:cTn id="32" dur="1" fill="hold">
                                          <p:stCondLst>
                                            <p:cond delay="0"/>
                                          </p:stCondLst>
                                        </p:cTn>
                                        <p:tgtEl>
                                          <p:spTgt spid="5"/>
                                        </p:tgtEl>
                                        <p:attrNameLst>
                                          <p:attrName>style.visibility</p:attrName>
                                        </p:attrNameLst>
                                      </p:cBhvr>
                                      <p:to>
                                        <p:strVal val="visible"/>
                                      </p:to>
                                    </p:set>
                                    <p:anim calcmode="lin" valueType="num">
                                      <p:cBhvr additive="base">
                                        <p:cTn id="33" dur="2000"/>
                                        <p:tgtEl>
                                          <p:spTgt spid="5"/>
                                        </p:tgtEl>
                                        <p:attrNameLst>
                                          <p:attrName>ppt_y</p:attrName>
                                        </p:attrNameLst>
                                      </p:cBhvr>
                                      <p:tavLst>
                                        <p:tav tm="0">
                                          <p:val>
                                            <p:strVal val="#ppt_y+#ppt_h*1.125000"/>
                                          </p:val>
                                        </p:tav>
                                        <p:tav tm="100000">
                                          <p:val>
                                            <p:strVal val="#ppt_y"/>
                                          </p:val>
                                        </p:tav>
                                      </p:tavLst>
                                    </p:anim>
                                    <p:animEffect transition="in" filter="wipe(up)">
                                      <p:cBhvr>
                                        <p:cTn id="34" dur="2000"/>
                                        <p:tgtEl>
                                          <p:spTgt spid="5"/>
                                        </p:tgtEl>
                                      </p:cBhvr>
                                    </p:animEffect>
                                  </p:childTnLst>
                                </p:cTn>
                              </p:par>
                            </p:childTnLst>
                          </p:cTn>
                        </p:par>
                        <p:par>
                          <p:cTn id="35" fill="hold">
                            <p:stCondLst>
                              <p:cond delay="17000"/>
                            </p:stCondLst>
                            <p:childTnLst>
                              <p:par>
                                <p:cTn id="36" presetID="16" presetClass="entr" presetSubtype="42" fill="hold" nodeType="afterEffect">
                                  <p:stCondLst>
                                    <p:cond delay="2000"/>
                                  </p:stCondLst>
                                  <p:childTnLst>
                                    <p:set>
                                      <p:cBhvr>
                                        <p:cTn id="37" dur="1" fill="hold">
                                          <p:stCondLst>
                                            <p:cond delay="0"/>
                                          </p:stCondLst>
                                        </p:cTn>
                                        <p:tgtEl>
                                          <p:spTgt spid="19458"/>
                                        </p:tgtEl>
                                        <p:attrNameLst>
                                          <p:attrName>style.visibility</p:attrName>
                                        </p:attrNameLst>
                                      </p:cBhvr>
                                      <p:to>
                                        <p:strVal val="visible"/>
                                      </p:to>
                                    </p:set>
                                    <p:animEffect transition="in" filter="barn(outHorizontal)">
                                      <p:cBhvr>
                                        <p:cTn id="38" dur="2000"/>
                                        <p:tgtEl>
                                          <p:spTgt spid="194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30" grpId="0"/>
      <p:bldP spid="21531"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5" name="标题 22529"/>
          <p:cNvSpPr>
            <a:spLocks noGrp="1"/>
          </p:cNvSpPr>
          <p:nvPr>
            <p:ph type="title"/>
          </p:nvPr>
        </p:nvSpPr>
        <p:spPr>
          <a:xfrm>
            <a:off x="1295400" y="714375"/>
            <a:ext cx="7543800" cy="533400"/>
          </a:xfrm>
        </p:spPr>
        <p:txBody>
          <a:bodyPr wrap="square" lIns="91440" tIns="45720" rIns="91440" bIns="45720" anchor="ctr"/>
          <a:lstStyle/>
          <a:p>
            <a:pPr eaLnBrk="1" hangingPunct="1"/>
            <a:r>
              <a:rPr lang="zh-CN" altLang="en-US" sz="4000" dirty="0">
                <a:latin typeface="黑体" panose="02010600030101010101" pitchFamily="2" charset="-122"/>
                <a:ea typeface="黑体" panose="02010600030101010101" pitchFamily="2" charset="-122"/>
              </a:rPr>
              <a:t>小学口头作文教学策略</a:t>
            </a:r>
            <a:r>
              <a:rPr lang="zh-CN" altLang="en-US" sz="2000" dirty="0">
                <a:latin typeface="黑体" panose="02010600030101010101" pitchFamily="2" charset="-122"/>
                <a:ea typeface="黑体" panose="02010600030101010101" pitchFamily="2" charset="-122"/>
              </a:rPr>
              <a:t>  </a:t>
            </a:r>
          </a:p>
        </p:txBody>
      </p:sp>
      <p:sp>
        <p:nvSpPr>
          <p:cNvPr id="22531" name="内容占位符 22530"/>
          <p:cNvSpPr>
            <a:spLocks noGrp="1"/>
          </p:cNvSpPr>
          <p:nvPr>
            <p:ph idx="1"/>
          </p:nvPr>
        </p:nvSpPr>
        <p:spPr>
          <a:xfrm>
            <a:off x="206375" y="2124075"/>
            <a:ext cx="7240588" cy="479425"/>
          </a:xfrm>
        </p:spPr>
        <p:txBody>
          <a:bodyPr wrap="square" lIns="91440" tIns="45720" rIns="91440" bIns="45720" anchor="t"/>
          <a:lstStyle/>
          <a:p>
            <a:pPr eaLnBrk="1" hangingPunct="1">
              <a:lnSpc>
                <a:spcPct val="80000"/>
              </a:lnSpc>
              <a:buNone/>
            </a:pPr>
            <a:r>
              <a:rPr lang="en-US" altLang="zh-CN" sz="3200" dirty="0">
                <a:latin typeface="宋体" panose="02010600030101010101" pitchFamily="2" charset="-122"/>
              </a:rPr>
              <a:t>3.</a:t>
            </a:r>
            <a:r>
              <a:rPr lang="zh-CN" altLang="en-US" sz="3200" dirty="0">
                <a:latin typeface="宋体" panose="02010600030101010101" pitchFamily="2" charset="-122"/>
              </a:rPr>
              <a:t>在实践活动中进行口头作文的训练</a:t>
            </a:r>
          </a:p>
        </p:txBody>
      </p:sp>
      <p:sp>
        <p:nvSpPr>
          <p:cNvPr id="22532" name="文本框 22531"/>
          <p:cNvSpPr txBox="1"/>
          <p:nvPr/>
        </p:nvSpPr>
        <p:spPr>
          <a:xfrm>
            <a:off x="296863" y="3070225"/>
            <a:ext cx="3030537" cy="3090863"/>
          </a:xfrm>
          <a:prstGeom prst="rect">
            <a:avLst/>
          </a:prstGeom>
          <a:noFill/>
          <a:ln w="9525">
            <a:noFill/>
          </a:ln>
        </p:spPr>
        <p:txBody>
          <a:bodyPr anchor="t">
            <a:spAutoFit/>
          </a:bodyPr>
          <a:lstStyle/>
          <a:p>
            <a:pPr>
              <a:lnSpc>
                <a:spcPts val="2600"/>
              </a:lnSpc>
              <a:spcBef>
                <a:spcPct val="50000"/>
              </a:spcBef>
            </a:pPr>
            <a:r>
              <a:rPr lang="zh-CN" altLang="en-US" sz="2000" dirty="0">
                <a:solidFill>
                  <a:schemeClr val="accent2"/>
                </a:solidFill>
                <a:latin typeface="黑体" panose="02010600030101010101" pitchFamily="2" charset="-122"/>
                <a:ea typeface="黑体" panose="02010600030101010101" pitchFamily="2" charset="-122"/>
              </a:rPr>
              <a:t>    </a:t>
            </a:r>
            <a:r>
              <a:rPr lang="zh-CN" altLang="en-US" sz="2000" b="1" dirty="0">
                <a:solidFill>
                  <a:schemeClr val="accent2"/>
                </a:solidFill>
                <a:latin typeface="宋体" panose="02010600030101010101" pitchFamily="2" charset="-122"/>
              </a:rPr>
              <a:t> </a:t>
            </a:r>
            <a:r>
              <a:rPr lang="zh-CN" altLang="en-US" sz="2600" b="1" dirty="0">
                <a:latin typeface="宋体" panose="02010600030101010101" pitchFamily="2" charset="-122"/>
              </a:rPr>
              <a:t>学生口头作文能力的提高也需要大量的实践活动，在实践中学习，在实践中提高。</a:t>
            </a:r>
            <a:r>
              <a:rPr lang="zh-CN" altLang="en-US" sz="2600" b="1" dirty="0">
                <a:solidFill>
                  <a:srgbClr val="333399"/>
                </a:solidFill>
                <a:latin typeface="宋体" panose="02010600030101010101" pitchFamily="2" charset="-122"/>
              </a:rPr>
              <a:t>开展故事会、演讲比赛、新闻发布会、口述日记、读书交流会、辩论会等。</a:t>
            </a:r>
            <a:r>
              <a:rPr lang="zh-CN" altLang="en-US" sz="2400" b="1" dirty="0">
                <a:solidFill>
                  <a:srgbClr val="333399"/>
                </a:solidFill>
                <a:latin typeface="宋体" panose="02010600030101010101" pitchFamily="2" charset="-122"/>
              </a:rPr>
              <a:t> </a:t>
            </a:r>
            <a:r>
              <a:rPr lang="zh-CN" altLang="en-US" sz="2400" dirty="0">
                <a:latin typeface="黑体" panose="02010600030101010101" pitchFamily="2" charset="-122"/>
                <a:ea typeface="黑体" panose="02010600030101010101" pitchFamily="2" charset="-122"/>
              </a:rPr>
              <a:t> </a:t>
            </a:r>
          </a:p>
        </p:txBody>
      </p:sp>
      <p:sp>
        <p:nvSpPr>
          <p:cNvPr id="22533" name="矩形 22532"/>
          <p:cNvSpPr/>
          <p:nvPr/>
        </p:nvSpPr>
        <p:spPr>
          <a:xfrm>
            <a:off x="3492500" y="2663825"/>
            <a:ext cx="5264150" cy="3690938"/>
          </a:xfrm>
          <a:prstGeom prst="rect">
            <a:avLst/>
          </a:prstGeom>
          <a:noFill/>
          <a:ln w="25400" cap="flat" cmpd="sng">
            <a:solidFill>
              <a:schemeClr val="accent1"/>
            </a:solidFill>
            <a:prstDash val="solid"/>
            <a:miter/>
            <a:headEnd type="none" w="med" len="med"/>
            <a:tailEnd type="none" w="med" len="med"/>
          </a:ln>
        </p:spPr>
        <p:txBody>
          <a:bodyPr anchor="t"/>
          <a:lstStyle/>
          <a:p>
            <a:pPr algn="r"/>
            <a:endParaRPr lang="zh-CN" altLang="en-US" b="1" dirty="0">
              <a:latin typeface="Arial" panose="020B0604020202020204" pitchFamily="34" charset="0"/>
              <a:ea typeface="Arial" panose="020B0604020202020204" pitchFamily="34" charset="0"/>
            </a:endParaRPr>
          </a:p>
        </p:txBody>
      </p:sp>
      <p:pic>
        <p:nvPicPr>
          <p:cNvPr id="22534" name="图片 22533" descr="IMG_6725"/>
          <p:cNvPicPr>
            <a:picLocks noChangeAspect="1"/>
          </p:cNvPicPr>
          <p:nvPr/>
        </p:nvPicPr>
        <p:blipFill>
          <a:blip r:embed="rId2"/>
          <a:stretch>
            <a:fillRect/>
          </a:stretch>
        </p:blipFill>
        <p:spPr>
          <a:xfrm>
            <a:off x="3536950" y="2889250"/>
            <a:ext cx="5130800" cy="3419475"/>
          </a:xfrm>
          <a:prstGeom prst="rect">
            <a:avLst/>
          </a:prstGeom>
          <a:noFill/>
          <a:ln w="9525">
            <a:noFill/>
          </a:ln>
        </p:spPr>
      </p:pic>
      <p:pic>
        <p:nvPicPr>
          <p:cNvPr id="22535" name="图片 22534" descr="IMG_6746"/>
          <p:cNvPicPr>
            <a:picLocks noChangeAspect="1"/>
          </p:cNvPicPr>
          <p:nvPr/>
        </p:nvPicPr>
        <p:blipFill>
          <a:blip r:embed="rId3"/>
          <a:stretch>
            <a:fillRect/>
          </a:stretch>
        </p:blipFill>
        <p:spPr>
          <a:xfrm>
            <a:off x="3536950" y="2889250"/>
            <a:ext cx="5197475" cy="3465513"/>
          </a:xfrm>
          <a:prstGeom prst="rect">
            <a:avLst/>
          </a:prstGeom>
          <a:noFill/>
          <a:ln w="9525">
            <a:noFill/>
          </a:ln>
        </p:spPr>
      </p:pic>
      <p:pic>
        <p:nvPicPr>
          <p:cNvPr id="22537" name="图片 22536" descr="IMG_6755"/>
          <p:cNvPicPr>
            <a:picLocks noChangeAspect="1"/>
          </p:cNvPicPr>
          <p:nvPr/>
        </p:nvPicPr>
        <p:blipFill>
          <a:blip r:embed="rId4"/>
          <a:stretch>
            <a:fillRect/>
          </a:stretch>
        </p:blipFill>
        <p:spPr>
          <a:xfrm>
            <a:off x="3559175" y="2687638"/>
            <a:ext cx="5197475" cy="3643312"/>
          </a:xfrm>
          <a:prstGeom prst="rect">
            <a:avLst/>
          </a:prstGeom>
          <a:noFill/>
          <a:ln w="9525">
            <a:noFill/>
          </a:ln>
        </p:spPr>
      </p:pic>
      <p:sp>
        <p:nvSpPr>
          <p:cNvPr id="164874" name="AutoShape 14"/>
          <p:cNvSpPr/>
          <p:nvPr/>
        </p:nvSpPr>
        <p:spPr>
          <a:xfrm>
            <a:off x="161925" y="1358900"/>
            <a:ext cx="6365875" cy="676275"/>
          </a:xfrm>
          <a:prstGeom prst="roundRect">
            <a:avLst>
              <a:gd name="adj" fmla="val 16667"/>
            </a:avLst>
          </a:prstGeom>
          <a:solidFill>
            <a:schemeClr val="hlink"/>
          </a:solidFill>
          <a:ln w="38100" cap="flat" cmpd="sng">
            <a:solidFill>
              <a:srgbClr val="FFFFFF">
                <a:alpha val="50195"/>
              </a:srgbClr>
            </a:solidFill>
            <a:prstDash val="solid"/>
            <a:round/>
            <a:headEnd type="none" w="med" len="med"/>
            <a:tailEnd type="none" w="med" len="med"/>
          </a:ln>
        </p:spPr>
        <p:txBody>
          <a:bodyPr wrap="none" anchor="ctr"/>
          <a:lstStyle/>
          <a:p>
            <a:r>
              <a:rPr lang="zh-CN" altLang="en-US" sz="3600" b="1" dirty="0">
                <a:latin typeface="Arial" panose="020B0604020202020204" pitchFamily="34" charset="0"/>
              </a:rPr>
              <a:t>（三）小学口头作文训练方法</a:t>
            </a:r>
            <a:r>
              <a:rPr lang="zh-CN" altLang="en-US" sz="3200" b="1" dirty="0">
                <a:latin typeface="Arial" panose="020B0604020202020204" pitchFamily="34" charset="0"/>
              </a:rPr>
              <a:t> </a:t>
            </a:r>
          </a:p>
        </p:txBody>
      </p:sp>
      <p:sp>
        <p:nvSpPr>
          <p:cNvPr id="105483" name="日期占位符 1"/>
          <p:cNvSpPr txBox="1">
            <a:spLocks noGrp="1" noChangeArrowheads="1"/>
          </p:cNvSpPr>
          <p:nvPr>
            <p:ph type="dt" sz="half" idx="10"/>
          </p:nvPr>
        </p:nvSpPr>
        <p:spPr bwMode="auto">
          <a:ln>
            <a:miter lim="800000"/>
          </a:ln>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smtClean="0">
                <a:ln>
                  <a:noFill/>
                </a:ln>
                <a:solidFill>
                  <a:schemeClr val="tx1"/>
                </a:solidFill>
                <a:effectLst/>
                <a:uLnTx/>
                <a:uFillTx/>
                <a:latin typeface="Verdana" panose="020B0604030504040204" pitchFamily="34" charset="0"/>
                <a:ea typeface="+mn-ea"/>
                <a:cs typeface="+mn-cs"/>
              </a:rPr>
              <a:t>http://www.thxsyxx.com</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grpId="0" nodeType="afterEffect">
                                  <p:stCondLst>
                                    <p:cond delay="0"/>
                                  </p:stCondLst>
                                  <p:childTnLst>
                                    <p:set>
                                      <p:cBhvr>
                                        <p:cTn id="6" dur="1" fill="hold">
                                          <p:stCondLst>
                                            <p:cond delay="0"/>
                                          </p:stCondLst>
                                        </p:cTn>
                                        <p:tgtEl>
                                          <p:spTgt spid="22531">
                                            <p:txEl>
                                              <p:pRg st="0" end="0"/>
                                            </p:txEl>
                                          </p:spTgt>
                                        </p:tgtEl>
                                        <p:attrNameLst>
                                          <p:attrName>style.visibility</p:attrName>
                                        </p:attrNameLst>
                                      </p:cBhvr>
                                      <p:to>
                                        <p:strVal val="visible"/>
                                      </p:to>
                                    </p:set>
                                    <p:anim from="(-#ppt_w/2)" to="(#ppt_x)" calcmode="lin" valueType="num">
                                      <p:cBhvr>
                                        <p:cTn id="7" dur="600" fill="hold">
                                          <p:stCondLst>
                                            <p:cond delay="0"/>
                                          </p:stCondLst>
                                        </p:cTn>
                                        <p:tgtEl>
                                          <p:spTgt spid="22531">
                                            <p:txEl>
                                              <p:pRg st="0" end="0"/>
                                            </p:txEl>
                                          </p:spTgt>
                                        </p:tgtEl>
                                        <p:attrNameLst>
                                          <p:attrName>ppt_x</p:attrName>
                                        </p:attrNameLst>
                                      </p:cBhvr>
                                    </p:anim>
                                    <p:anim from="0" to="-1.0" calcmode="lin" valueType="num">
                                      <p:cBhvr>
                                        <p:cTn id="8" dur="200" decel="50000" autoRev="1" fill="hold">
                                          <p:stCondLst>
                                            <p:cond delay="600"/>
                                          </p:stCondLst>
                                        </p:cTn>
                                        <p:tgtEl>
                                          <p:spTgt spid="22531">
                                            <p:txEl>
                                              <p:pRg st="0" end="0"/>
                                            </p:txEl>
                                          </p:spTgt>
                                        </p:tgtEl>
                                        <p:attrNameLst>
                                          <p:attrName>xshear</p:attrName>
                                        </p:attrNameLst>
                                      </p:cBhvr>
                                    </p:anim>
                                    <p:animScale>
                                      <p:cBhvr>
                                        <p:cTn id="9" dur="200" decel="100000" autoRev="1" fill="hold">
                                          <p:stCondLst>
                                            <p:cond delay="600"/>
                                          </p:stCondLst>
                                        </p:cTn>
                                        <p:tgtEl>
                                          <p:spTgt spid="22531">
                                            <p:txEl>
                                              <p:pRg st="0" end="0"/>
                                            </p:txEl>
                                          </p:spTgt>
                                        </p:tgtEl>
                                      </p:cBhvr>
                                      <p:from x="100000" y="100000"/>
                                      <p:to x="80000" y="100000"/>
                                    </p:animScale>
                                    <p:anim by="(#ppt_h/3+#ppt_w*0.1)" calcmode="lin" valueType="num">
                                      <p:cBhvr>
                                        <p:cTn id="10" dur="200" decel="100000" autoRev="1" fill="hold">
                                          <p:stCondLst>
                                            <p:cond delay="600"/>
                                          </p:stCondLst>
                                        </p:cTn>
                                        <p:tgtEl>
                                          <p:spTgt spid="22531">
                                            <p:txEl>
                                              <p:pRg st="0" end="0"/>
                                            </p:txEl>
                                          </p:spTgt>
                                        </p:tgtEl>
                                        <p:attrNameLst>
                                          <p:attrName>ppt_x</p:attrName>
                                        </p:attrNameLst>
                                      </p:cBhvr>
                                    </p:anim>
                                  </p:childTnLst>
                                </p:cTn>
                              </p:par>
                            </p:childTnLst>
                          </p:cTn>
                        </p:par>
                        <p:par>
                          <p:cTn id="11" fill="hold">
                            <p:stCondLst>
                              <p:cond delay="1000"/>
                            </p:stCondLst>
                            <p:childTnLst>
                              <p:par>
                                <p:cTn id="12" presetID="4" presetClass="entr" presetSubtype="16" fill="hold" grpId="0" nodeType="afterEffect">
                                  <p:stCondLst>
                                    <p:cond delay="0"/>
                                  </p:stCondLst>
                                  <p:childTnLst>
                                    <p:set>
                                      <p:cBhvr>
                                        <p:cTn id="13" dur="1" fill="hold">
                                          <p:stCondLst>
                                            <p:cond delay="0"/>
                                          </p:stCondLst>
                                        </p:cTn>
                                        <p:tgtEl>
                                          <p:spTgt spid="22532"/>
                                        </p:tgtEl>
                                        <p:attrNameLst>
                                          <p:attrName>style.visibility</p:attrName>
                                        </p:attrNameLst>
                                      </p:cBhvr>
                                      <p:to>
                                        <p:strVal val="visible"/>
                                      </p:to>
                                    </p:set>
                                    <p:animEffect transition="in" filter="box(in)">
                                      <p:cBhvr>
                                        <p:cTn id="14" dur="2000"/>
                                        <p:tgtEl>
                                          <p:spTgt spid="22532"/>
                                        </p:tgtEl>
                                      </p:cBhvr>
                                    </p:animEffect>
                                  </p:childTnLst>
                                </p:cTn>
                              </p:par>
                            </p:childTnLst>
                          </p:cTn>
                        </p:par>
                        <p:par>
                          <p:cTn id="15" fill="hold">
                            <p:stCondLst>
                              <p:cond delay="3000"/>
                            </p:stCondLst>
                            <p:childTnLst>
                              <p:par>
                                <p:cTn id="16" presetID="1" presetClass="entr" presetSubtype="0" fill="hold" nodeType="afterEffect">
                                  <p:stCondLst>
                                    <p:cond delay="0"/>
                                  </p:stCondLst>
                                  <p:childTnLst>
                                    <p:set>
                                      <p:cBhvr>
                                        <p:cTn id="17" dur="1" fill="hold">
                                          <p:stCondLst>
                                            <p:cond delay="0"/>
                                          </p:stCondLst>
                                        </p:cTn>
                                        <p:tgtEl>
                                          <p:spTgt spid="22533"/>
                                        </p:tgtEl>
                                        <p:attrNameLst>
                                          <p:attrName>style.visibility</p:attrName>
                                        </p:attrNameLst>
                                      </p:cBhvr>
                                      <p:to>
                                        <p:strVal val="visible"/>
                                      </p:to>
                                    </p:set>
                                  </p:childTnLst>
                                </p:cTn>
                              </p:par>
                            </p:childTnLst>
                          </p:cTn>
                        </p:par>
                        <p:par>
                          <p:cTn id="18" fill="hold">
                            <p:stCondLst>
                              <p:cond delay="3000"/>
                            </p:stCondLst>
                            <p:childTnLst>
                              <p:par>
                                <p:cTn id="19" presetID="8" presetClass="entr" presetSubtype="16" fill="hold" nodeType="afterEffect">
                                  <p:stCondLst>
                                    <p:cond delay="0"/>
                                  </p:stCondLst>
                                  <p:childTnLst>
                                    <p:set>
                                      <p:cBhvr>
                                        <p:cTn id="20" dur="1" fill="hold">
                                          <p:stCondLst>
                                            <p:cond delay="0"/>
                                          </p:stCondLst>
                                        </p:cTn>
                                        <p:tgtEl>
                                          <p:spTgt spid="22534"/>
                                        </p:tgtEl>
                                        <p:attrNameLst>
                                          <p:attrName>style.visibility</p:attrName>
                                        </p:attrNameLst>
                                      </p:cBhvr>
                                      <p:to>
                                        <p:strVal val="visible"/>
                                      </p:to>
                                    </p:set>
                                    <p:animEffect transition="in" filter="diamond(in)">
                                      <p:cBhvr>
                                        <p:cTn id="21" dur="2000"/>
                                        <p:tgtEl>
                                          <p:spTgt spid="22534"/>
                                        </p:tgtEl>
                                      </p:cBhvr>
                                    </p:animEffect>
                                  </p:childTnLst>
                                </p:cTn>
                              </p:par>
                            </p:childTnLst>
                          </p:cTn>
                        </p:par>
                        <p:par>
                          <p:cTn id="22" fill="hold">
                            <p:stCondLst>
                              <p:cond delay="5000"/>
                            </p:stCondLst>
                            <p:childTnLst>
                              <p:par>
                                <p:cTn id="23" presetID="8" presetClass="entr" presetSubtype="32" fill="hold" nodeType="afterEffect">
                                  <p:stCondLst>
                                    <p:cond delay="0"/>
                                  </p:stCondLst>
                                  <p:childTnLst>
                                    <p:set>
                                      <p:cBhvr>
                                        <p:cTn id="24" dur="1" fill="hold">
                                          <p:stCondLst>
                                            <p:cond delay="0"/>
                                          </p:stCondLst>
                                        </p:cTn>
                                        <p:tgtEl>
                                          <p:spTgt spid="22535"/>
                                        </p:tgtEl>
                                        <p:attrNameLst>
                                          <p:attrName>style.visibility</p:attrName>
                                        </p:attrNameLst>
                                      </p:cBhvr>
                                      <p:to>
                                        <p:strVal val="visible"/>
                                      </p:to>
                                    </p:set>
                                    <p:animEffect transition="in" filter="diamond(out)">
                                      <p:cBhvr>
                                        <p:cTn id="25" dur="2000"/>
                                        <p:tgtEl>
                                          <p:spTgt spid="22535"/>
                                        </p:tgtEl>
                                      </p:cBhvr>
                                    </p:animEffect>
                                  </p:childTnLst>
                                </p:cTn>
                              </p:par>
                            </p:childTnLst>
                          </p:cTn>
                        </p:par>
                        <p:par>
                          <p:cTn id="26" fill="hold">
                            <p:stCondLst>
                              <p:cond delay="7000"/>
                            </p:stCondLst>
                            <p:childTnLst>
                              <p:par>
                                <p:cTn id="27" presetID="8" presetClass="entr" presetSubtype="32" fill="hold" nodeType="afterEffect">
                                  <p:stCondLst>
                                    <p:cond delay="0"/>
                                  </p:stCondLst>
                                  <p:childTnLst>
                                    <p:set>
                                      <p:cBhvr>
                                        <p:cTn id="28" dur="1" fill="hold">
                                          <p:stCondLst>
                                            <p:cond delay="0"/>
                                          </p:stCondLst>
                                        </p:cTn>
                                        <p:tgtEl>
                                          <p:spTgt spid="22537"/>
                                        </p:tgtEl>
                                        <p:attrNameLst>
                                          <p:attrName>style.visibility</p:attrName>
                                        </p:attrNameLst>
                                      </p:cBhvr>
                                      <p:to>
                                        <p:strVal val="visible"/>
                                      </p:to>
                                    </p:set>
                                    <p:animEffect transition="in" filter="diamond(out)">
                                      <p:cBhvr>
                                        <p:cTn id="29" dur="2000"/>
                                        <p:tgtEl>
                                          <p:spTgt spid="225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1" grpId="0" build="p"/>
      <p:bldP spid="22532" grpId="0" bldLvl="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89" name="标题 22529"/>
          <p:cNvSpPr>
            <a:spLocks noGrp="1"/>
          </p:cNvSpPr>
          <p:nvPr>
            <p:ph type="title"/>
          </p:nvPr>
        </p:nvSpPr>
        <p:spPr>
          <a:xfrm>
            <a:off x="1295400" y="714375"/>
            <a:ext cx="7632700" cy="533400"/>
          </a:xfrm>
        </p:spPr>
        <p:txBody>
          <a:bodyPr wrap="square" lIns="91440" tIns="45720" rIns="91440" bIns="45720" anchor="ctr"/>
          <a:lstStyle/>
          <a:p>
            <a:pPr eaLnBrk="1" hangingPunct="1"/>
            <a:r>
              <a:rPr lang="zh-CN" altLang="en-US" sz="4000" dirty="0">
                <a:latin typeface="黑体" panose="02010600030101010101" pitchFamily="2" charset="-122"/>
                <a:ea typeface="黑体" panose="02010600030101010101" pitchFamily="2" charset="-122"/>
              </a:rPr>
              <a:t>小学口头作文教学策略</a:t>
            </a:r>
            <a:r>
              <a:rPr lang="zh-CN" altLang="en-US" sz="2000" dirty="0">
                <a:latin typeface="黑体" panose="02010600030101010101" pitchFamily="2" charset="-122"/>
                <a:ea typeface="黑体" panose="02010600030101010101" pitchFamily="2" charset="-122"/>
              </a:rPr>
              <a:t>  </a:t>
            </a:r>
          </a:p>
        </p:txBody>
      </p:sp>
      <p:sp>
        <p:nvSpPr>
          <p:cNvPr id="165890" name="内容占位符 22530"/>
          <p:cNvSpPr>
            <a:spLocks noGrp="1"/>
          </p:cNvSpPr>
          <p:nvPr>
            <p:ph idx="1"/>
          </p:nvPr>
        </p:nvSpPr>
        <p:spPr>
          <a:xfrm>
            <a:off x="161925" y="2124075"/>
            <a:ext cx="7240588" cy="479425"/>
          </a:xfrm>
        </p:spPr>
        <p:txBody>
          <a:bodyPr wrap="square" lIns="91440" tIns="45720" rIns="91440" bIns="45720" anchor="t"/>
          <a:lstStyle/>
          <a:p>
            <a:pPr eaLnBrk="1" hangingPunct="1">
              <a:lnSpc>
                <a:spcPct val="80000"/>
              </a:lnSpc>
              <a:buNone/>
            </a:pPr>
            <a:r>
              <a:rPr lang="en-US" altLang="zh-CN" sz="3200" dirty="0">
                <a:latin typeface="宋体" panose="02010600030101010101" pitchFamily="2" charset="-122"/>
              </a:rPr>
              <a:t>3.</a:t>
            </a:r>
            <a:r>
              <a:rPr lang="zh-CN" altLang="en-US" sz="3200" dirty="0">
                <a:latin typeface="宋体" panose="02010600030101010101" pitchFamily="2" charset="-122"/>
              </a:rPr>
              <a:t>在实践活动中进行口头作文的训练</a:t>
            </a:r>
          </a:p>
        </p:txBody>
      </p:sp>
      <p:sp>
        <p:nvSpPr>
          <p:cNvPr id="22532" name="文本框 22531"/>
          <p:cNvSpPr txBox="1"/>
          <p:nvPr/>
        </p:nvSpPr>
        <p:spPr>
          <a:xfrm>
            <a:off x="330200" y="2955925"/>
            <a:ext cx="2781300" cy="3113088"/>
          </a:xfrm>
          <a:prstGeom prst="rect">
            <a:avLst/>
          </a:prstGeom>
          <a:noFill/>
          <a:ln w="9525">
            <a:noFill/>
          </a:ln>
        </p:spPr>
        <p:txBody>
          <a:bodyPr anchor="t">
            <a:spAutoFit/>
          </a:bodyPr>
          <a:lstStyle/>
          <a:p>
            <a:pPr>
              <a:lnSpc>
                <a:spcPts val="2600"/>
              </a:lnSpc>
              <a:spcBef>
                <a:spcPct val="50000"/>
              </a:spcBef>
            </a:pPr>
            <a:r>
              <a:rPr lang="zh-CN" altLang="en-US" sz="2000" dirty="0">
                <a:solidFill>
                  <a:schemeClr val="accent2"/>
                </a:solidFill>
                <a:latin typeface="黑体" panose="02010600030101010101" pitchFamily="2" charset="-122"/>
                <a:ea typeface="黑体" panose="02010600030101010101" pitchFamily="2" charset="-122"/>
              </a:rPr>
              <a:t>    </a:t>
            </a:r>
            <a:r>
              <a:rPr lang="zh-CN" altLang="en-US" sz="2800" dirty="0">
                <a:solidFill>
                  <a:schemeClr val="accent2"/>
                </a:solidFill>
                <a:latin typeface="黑体" panose="02010600030101010101" pitchFamily="2" charset="-122"/>
                <a:ea typeface="黑体" panose="02010600030101010101" pitchFamily="2" charset="-122"/>
              </a:rPr>
              <a:t> </a:t>
            </a:r>
            <a:r>
              <a:rPr lang="zh-CN" altLang="en-US" sz="2800" b="1" dirty="0">
                <a:solidFill>
                  <a:srgbClr val="333399"/>
                </a:solidFill>
                <a:latin typeface="宋体" panose="02010600030101010101" pitchFamily="2" charset="-122"/>
                <a:ea typeface="宋体" panose="02010600030101010101" pitchFamily="2" charset="-122"/>
              </a:rPr>
              <a:t>开展了写图画日记活动，是用图画配话的形式写日记，小学生根据自己独特的图式语言来表达自己的所见所闻</a:t>
            </a:r>
            <a:r>
              <a:rPr lang="en-US" altLang="zh-CN" sz="2800" b="1" dirty="0">
                <a:solidFill>
                  <a:srgbClr val="333399"/>
                </a:solidFill>
                <a:latin typeface="宋体" panose="02010600030101010101" pitchFamily="2" charset="-122"/>
              </a:rPr>
              <a:t>,</a:t>
            </a:r>
            <a:r>
              <a:rPr lang="zh-CN" altLang="zh-CN" sz="2800" b="1" dirty="0">
                <a:solidFill>
                  <a:srgbClr val="333399"/>
                </a:solidFill>
                <a:latin typeface="宋体" panose="02010600030101010101" pitchFamily="2" charset="-122"/>
                <a:ea typeface="宋体" panose="02010600030101010101" pitchFamily="2" charset="-122"/>
              </a:rPr>
              <a:t>再进行集体交流</a:t>
            </a:r>
            <a:r>
              <a:rPr lang="zh-CN" altLang="en-US" sz="2800" b="1" dirty="0">
                <a:solidFill>
                  <a:srgbClr val="333399"/>
                </a:solidFill>
                <a:latin typeface="宋体" panose="02010600030101010101" pitchFamily="2" charset="-122"/>
                <a:ea typeface="宋体" panose="02010600030101010101" pitchFamily="2" charset="-122"/>
              </a:rPr>
              <a:t>。 </a:t>
            </a:r>
          </a:p>
        </p:txBody>
      </p:sp>
      <p:sp>
        <p:nvSpPr>
          <p:cNvPr id="165892" name="AutoShape 14"/>
          <p:cNvSpPr/>
          <p:nvPr/>
        </p:nvSpPr>
        <p:spPr>
          <a:xfrm>
            <a:off x="161925" y="1358900"/>
            <a:ext cx="6454775" cy="676275"/>
          </a:xfrm>
          <a:prstGeom prst="roundRect">
            <a:avLst>
              <a:gd name="adj" fmla="val 16667"/>
            </a:avLst>
          </a:prstGeom>
          <a:solidFill>
            <a:schemeClr val="hlink"/>
          </a:solidFill>
          <a:ln w="38100" cap="flat" cmpd="sng">
            <a:solidFill>
              <a:srgbClr val="FFFFFF">
                <a:alpha val="50195"/>
              </a:srgbClr>
            </a:solidFill>
            <a:prstDash val="solid"/>
            <a:round/>
            <a:headEnd type="none" w="med" len="med"/>
            <a:tailEnd type="none" w="med" len="med"/>
          </a:ln>
        </p:spPr>
        <p:txBody>
          <a:bodyPr wrap="none" anchor="ctr"/>
          <a:lstStyle/>
          <a:p>
            <a:r>
              <a:rPr lang="zh-CN" altLang="en-US" sz="3600" b="1" dirty="0">
                <a:latin typeface="Arial" panose="020B0604020202020204" pitchFamily="34" charset="0"/>
                <a:ea typeface="宋体" panose="02010600030101010101" pitchFamily="2" charset="-122"/>
              </a:rPr>
              <a:t>（三）小学口头作文训练方法</a:t>
            </a:r>
            <a:r>
              <a:rPr lang="zh-CN" altLang="en-US" sz="3200" b="1" dirty="0">
                <a:latin typeface="Arial" panose="020B0604020202020204" pitchFamily="34" charset="0"/>
                <a:ea typeface="宋体" panose="02010600030101010101" pitchFamily="2" charset="-122"/>
              </a:rPr>
              <a:t> </a:t>
            </a:r>
          </a:p>
        </p:txBody>
      </p:sp>
      <p:sp>
        <p:nvSpPr>
          <p:cNvPr id="106501" name="日期占位符 1"/>
          <p:cNvSpPr txBox="1">
            <a:spLocks noGrp="1" noChangeArrowheads="1"/>
          </p:cNvSpPr>
          <p:nvPr>
            <p:ph type="dt" sz="half" idx="10"/>
          </p:nvPr>
        </p:nvSpPr>
        <p:spPr bwMode="auto">
          <a:ln>
            <a:miter lim="800000"/>
          </a:ln>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0" i="0" u="none" strike="noStrike" kern="1200" cap="none" spc="0" normalizeH="0" baseline="0" noProof="0" smtClean="0">
                <a:ln>
                  <a:noFill/>
                </a:ln>
                <a:solidFill>
                  <a:schemeClr val="tx1"/>
                </a:solidFill>
                <a:effectLst/>
                <a:uLnTx/>
                <a:uFillTx/>
                <a:latin typeface="Verdana" panose="020B0604030504040204" pitchFamily="34" charset="0"/>
                <a:ea typeface="+mn-ea"/>
                <a:cs typeface="+mn-cs"/>
              </a:rPr>
              <a:t>http://www.thxsyxx.com</a:t>
            </a:r>
          </a:p>
        </p:txBody>
      </p:sp>
      <p:pic>
        <p:nvPicPr>
          <p:cNvPr id="2" name="图片 1" descr="mmexport1493113016360"/>
          <p:cNvPicPr>
            <a:picLocks noChangeAspect="1"/>
          </p:cNvPicPr>
          <p:nvPr/>
        </p:nvPicPr>
        <p:blipFill>
          <a:blip r:embed="rId2"/>
          <a:stretch>
            <a:fillRect/>
          </a:stretch>
        </p:blipFill>
        <p:spPr>
          <a:xfrm>
            <a:off x="3227388" y="2754313"/>
            <a:ext cx="2794000" cy="3725862"/>
          </a:xfrm>
          <a:prstGeom prst="rect">
            <a:avLst/>
          </a:prstGeom>
          <a:noFill/>
          <a:ln w="9525">
            <a:noFill/>
          </a:ln>
        </p:spPr>
      </p:pic>
      <p:pic>
        <p:nvPicPr>
          <p:cNvPr id="5" name="图片 4" descr="mmexport1493112981164_旋转"/>
          <p:cNvPicPr>
            <a:picLocks noChangeAspect="1"/>
          </p:cNvPicPr>
          <p:nvPr/>
        </p:nvPicPr>
        <p:blipFill>
          <a:blip r:embed="rId3" cstate="print"/>
          <a:stretch>
            <a:fillRect/>
          </a:stretch>
        </p:blipFill>
        <p:spPr>
          <a:xfrm>
            <a:off x="6135688" y="2754313"/>
            <a:ext cx="2792412" cy="3725862"/>
          </a:xfrm>
          <a:prstGeom prst="rect">
            <a:avLst/>
          </a:prstGeom>
          <a:noFill/>
          <a:ln w="9525">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afterEffect">
                                  <p:stCondLst>
                                    <p:cond delay="0"/>
                                  </p:stCondLst>
                                  <p:childTnLst>
                                    <p:set>
                                      <p:cBhvr>
                                        <p:cTn id="6" dur="1" fill="hold">
                                          <p:stCondLst>
                                            <p:cond delay="0"/>
                                          </p:stCondLst>
                                        </p:cTn>
                                        <p:tgtEl>
                                          <p:spTgt spid="22532"/>
                                        </p:tgtEl>
                                        <p:attrNameLst>
                                          <p:attrName>style.visibility</p:attrName>
                                        </p:attrNameLst>
                                      </p:cBhvr>
                                      <p:to>
                                        <p:strVal val="visible"/>
                                      </p:to>
                                    </p:set>
                                    <p:animEffect transition="in" filter="box(in)">
                                      <p:cBhvr>
                                        <p:cTn id="7" dur="2000"/>
                                        <p:tgtEl>
                                          <p:spTgt spid="22532"/>
                                        </p:tgtEl>
                                      </p:cBhvr>
                                    </p:animEffect>
                                  </p:childTnLst>
                                </p:cTn>
                              </p:par>
                            </p:childTnLst>
                          </p:cTn>
                        </p:par>
                        <p:par>
                          <p:cTn id="8" fill="hold">
                            <p:stCondLst>
                              <p:cond delay="2000"/>
                            </p:stCondLst>
                            <p:childTnLst>
                              <p:par>
                                <p:cTn id="9" presetID="12" presetClass="entr" presetSubtype="4"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2000"/>
                                        <p:tgtEl>
                                          <p:spTgt spid="2"/>
                                        </p:tgtEl>
                                        <p:attrNameLst>
                                          <p:attrName>ppt_y</p:attrName>
                                        </p:attrNameLst>
                                      </p:cBhvr>
                                      <p:tavLst>
                                        <p:tav tm="0">
                                          <p:val>
                                            <p:strVal val="#ppt_y+#ppt_h*1.125000"/>
                                          </p:val>
                                        </p:tav>
                                        <p:tav tm="100000">
                                          <p:val>
                                            <p:strVal val="#ppt_y"/>
                                          </p:val>
                                        </p:tav>
                                      </p:tavLst>
                                    </p:anim>
                                    <p:animEffect transition="in" filter="wipe(up)">
                                      <p:cBhvr>
                                        <p:cTn id="12" dur="2000"/>
                                        <p:tgtEl>
                                          <p:spTgt spid="2"/>
                                        </p:tgtEl>
                                      </p:cBhvr>
                                    </p:animEffect>
                                  </p:childTnLst>
                                </p:cTn>
                              </p:par>
                            </p:childTnLst>
                          </p:cTn>
                        </p:par>
                        <p:par>
                          <p:cTn id="13" fill="hold">
                            <p:stCondLst>
                              <p:cond delay="4000"/>
                            </p:stCondLst>
                            <p:childTnLst>
                              <p:par>
                                <p:cTn id="14" presetID="12" presetClass="entr" presetSubtype="4" fill="hold" nodeType="afterEffect">
                                  <p:stCondLst>
                                    <p:cond delay="2000"/>
                                  </p:stCondLst>
                                  <p:childTnLst>
                                    <p:set>
                                      <p:cBhvr>
                                        <p:cTn id="15" dur="1" fill="hold">
                                          <p:stCondLst>
                                            <p:cond delay="0"/>
                                          </p:stCondLst>
                                        </p:cTn>
                                        <p:tgtEl>
                                          <p:spTgt spid="5"/>
                                        </p:tgtEl>
                                        <p:attrNameLst>
                                          <p:attrName>style.visibility</p:attrName>
                                        </p:attrNameLst>
                                      </p:cBhvr>
                                      <p:to>
                                        <p:strVal val="visible"/>
                                      </p:to>
                                    </p:set>
                                    <p:anim calcmode="lin" valueType="num">
                                      <p:cBhvr>
                                        <p:cTn id="16" dur="2000"/>
                                        <p:tgtEl>
                                          <p:spTgt spid="5"/>
                                        </p:tgtEl>
                                        <p:attrNameLst>
                                          <p:attrName>ppt_y</p:attrName>
                                        </p:attrNameLst>
                                      </p:cBhvr>
                                      <p:tavLst>
                                        <p:tav tm="0">
                                          <p:val>
                                            <p:strVal val="#ppt_y+#ppt_h*1.125000"/>
                                          </p:val>
                                        </p:tav>
                                        <p:tav tm="100000">
                                          <p:val>
                                            <p:strVal val="#ppt_y"/>
                                          </p:val>
                                        </p:tav>
                                      </p:tavLst>
                                    </p:anim>
                                    <p:animEffect transition="in" filter="wipe(up)">
                                      <p:cBhvr>
                                        <p:cTn id="1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2" grpId="0" bldLvl="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3" name="标题 22529"/>
          <p:cNvSpPr>
            <a:spLocks noGrp="1"/>
          </p:cNvSpPr>
          <p:nvPr>
            <p:ph type="title"/>
          </p:nvPr>
        </p:nvSpPr>
        <p:spPr>
          <a:xfrm>
            <a:off x="1295400" y="714375"/>
            <a:ext cx="7632700" cy="533400"/>
          </a:xfrm>
        </p:spPr>
        <p:txBody>
          <a:bodyPr wrap="square" lIns="91440" tIns="45720" rIns="91440" bIns="45720" anchor="ctr"/>
          <a:lstStyle/>
          <a:p>
            <a:pPr eaLnBrk="1" hangingPunct="1"/>
            <a:r>
              <a:rPr lang="zh-CN" altLang="en-US" sz="4000" dirty="0">
                <a:latin typeface="黑体" panose="02010600030101010101" pitchFamily="2" charset="-122"/>
                <a:ea typeface="黑体" panose="02010600030101010101" pitchFamily="2" charset="-122"/>
              </a:rPr>
              <a:t>小学口头作文教学策略</a:t>
            </a:r>
            <a:r>
              <a:rPr lang="zh-CN" altLang="en-US" sz="2000" dirty="0">
                <a:latin typeface="黑体" panose="02010600030101010101" pitchFamily="2" charset="-122"/>
                <a:ea typeface="黑体" panose="02010600030101010101" pitchFamily="2" charset="-122"/>
              </a:rPr>
              <a:t>  </a:t>
            </a:r>
          </a:p>
        </p:txBody>
      </p:sp>
      <p:sp>
        <p:nvSpPr>
          <p:cNvPr id="166914" name="内容占位符 22530"/>
          <p:cNvSpPr>
            <a:spLocks noGrp="1"/>
          </p:cNvSpPr>
          <p:nvPr>
            <p:ph idx="1"/>
          </p:nvPr>
        </p:nvSpPr>
        <p:spPr>
          <a:xfrm>
            <a:off x="206375" y="2124075"/>
            <a:ext cx="7240588" cy="479425"/>
          </a:xfrm>
        </p:spPr>
        <p:txBody>
          <a:bodyPr wrap="square" lIns="91440" tIns="45720" rIns="91440" bIns="45720" anchor="t"/>
          <a:lstStyle/>
          <a:p>
            <a:pPr eaLnBrk="1" hangingPunct="1">
              <a:lnSpc>
                <a:spcPct val="80000"/>
              </a:lnSpc>
              <a:buNone/>
            </a:pPr>
            <a:r>
              <a:rPr lang="en-US" altLang="zh-CN" sz="3200" dirty="0">
                <a:latin typeface="宋体" panose="02010600030101010101" pitchFamily="2" charset="-122"/>
              </a:rPr>
              <a:t>3.</a:t>
            </a:r>
            <a:r>
              <a:rPr lang="zh-CN" altLang="en-US" sz="3200" dirty="0">
                <a:latin typeface="宋体" panose="02010600030101010101" pitchFamily="2" charset="-122"/>
              </a:rPr>
              <a:t>在实践活动中进行口头作文的训练</a:t>
            </a:r>
          </a:p>
        </p:txBody>
      </p:sp>
      <p:sp>
        <p:nvSpPr>
          <p:cNvPr id="22532" name="文本框 22531"/>
          <p:cNvSpPr txBox="1"/>
          <p:nvPr/>
        </p:nvSpPr>
        <p:spPr>
          <a:xfrm>
            <a:off x="296863" y="2889250"/>
            <a:ext cx="8320087" cy="2407285"/>
          </a:xfrm>
          <a:prstGeom prst="rect">
            <a:avLst/>
          </a:prstGeom>
          <a:noFill/>
          <a:ln w="9525">
            <a:noFill/>
          </a:ln>
        </p:spPr>
        <p:txBody>
          <a:bodyPr anchor="t">
            <a:spAutoFit/>
          </a:bodyPr>
          <a:lstStyle/>
          <a:p>
            <a:pPr>
              <a:lnSpc>
                <a:spcPts val="2600"/>
              </a:lnSpc>
              <a:spcBef>
                <a:spcPct val="50000"/>
              </a:spcBef>
            </a:pPr>
            <a:r>
              <a:rPr lang="zh-CN" altLang="en-US" sz="2000" dirty="0">
                <a:solidFill>
                  <a:schemeClr val="accent2"/>
                </a:solidFill>
                <a:latin typeface="黑体" panose="02010600030101010101" pitchFamily="2" charset="-122"/>
                <a:ea typeface="黑体" panose="02010600030101010101" pitchFamily="2" charset="-122"/>
              </a:rPr>
              <a:t>    </a:t>
            </a:r>
            <a:r>
              <a:rPr lang="zh-CN" altLang="en-US" sz="2000" dirty="0">
                <a:solidFill>
                  <a:schemeClr val="accent2"/>
                </a:solidFill>
                <a:latin typeface="宋体" panose="02010600030101010101" pitchFamily="2" charset="-122"/>
                <a:ea typeface="宋体" panose="02010600030101010101" pitchFamily="2" charset="-122"/>
              </a:rPr>
              <a:t> </a:t>
            </a:r>
            <a:r>
              <a:rPr lang="zh-CN" altLang="en-US" sz="2400" b="1" dirty="0">
                <a:solidFill>
                  <a:srgbClr val="333399"/>
                </a:solidFill>
                <a:latin typeface="宋体" panose="02010600030101010101" pitchFamily="2" charset="-122"/>
                <a:ea typeface="宋体" panose="02010600030101010101" pitchFamily="2" charset="-122"/>
              </a:rPr>
              <a:t>开展了“主题学习实践活动”，每两周一个学习主题，如奥运会期间，我们让学生回家收看比赛实况，收集有关奥运会的所有资料，奥运会的发展历程，参加奥运会的国家状况及比赛项目，人数，各界主办国的相关信息，我国每一届参加奥运会获奖的情况等，课上与同学交流，然后形成文字，我们进行了很多个主题的学习，《家乡篇》《风俗篇》《冬韵》《春语》等。</a:t>
            </a:r>
            <a:r>
              <a:rPr lang="zh-CN" altLang="en-US" sz="2400" dirty="0">
                <a:solidFill>
                  <a:srgbClr val="333399"/>
                </a:solidFill>
                <a:latin typeface="宋体" panose="02010600030101010101" pitchFamily="2" charset="-122"/>
                <a:ea typeface="宋体" panose="02010600030101010101" pitchFamily="2" charset="-122"/>
              </a:rPr>
              <a:t> </a:t>
            </a:r>
            <a:r>
              <a:rPr lang="zh-CN" altLang="en-US" sz="2400" dirty="0">
                <a:latin typeface="黑体" panose="02010600030101010101" pitchFamily="2" charset="-122"/>
                <a:ea typeface="黑体" panose="02010600030101010101" pitchFamily="2" charset="-122"/>
              </a:rPr>
              <a:t> </a:t>
            </a:r>
          </a:p>
        </p:txBody>
      </p:sp>
      <p:sp>
        <p:nvSpPr>
          <p:cNvPr id="166916" name="AutoShape 14"/>
          <p:cNvSpPr/>
          <p:nvPr/>
        </p:nvSpPr>
        <p:spPr>
          <a:xfrm>
            <a:off x="161925" y="1358900"/>
            <a:ext cx="6454775" cy="676275"/>
          </a:xfrm>
          <a:prstGeom prst="roundRect">
            <a:avLst>
              <a:gd name="adj" fmla="val 16667"/>
            </a:avLst>
          </a:prstGeom>
          <a:solidFill>
            <a:schemeClr val="hlink"/>
          </a:solidFill>
          <a:ln w="38100" cap="flat" cmpd="sng">
            <a:solidFill>
              <a:srgbClr val="FFFFFF">
                <a:alpha val="50195"/>
              </a:srgbClr>
            </a:solidFill>
            <a:prstDash val="solid"/>
            <a:round/>
            <a:headEnd type="none" w="med" len="med"/>
            <a:tailEnd type="none" w="med" len="med"/>
          </a:ln>
        </p:spPr>
        <p:txBody>
          <a:bodyPr wrap="none" anchor="ctr"/>
          <a:lstStyle/>
          <a:p>
            <a:r>
              <a:rPr lang="zh-CN" altLang="en-US" sz="3600" b="1" dirty="0">
                <a:latin typeface="Arial" panose="020B0604020202020204" pitchFamily="34" charset="0"/>
                <a:ea typeface="宋体" panose="02010600030101010101" pitchFamily="2" charset="-122"/>
              </a:rPr>
              <a:t>（三）小学口头作文训练方法</a:t>
            </a:r>
            <a:r>
              <a:rPr lang="zh-CN" altLang="en-US" sz="3200" b="1" dirty="0">
                <a:latin typeface="Arial" panose="020B0604020202020204" pitchFamily="34" charset="0"/>
                <a:ea typeface="宋体" panose="02010600030101010101" pitchFamily="2" charset="-122"/>
              </a:rPr>
              <a:t> </a:t>
            </a:r>
          </a:p>
        </p:txBody>
      </p:sp>
      <p:sp>
        <p:nvSpPr>
          <p:cNvPr id="106501" name="日期占位符 1"/>
          <p:cNvSpPr txBox="1">
            <a:spLocks noGrp="1" noChangeArrowheads="1"/>
          </p:cNvSpPr>
          <p:nvPr>
            <p:ph type="dt" sz="half" idx="10"/>
          </p:nvPr>
        </p:nvSpPr>
        <p:spPr bwMode="auto">
          <a:ln>
            <a:miter lim="800000"/>
          </a:ln>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0" i="0" u="none" strike="noStrike" kern="1200" cap="none" spc="0" normalizeH="0" baseline="0" noProof="0" smtClean="0">
                <a:ln>
                  <a:noFill/>
                </a:ln>
                <a:solidFill>
                  <a:schemeClr val="tx1"/>
                </a:solidFill>
                <a:effectLst/>
                <a:uLnTx/>
                <a:uFillTx/>
                <a:latin typeface="Verdana" panose="020B0604030504040204" pitchFamily="34" charset="0"/>
                <a:ea typeface="+mn-ea"/>
                <a:cs typeface="+mn-cs"/>
              </a:rPr>
              <a:t>http://www.thxsyxx.com</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afterEffect">
                                  <p:stCondLst>
                                    <p:cond delay="0"/>
                                  </p:stCondLst>
                                  <p:childTnLst>
                                    <p:set>
                                      <p:cBhvr>
                                        <p:cTn id="6" dur="1" fill="hold">
                                          <p:stCondLst>
                                            <p:cond delay="0"/>
                                          </p:stCondLst>
                                        </p:cTn>
                                        <p:tgtEl>
                                          <p:spTgt spid="22532"/>
                                        </p:tgtEl>
                                        <p:attrNameLst>
                                          <p:attrName>style.visibility</p:attrName>
                                        </p:attrNameLst>
                                      </p:cBhvr>
                                      <p:to>
                                        <p:strVal val="visible"/>
                                      </p:to>
                                    </p:set>
                                    <p:animEffect transition="in" filter="box(in)">
                                      <p:cBhvr>
                                        <p:cTn id="7" dur="2000"/>
                                        <p:tgtEl>
                                          <p:spTgt spid="225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2" grpId="0" bldLvl="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7" name="标题 22529"/>
          <p:cNvSpPr>
            <a:spLocks noGrp="1"/>
          </p:cNvSpPr>
          <p:nvPr>
            <p:ph type="title"/>
          </p:nvPr>
        </p:nvSpPr>
        <p:spPr>
          <a:xfrm>
            <a:off x="1295400" y="714375"/>
            <a:ext cx="7632700" cy="533400"/>
          </a:xfrm>
        </p:spPr>
        <p:txBody>
          <a:bodyPr wrap="square" lIns="91440" tIns="45720" rIns="91440" bIns="45720" anchor="ctr"/>
          <a:lstStyle/>
          <a:p>
            <a:pPr eaLnBrk="1" hangingPunct="1"/>
            <a:r>
              <a:rPr lang="zh-CN" altLang="en-US" sz="4000" dirty="0">
                <a:latin typeface="黑体" panose="02010600030101010101" pitchFamily="2" charset="-122"/>
                <a:ea typeface="黑体" panose="02010600030101010101" pitchFamily="2" charset="-122"/>
              </a:rPr>
              <a:t>小学口头作文教学策略</a:t>
            </a:r>
            <a:r>
              <a:rPr lang="zh-CN" altLang="en-US" sz="2000" dirty="0">
                <a:latin typeface="黑体" panose="02010600030101010101" pitchFamily="2" charset="-122"/>
                <a:ea typeface="黑体" panose="02010600030101010101" pitchFamily="2" charset="-122"/>
              </a:rPr>
              <a:t>  </a:t>
            </a:r>
          </a:p>
        </p:txBody>
      </p:sp>
      <p:sp>
        <p:nvSpPr>
          <p:cNvPr id="167938" name="内容占位符 22530"/>
          <p:cNvSpPr>
            <a:spLocks noGrp="1"/>
          </p:cNvSpPr>
          <p:nvPr>
            <p:ph idx="1"/>
          </p:nvPr>
        </p:nvSpPr>
        <p:spPr>
          <a:xfrm>
            <a:off x="206375" y="2124075"/>
            <a:ext cx="7240588" cy="479425"/>
          </a:xfrm>
        </p:spPr>
        <p:txBody>
          <a:bodyPr wrap="square" lIns="91440" tIns="45720" rIns="91440" bIns="45720" anchor="t"/>
          <a:lstStyle/>
          <a:p>
            <a:pPr eaLnBrk="1" hangingPunct="1">
              <a:lnSpc>
                <a:spcPct val="80000"/>
              </a:lnSpc>
              <a:buNone/>
            </a:pPr>
            <a:r>
              <a:rPr lang="en-US" altLang="zh-CN" sz="3200" dirty="0">
                <a:latin typeface="宋体" panose="02010600030101010101" pitchFamily="2" charset="-122"/>
              </a:rPr>
              <a:t>3.</a:t>
            </a:r>
            <a:r>
              <a:rPr lang="zh-CN" altLang="en-US" sz="3200" dirty="0">
                <a:latin typeface="宋体" panose="02010600030101010101" pitchFamily="2" charset="-122"/>
              </a:rPr>
              <a:t>在实践活动中进行口头作文的训练</a:t>
            </a:r>
          </a:p>
        </p:txBody>
      </p:sp>
      <p:sp>
        <p:nvSpPr>
          <p:cNvPr id="167939" name="AutoShape 14"/>
          <p:cNvSpPr/>
          <p:nvPr/>
        </p:nvSpPr>
        <p:spPr>
          <a:xfrm>
            <a:off x="161925" y="1358900"/>
            <a:ext cx="6454775" cy="676275"/>
          </a:xfrm>
          <a:prstGeom prst="roundRect">
            <a:avLst>
              <a:gd name="adj" fmla="val 16667"/>
            </a:avLst>
          </a:prstGeom>
          <a:solidFill>
            <a:schemeClr val="hlink"/>
          </a:solidFill>
          <a:ln w="38100" cap="flat" cmpd="sng">
            <a:solidFill>
              <a:srgbClr val="FFFFFF">
                <a:alpha val="50195"/>
              </a:srgbClr>
            </a:solidFill>
            <a:prstDash val="solid"/>
            <a:round/>
            <a:headEnd type="none" w="med" len="med"/>
            <a:tailEnd type="none" w="med" len="med"/>
          </a:ln>
        </p:spPr>
        <p:txBody>
          <a:bodyPr wrap="none" anchor="ctr"/>
          <a:lstStyle/>
          <a:p>
            <a:r>
              <a:rPr lang="zh-CN" altLang="en-US" sz="3600" b="1" dirty="0">
                <a:latin typeface="Arial" panose="020B0604020202020204" pitchFamily="34" charset="0"/>
                <a:ea typeface="宋体" panose="02010600030101010101" pitchFamily="2" charset="-122"/>
              </a:rPr>
              <a:t>（三）小学口头作文训练方法</a:t>
            </a:r>
            <a:r>
              <a:rPr lang="zh-CN" altLang="en-US" sz="3200" b="1" dirty="0">
                <a:latin typeface="Arial" panose="020B0604020202020204" pitchFamily="34" charset="0"/>
                <a:ea typeface="宋体" panose="02010600030101010101" pitchFamily="2" charset="-122"/>
              </a:rPr>
              <a:t> </a:t>
            </a:r>
          </a:p>
        </p:txBody>
      </p:sp>
      <p:sp>
        <p:nvSpPr>
          <p:cNvPr id="106501" name="日期占位符 1"/>
          <p:cNvSpPr txBox="1">
            <a:spLocks noGrp="1" noChangeArrowheads="1"/>
          </p:cNvSpPr>
          <p:nvPr>
            <p:ph type="dt" sz="half" idx="10"/>
          </p:nvPr>
        </p:nvSpPr>
        <p:spPr bwMode="auto">
          <a:ln>
            <a:miter lim="800000"/>
          </a:ln>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0" i="0" u="none" strike="noStrike" kern="1200" cap="none" spc="0" normalizeH="0" baseline="0" noProof="0" smtClean="0">
                <a:ln>
                  <a:noFill/>
                </a:ln>
                <a:solidFill>
                  <a:schemeClr val="tx1"/>
                </a:solidFill>
                <a:effectLst/>
                <a:uLnTx/>
                <a:uFillTx/>
                <a:latin typeface="Verdana" panose="020B0604030504040204" pitchFamily="34" charset="0"/>
                <a:ea typeface="+mn-ea"/>
                <a:cs typeface="+mn-cs"/>
              </a:rPr>
              <a:t>http://www.thxsyxx.com</a:t>
            </a:r>
          </a:p>
        </p:txBody>
      </p:sp>
      <p:pic>
        <p:nvPicPr>
          <p:cNvPr id="2" name="图片 1" descr="20160418_142001_副本"/>
          <p:cNvPicPr>
            <a:picLocks noChangeAspect="1"/>
          </p:cNvPicPr>
          <p:nvPr/>
        </p:nvPicPr>
        <p:blipFill>
          <a:blip r:embed="rId2"/>
          <a:stretch>
            <a:fillRect/>
          </a:stretch>
        </p:blipFill>
        <p:spPr>
          <a:xfrm>
            <a:off x="296863" y="2754313"/>
            <a:ext cx="5194300" cy="3687762"/>
          </a:xfrm>
          <a:prstGeom prst="rect">
            <a:avLst/>
          </a:prstGeom>
          <a:noFill/>
          <a:ln w="9525">
            <a:noFill/>
          </a:ln>
        </p:spPr>
      </p:pic>
      <p:pic>
        <p:nvPicPr>
          <p:cNvPr id="4" name="图片 3" descr="20160418_142303_副本"/>
          <p:cNvPicPr>
            <a:picLocks noChangeAspect="1"/>
          </p:cNvPicPr>
          <p:nvPr/>
        </p:nvPicPr>
        <p:blipFill>
          <a:blip r:embed="rId3"/>
          <a:stretch>
            <a:fillRect/>
          </a:stretch>
        </p:blipFill>
        <p:spPr>
          <a:xfrm>
            <a:off x="3041650" y="2754313"/>
            <a:ext cx="5033963" cy="3656012"/>
          </a:xfrm>
          <a:prstGeom prst="rect">
            <a:avLst/>
          </a:prstGeom>
          <a:noFill/>
          <a:ln w="9525">
            <a:noFill/>
          </a:ln>
        </p:spPr>
      </p:pic>
      <p:pic>
        <p:nvPicPr>
          <p:cNvPr id="3" name="图片 2" descr="20160418_142237_副本"/>
          <p:cNvPicPr>
            <a:picLocks noChangeAspect="1"/>
          </p:cNvPicPr>
          <p:nvPr/>
        </p:nvPicPr>
        <p:blipFill>
          <a:blip r:embed="rId4"/>
          <a:stretch>
            <a:fillRect/>
          </a:stretch>
        </p:blipFill>
        <p:spPr>
          <a:xfrm>
            <a:off x="341313" y="2754313"/>
            <a:ext cx="5116512" cy="3697287"/>
          </a:xfrm>
          <a:prstGeom prst="rect">
            <a:avLst/>
          </a:prstGeom>
          <a:noFill/>
          <a:ln w="9525">
            <a:noFill/>
          </a:ln>
        </p:spPr>
      </p:pic>
      <p:pic>
        <p:nvPicPr>
          <p:cNvPr id="8" name="图片 7" descr="20160418_142409_副本"/>
          <p:cNvPicPr>
            <a:picLocks noChangeAspect="1"/>
          </p:cNvPicPr>
          <p:nvPr/>
        </p:nvPicPr>
        <p:blipFill>
          <a:blip r:embed="rId5"/>
          <a:stretch>
            <a:fillRect/>
          </a:stretch>
        </p:blipFill>
        <p:spPr>
          <a:xfrm>
            <a:off x="387350" y="2754313"/>
            <a:ext cx="4878388" cy="3629025"/>
          </a:xfrm>
          <a:prstGeom prst="rect">
            <a:avLst/>
          </a:prstGeom>
          <a:noFill/>
          <a:ln w="9525">
            <a:noFill/>
          </a:ln>
        </p:spPr>
      </p:pic>
      <p:pic>
        <p:nvPicPr>
          <p:cNvPr id="6" name="图片 5" descr="20160418_142504_副本"/>
          <p:cNvPicPr>
            <a:picLocks noChangeAspect="1"/>
          </p:cNvPicPr>
          <p:nvPr/>
        </p:nvPicPr>
        <p:blipFill>
          <a:blip r:embed="rId6"/>
          <a:stretch>
            <a:fillRect/>
          </a:stretch>
        </p:blipFill>
        <p:spPr>
          <a:xfrm>
            <a:off x="3114675" y="2738438"/>
            <a:ext cx="5106988" cy="3660775"/>
          </a:xfrm>
          <a:prstGeom prst="rect">
            <a:avLst/>
          </a:prstGeom>
          <a:noFill/>
          <a:ln w="9525">
            <a:no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000" fill="hold"/>
                                        <p:tgtEl>
                                          <p:spTgt spid="2"/>
                                        </p:tgtEl>
                                        <p:attrNameLst>
                                          <p:attrName>ppt_w</p:attrName>
                                        </p:attrNameLst>
                                      </p:cBhvr>
                                      <p:tavLst>
                                        <p:tav tm="0">
                                          <p:val>
                                            <p:fltVal val="0"/>
                                          </p:val>
                                        </p:tav>
                                        <p:tav tm="100000">
                                          <p:val>
                                            <p:strVal val="#ppt_w"/>
                                          </p:val>
                                        </p:tav>
                                      </p:tavLst>
                                    </p:anim>
                                    <p:anim calcmode="lin" valueType="num">
                                      <p:cBhvr>
                                        <p:cTn id="8" dur="2000" fill="hold"/>
                                        <p:tgtEl>
                                          <p:spTgt spid="2"/>
                                        </p:tgtEl>
                                        <p:attrNameLst>
                                          <p:attrName>ppt_h</p:attrName>
                                        </p:attrNameLst>
                                      </p:cBhvr>
                                      <p:tavLst>
                                        <p:tav tm="0">
                                          <p:val>
                                            <p:fltVal val="0"/>
                                          </p:val>
                                        </p:tav>
                                        <p:tav tm="100000">
                                          <p:val>
                                            <p:strVal val="#ppt_h"/>
                                          </p:val>
                                        </p:tav>
                                      </p:tavLst>
                                    </p:anim>
                                    <p:animEffect transition="in" filter="fade">
                                      <p:cBhvr>
                                        <p:cTn id="9" dur="2000"/>
                                        <p:tgtEl>
                                          <p:spTgt spid="2"/>
                                        </p:tgtEl>
                                      </p:cBhvr>
                                    </p:animEffect>
                                  </p:childTnLst>
                                </p:cTn>
                              </p:par>
                            </p:childTnLst>
                          </p:cTn>
                        </p:par>
                        <p:par>
                          <p:cTn id="10" fill="hold">
                            <p:stCondLst>
                              <p:cond delay="2000"/>
                            </p:stCondLst>
                            <p:childTnLst>
                              <p:par>
                                <p:cTn id="11" presetID="53" presetClass="entr" presetSubtype="16"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2000" fill="hold"/>
                                        <p:tgtEl>
                                          <p:spTgt spid="4"/>
                                        </p:tgtEl>
                                        <p:attrNameLst>
                                          <p:attrName>ppt_w</p:attrName>
                                        </p:attrNameLst>
                                      </p:cBhvr>
                                      <p:tavLst>
                                        <p:tav tm="0">
                                          <p:val>
                                            <p:fltVal val="0"/>
                                          </p:val>
                                        </p:tav>
                                        <p:tav tm="100000">
                                          <p:val>
                                            <p:strVal val="#ppt_w"/>
                                          </p:val>
                                        </p:tav>
                                      </p:tavLst>
                                    </p:anim>
                                    <p:anim calcmode="lin" valueType="num">
                                      <p:cBhvr>
                                        <p:cTn id="14" dur="2000" fill="hold"/>
                                        <p:tgtEl>
                                          <p:spTgt spid="4"/>
                                        </p:tgtEl>
                                        <p:attrNameLst>
                                          <p:attrName>ppt_h</p:attrName>
                                        </p:attrNameLst>
                                      </p:cBhvr>
                                      <p:tavLst>
                                        <p:tav tm="0">
                                          <p:val>
                                            <p:fltVal val="0"/>
                                          </p:val>
                                        </p:tav>
                                        <p:tav tm="100000">
                                          <p:val>
                                            <p:strVal val="#ppt_h"/>
                                          </p:val>
                                        </p:tav>
                                      </p:tavLst>
                                    </p:anim>
                                    <p:animEffect transition="in" filter="fade">
                                      <p:cBhvr>
                                        <p:cTn id="15" dur="2000"/>
                                        <p:tgtEl>
                                          <p:spTgt spid="4"/>
                                        </p:tgtEl>
                                      </p:cBhvr>
                                    </p:animEffect>
                                  </p:childTnLst>
                                </p:cTn>
                              </p:par>
                            </p:childTnLst>
                          </p:cTn>
                        </p:par>
                        <p:par>
                          <p:cTn id="16" fill="hold">
                            <p:stCondLst>
                              <p:cond delay="4000"/>
                            </p:stCondLst>
                            <p:childTnLst>
                              <p:par>
                                <p:cTn id="17" presetID="53" presetClass="entr" presetSubtype="16"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2000" fill="hold"/>
                                        <p:tgtEl>
                                          <p:spTgt spid="3"/>
                                        </p:tgtEl>
                                        <p:attrNameLst>
                                          <p:attrName>ppt_w</p:attrName>
                                        </p:attrNameLst>
                                      </p:cBhvr>
                                      <p:tavLst>
                                        <p:tav tm="0">
                                          <p:val>
                                            <p:fltVal val="0"/>
                                          </p:val>
                                        </p:tav>
                                        <p:tav tm="100000">
                                          <p:val>
                                            <p:strVal val="#ppt_w"/>
                                          </p:val>
                                        </p:tav>
                                      </p:tavLst>
                                    </p:anim>
                                    <p:anim calcmode="lin" valueType="num">
                                      <p:cBhvr>
                                        <p:cTn id="20" dur="2000" fill="hold"/>
                                        <p:tgtEl>
                                          <p:spTgt spid="3"/>
                                        </p:tgtEl>
                                        <p:attrNameLst>
                                          <p:attrName>ppt_h</p:attrName>
                                        </p:attrNameLst>
                                      </p:cBhvr>
                                      <p:tavLst>
                                        <p:tav tm="0">
                                          <p:val>
                                            <p:fltVal val="0"/>
                                          </p:val>
                                        </p:tav>
                                        <p:tav tm="100000">
                                          <p:val>
                                            <p:strVal val="#ppt_h"/>
                                          </p:val>
                                        </p:tav>
                                      </p:tavLst>
                                    </p:anim>
                                    <p:animEffect transition="in" filter="fade">
                                      <p:cBhvr>
                                        <p:cTn id="21" dur="2000"/>
                                        <p:tgtEl>
                                          <p:spTgt spid="3"/>
                                        </p:tgtEl>
                                      </p:cBhvr>
                                    </p:animEffect>
                                  </p:childTnLst>
                                </p:cTn>
                              </p:par>
                            </p:childTnLst>
                          </p:cTn>
                        </p:par>
                        <p:par>
                          <p:cTn id="22" fill="hold">
                            <p:stCondLst>
                              <p:cond delay="6000"/>
                            </p:stCondLst>
                            <p:childTnLst>
                              <p:par>
                                <p:cTn id="23" presetID="53" presetClass="entr" presetSubtype="16"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2000" fill="hold"/>
                                        <p:tgtEl>
                                          <p:spTgt spid="8"/>
                                        </p:tgtEl>
                                        <p:attrNameLst>
                                          <p:attrName>ppt_w</p:attrName>
                                        </p:attrNameLst>
                                      </p:cBhvr>
                                      <p:tavLst>
                                        <p:tav tm="0">
                                          <p:val>
                                            <p:fltVal val="0"/>
                                          </p:val>
                                        </p:tav>
                                        <p:tav tm="100000">
                                          <p:val>
                                            <p:strVal val="#ppt_w"/>
                                          </p:val>
                                        </p:tav>
                                      </p:tavLst>
                                    </p:anim>
                                    <p:anim calcmode="lin" valueType="num">
                                      <p:cBhvr>
                                        <p:cTn id="26" dur="2000" fill="hold"/>
                                        <p:tgtEl>
                                          <p:spTgt spid="8"/>
                                        </p:tgtEl>
                                        <p:attrNameLst>
                                          <p:attrName>ppt_h</p:attrName>
                                        </p:attrNameLst>
                                      </p:cBhvr>
                                      <p:tavLst>
                                        <p:tav tm="0">
                                          <p:val>
                                            <p:fltVal val="0"/>
                                          </p:val>
                                        </p:tav>
                                        <p:tav tm="100000">
                                          <p:val>
                                            <p:strVal val="#ppt_h"/>
                                          </p:val>
                                        </p:tav>
                                      </p:tavLst>
                                    </p:anim>
                                    <p:animEffect transition="in" filter="fade">
                                      <p:cBhvr>
                                        <p:cTn id="27" dur="2000"/>
                                        <p:tgtEl>
                                          <p:spTgt spid="8"/>
                                        </p:tgtEl>
                                      </p:cBhvr>
                                    </p:animEffect>
                                  </p:childTnLst>
                                </p:cTn>
                              </p:par>
                            </p:childTnLst>
                          </p:cTn>
                        </p:par>
                        <p:par>
                          <p:cTn id="28" fill="hold">
                            <p:stCondLst>
                              <p:cond delay="8000"/>
                            </p:stCondLst>
                            <p:childTnLst>
                              <p:par>
                                <p:cTn id="29" presetID="53" presetClass="entr" presetSubtype="16" fill="hold" nodeType="after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p:cTn id="31" dur="2000" fill="hold"/>
                                        <p:tgtEl>
                                          <p:spTgt spid="6"/>
                                        </p:tgtEl>
                                        <p:attrNameLst>
                                          <p:attrName>ppt_w</p:attrName>
                                        </p:attrNameLst>
                                      </p:cBhvr>
                                      <p:tavLst>
                                        <p:tav tm="0">
                                          <p:val>
                                            <p:fltVal val="0"/>
                                          </p:val>
                                        </p:tav>
                                        <p:tav tm="100000">
                                          <p:val>
                                            <p:strVal val="#ppt_w"/>
                                          </p:val>
                                        </p:tav>
                                      </p:tavLst>
                                    </p:anim>
                                    <p:anim calcmode="lin" valueType="num">
                                      <p:cBhvr>
                                        <p:cTn id="32" dur="2000" fill="hold"/>
                                        <p:tgtEl>
                                          <p:spTgt spid="6"/>
                                        </p:tgtEl>
                                        <p:attrNameLst>
                                          <p:attrName>ppt_h</p:attrName>
                                        </p:attrNameLst>
                                      </p:cBhvr>
                                      <p:tavLst>
                                        <p:tav tm="0">
                                          <p:val>
                                            <p:fltVal val="0"/>
                                          </p:val>
                                        </p:tav>
                                        <p:tav tm="100000">
                                          <p:val>
                                            <p:strVal val="#ppt_h"/>
                                          </p:val>
                                        </p:tav>
                                      </p:tavLst>
                                    </p:anim>
                                    <p:animEffect transition="in" filter="fade">
                                      <p:cBhvr>
                                        <p:cTn id="33"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1" name="标题 23553"/>
          <p:cNvSpPr>
            <a:spLocks noGrp="1"/>
          </p:cNvSpPr>
          <p:nvPr>
            <p:ph type="title"/>
          </p:nvPr>
        </p:nvSpPr>
        <p:spPr>
          <a:xfrm>
            <a:off x="571500" y="714375"/>
            <a:ext cx="8572500" cy="533400"/>
          </a:xfrm>
        </p:spPr>
        <p:txBody>
          <a:bodyPr wrap="square" lIns="91440" tIns="45720" rIns="91440" bIns="45720" anchor="ctr"/>
          <a:lstStyle/>
          <a:p>
            <a:pPr eaLnBrk="1" hangingPunct="1"/>
            <a:r>
              <a:rPr lang="en-US" altLang="zh-CN" sz="4000" dirty="0">
                <a:latin typeface="黑体" panose="02010600030101010101" pitchFamily="2" charset="-122"/>
                <a:ea typeface="黑体" panose="02010600030101010101" pitchFamily="2" charset="-122"/>
              </a:rPr>
              <a:t>  </a:t>
            </a:r>
            <a:r>
              <a:rPr lang="zh-CN" altLang="en-US" sz="4000" dirty="0">
                <a:latin typeface="黑体" panose="02010600030101010101" pitchFamily="2" charset="-122"/>
                <a:ea typeface="黑体" panose="02010600030101010101" pitchFamily="2" charset="-122"/>
              </a:rPr>
              <a:t>小学口头作文教学评价 </a:t>
            </a:r>
            <a:endParaRPr lang="zh-CN" altLang="en-US" sz="2400" dirty="0">
              <a:latin typeface="黑体" panose="02010600030101010101" pitchFamily="2" charset="-122"/>
              <a:ea typeface="黑体" panose="02010600030101010101" pitchFamily="2" charset="-122"/>
            </a:endParaRPr>
          </a:p>
        </p:txBody>
      </p:sp>
      <p:grpSp>
        <p:nvGrpSpPr>
          <p:cNvPr id="2" name="组合 23554"/>
          <p:cNvGrpSpPr/>
          <p:nvPr/>
        </p:nvGrpSpPr>
        <p:grpSpPr>
          <a:xfrm>
            <a:off x="611188" y="4419600"/>
            <a:ext cx="2019300" cy="1125538"/>
            <a:chOff x="0" y="0"/>
            <a:chExt cx="1073" cy="598"/>
          </a:xfrm>
        </p:grpSpPr>
        <p:sp>
          <p:nvSpPr>
            <p:cNvPr id="52227" name="椭圆 23555"/>
            <p:cNvSpPr>
              <a:spLocks noChangeArrowheads="1"/>
            </p:cNvSpPr>
            <p:nvPr/>
          </p:nvSpPr>
          <p:spPr bwMode="auto">
            <a:xfrm>
              <a:off x="0" y="0"/>
              <a:ext cx="1073" cy="598"/>
            </a:xfrm>
            <a:prstGeom prst="ellipse">
              <a:avLst/>
            </a:prstGeom>
            <a:gradFill rotWithShape="1">
              <a:gsLst>
                <a:gs pos="0">
                  <a:srgbClr val="FFFFFF"/>
                </a:gs>
                <a:gs pos="50000">
                  <a:schemeClr val="folHlink"/>
                </a:gs>
                <a:gs pos="100000">
                  <a:srgbClr val="FFFFFF"/>
                </a:gs>
              </a:gsLst>
              <a:lin ang="2700000" scaled="1"/>
            </a:gradFill>
            <a:ln w="9525">
              <a:noFill/>
              <a:round/>
            </a:ln>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168964" name="椭圆 23556"/>
            <p:cNvSpPr/>
            <p:nvPr/>
          </p:nvSpPr>
          <p:spPr>
            <a:xfrm>
              <a:off x="0" y="0"/>
              <a:ext cx="1073" cy="598"/>
            </a:xfrm>
            <a:prstGeom prst="ellipse">
              <a:avLst/>
            </a:prstGeom>
            <a:gradFill rotWithShape="1">
              <a:gsLst>
                <a:gs pos="0">
                  <a:schemeClr val="folHlink">
                    <a:alpha val="31998"/>
                  </a:schemeClr>
                </a:gs>
                <a:gs pos="100000">
                  <a:srgbClr val="000000">
                    <a:alpha val="89998"/>
                  </a:srgbClr>
                </a:gs>
              </a:gsLst>
              <a:lin ang="2700000" scaled="1"/>
              <a:tileRect/>
            </a:gradFill>
            <a:ln w="9525">
              <a:noFill/>
            </a:ln>
          </p:spPr>
          <p:txBody>
            <a:bodyPr anchor="t"/>
            <a:lstStyle/>
            <a:p>
              <a:pPr algn="r"/>
              <a:endParaRPr lang="zh-CN" altLang="en-US" b="1" dirty="0">
                <a:latin typeface="Arial" panose="020B0604020202020204" pitchFamily="34" charset="0"/>
                <a:ea typeface="Arial" panose="020B0604020202020204" pitchFamily="34" charset="0"/>
              </a:endParaRPr>
            </a:p>
          </p:txBody>
        </p:sp>
        <p:sp>
          <p:nvSpPr>
            <p:cNvPr id="52229" name="椭圆 23557"/>
            <p:cNvSpPr>
              <a:spLocks noChangeArrowheads="1"/>
            </p:cNvSpPr>
            <p:nvPr/>
          </p:nvSpPr>
          <p:spPr bwMode="auto">
            <a:xfrm>
              <a:off x="70" y="39"/>
              <a:ext cx="933" cy="520"/>
            </a:xfrm>
            <a:prstGeom prst="ellipse">
              <a:avLst/>
            </a:prstGeom>
            <a:gradFill rotWithShape="1">
              <a:gsLst>
                <a:gs pos="0">
                  <a:srgbClr val="57574B"/>
                </a:gs>
                <a:gs pos="50000">
                  <a:schemeClr val="folHlink"/>
                </a:gs>
                <a:gs pos="100000">
                  <a:srgbClr val="57574B"/>
                </a:gs>
              </a:gsLst>
              <a:lin ang="18900000" scaled="1"/>
            </a:gradFill>
            <a:ln w="9525">
              <a:noFill/>
              <a:round/>
            </a:ln>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168966" name="椭圆 23558"/>
            <p:cNvSpPr/>
            <p:nvPr/>
          </p:nvSpPr>
          <p:spPr>
            <a:xfrm>
              <a:off x="71" y="40"/>
              <a:ext cx="933" cy="520"/>
            </a:xfrm>
            <a:prstGeom prst="ellipse">
              <a:avLst/>
            </a:prstGeom>
            <a:gradFill rotWithShape="1">
              <a:gsLst>
                <a:gs pos="0">
                  <a:srgbClr val="666658"/>
                </a:gs>
                <a:gs pos="100000">
                  <a:schemeClr val="folHlink">
                    <a:alpha val="0"/>
                  </a:schemeClr>
                </a:gs>
              </a:gsLst>
              <a:lin ang="2700000" scaled="1"/>
              <a:tileRect/>
            </a:gradFill>
            <a:ln w="9525">
              <a:noFill/>
            </a:ln>
          </p:spPr>
          <p:txBody>
            <a:bodyPr anchor="t"/>
            <a:lstStyle/>
            <a:p>
              <a:pPr algn="r"/>
              <a:endParaRPr lang="zh-CN" altLang="en-US" b="1" dirty="0">
                <a:latin typeface="Arial" panose="020B0604020202020204" pitchFamily="34" charset="0"/>
                <a:ea typeface="Arial" panose="020B0604020202020204" pitchFamily="34" charset="0"/>
              </a:endParaRPr>
            </a:p>
          </p:txBody>
        </p:sp>
        <p:sp>
          <p:nvSpPr>
            <p:cNvPr id="168967" name="椭圆 23559"/>
            <p:cNvSpPr/>
            <p:nvPr/>
          </p:nvSpPr>
          <p:spPr>
            <a:xfrm>
              <a:off x="117" y="65"/>
              <a:ext cx="840" cy="469"/>
            </a:xfrm>
            <a:prstGeom prst="ellipse">
              <a:avLst/>
            </a:prstGeom>
            <a:solidFill>
              <a:srgbClr val="333333"/>
            </a:solidFill>
            <a:ln w="9525">
              <a:noFill/>
            </a:ln>
          </p:spPr>
          <p:txBody>
            <a:bodyPr anchor="t"/>
            <a:lstStyle/>
            <a:p>
              <a:pPr algn="r"/>
              <a:endParaRPr lang="zh-CN" altLang="en-US" b="1" dirty="0">
                <a:latin typeface="Arial" panose="020B0604020202020204" pitchFamily="34" charset="0"/>
                <a:ea typeface="Arial" panose="020B0604020202020204" pitchFamily="34" charset="0"/>
              </a:endParaRPr>
            </a:p>
          </p:txBody>
        </p:sp>
        <p:grpSp>
          <p:nvGrpSpPr>
            <p:cNvPr id="168968" name="组合 23560"/>
            <p:cNvGrpSpPr/>
            <p:nvPr/>
          </p:nvGrpSpPr>
          <p:grpSpPr>
            <a:xfrm>
              <a:off x="130" y="72"/>
              <a:ext cx="813" cy="453"/>
              <a:chOff x="0" y="0"/>
              <a:chExt cx="1252" cy="1252"/>
            </a:xfrm>
          </p:grpSpPr>
          <p:sp>
            <p:nvSpPr>
              <p:cNvPr id="168969" name="椭圆 23561"/>
              <p:cNvSpPr/>
              <p:nvPr/>
            </p:nvSpPr>
            <p:spPr>
              <a:xfrm>
                <a:off x="0" y="0"/>
                <a:ext cx="1252" cy="1252"/>
              </a:xfrm>
              <a:prstGeom prst="ellipse">
                <a:avLst/>
              </a:prstGeom>
              <a:gradFill rotWithShape="1">
                <a:gsLst>
                  <a:gs pos="0">
                    <a:srgbClr val="636869"/>
                  </a:gs>
                  <a:gs pos="100000">
                    <a:srgbClr val="D6E1E2"/>
                  </a:gs>
                </a:gsLst>
                <a:lin ang="5400000" scaled="1"/>
                <a:tileRect/>
              </a:gradFill>
              <a:ln w="9525">
                <a:noFill/>
              </a:ln>
            </p:spPr>
            <p:txBody>
              <a:bodyPr anchor="t"/>
              <a:lstStyle/>
              <a:p>
                <a:pPr algn="r"/>
                <a:endParaRPr lang="zh-CN" altLang="en-US" b="1" dirty="0">
                  <a:latin typeface="Arial" panose="020B0604020202020204" pitchFamily="34" charset="0"/>
                  <a:ea typeface="Arial" panose="020B0604020202020204" pitchFamily="34" charset="0"/>
                </a:endParaRPr>
              </a:p>
            </p:txBody>
          </p:sp>
          <p:sp>
            <p:nvSpPr>
              <p:cNvPr id="168970" name="椭圆 23562"/>
              <p:cNvSpPr/>
              <p:nvPr/>
            </p:nvSpPr>
            <p:spPr>
              <a:xfrm>
                <a:off x="16" y="7"/>
                <a:ext cx="1222" cy="1221"/>
              </a:xfrm>
              <a:prstGeom prst="ellipse">
                <a:avLst/>
              </a:prstGeom>
              <a:gradFill rotWithShape="1">
                <a:gsLst>
                  <a:gs pos="0">
                    <a:srgbClr val="D6E1E2">
                      <a:alpha val="0"/>
                    </a:srgbClr>
                  </a:gs>
                  <a:gs pos="100000">
                    <a:srgbClr val="F1F5F5"/>
                  </a:gs>
                </a:gsLst>
                <a:lin ang="5400000" scaled="1"/>
                <a:tileRect/>
              </a:gradFill>
              <a:ln w="9525">
                <a:noFill/>
              </a:ln>
            </p:spPr>
            <p:txBody>
              <a:bodyPr anchor="t"/>
              <a:lstStyle/>
              <a:p>
                <a:pPr algn="r"/>
                <a:endParaRPr lang="zh-CN" altLang="en-US" b="1" dirty="0">
                  <a:latin typeface="Arial" panose="020B0604020202020204" pitchFamily="34" charset="0"/>
                  <a:ea typeface="Arial" panose="020B0604020202020204" pitchFamily="34" charset="0"/>
                </a:endParaRPr>
              </a:p>
            </p:txBody>
          </p:sp>
          <p:sp>
            <p:nvSpPr>
              <p:cNvPr id="168971" name="椭圆 23563"/>
              <p:cNvSpPr/>
              <p:nvPr/>
            </p:nvSpPr>
            <p:spPr>
              <a:xfrm>
                <a:off x="29" y="19"/>
                <a:ext cx="1162" cy="1141"/>
              </a:xfrm>
              <a:prstGeom prst="ellipse">
                <a:avLst/>
              </a:prstGeom>
              <a:gradFill rotWithShape="1">
                <a:gsLst>
                  <a:gs pos="0">
                    <a:srgbClr val="AAB2B3"/>
                  </a:gs>
                  <a:gs pos="100000">
                    <a:srgbClr val="D6E1E2">
                      <a:alpha val="48000"/>
                    </a:srgbClr>
                  </a:gs>
                </a:gsLst>
                <a:lin ang="5400000" scaled="1"/>
                <a:tileRect/>
              </a:gradFill>
              <a:ln w="9525">
                <a:noFill/>
              </a:ln>
            </p:spPr>
            <p:txBody>
              <a:bodyPr anchor="t"/>
              <a:lstStyle/>
              <a:p>
                <a:pPr algn="r"/>
                <a:endParaRPr lang="zh-CN" altLang="en-US" b="1" dirty="0">
                  <a:latin typeface="Arial" panose="020B0604020202020204" pitchFamily="34" charset="0"/>
                  <a:ea typeface="Arial" panose="020B0604020202020204" pitchFamily="34" charset="0"/>
                </a:endParaRPr>
              </a:p>
            </p:txBody>
          </p:sp>
          <p:sp>
            <p:nvSpPr>
              <p:cNvPr id="168972" name="椭圆 23564"/>
              <p:cNvSpPr/>
              <p:nvPr/>
            </p:nvSpPr>
            <p:spPr>
              <a:xfrm>
                <a:off x="97" y="51"/>
                <a:ext cx="1033" cy="926"/>
              </a:xfrm>
              <a:prstGeom prst="ellipse">
                <a:avLst/>
              </a:prstGeom>
              <a:gradFill rotWithShape="1">
                <a:gsLst>
                  <a:gs pos="0">
                    <a:srgbClr val="FFFFFF"/>
                  </a:gs>
                  <a:gs pos="100000">
                    <a:srgbClr val="D6E1E2">
                      <a:alpha val="37999"/>
                    </a:srgbClr>
                  </a:gs>
                </a:gsLst>
                <a:lin ang="5400000" scaled="1"/>
                <a:tileRect/>
              </a:gradFill>
              <a:ln w="9525">
                <a:noFill/>
              </a:ln>
            </p:spPr>
            <p:txBody>
              <a:bodyPr anchor="t"/>
              <a:lstStyle/>
              <a:p>
                <a:pPr algn="r"/>
                <a:endParaRPr lang="zh-CN" altLang="en-US" b="1" dirty="0">
                  <a:latin typeface="Arial" panose="020B0604020202020204" pitchFamily="34" charset="0"/>
                  <a:ea typeface="Arial" panose="020B0604020202020204" pitchFamily="34" charset="0"/>
                </a:endParaRPr>
              </a:p>
            </p:txBody>
          </p:sp>
        </p:grpSp>
        <p:sp>
          <p:nvSpPr>
            <p:cNvPr id="168973" name="文本框 23565"/>
            <p:cNvSpPr txBox="1"/>
            <p:nvPr/>
          </p:nvSpPr>
          <p:spPr>
            <a:xfrm>
              <a:off x="193" y="136"/>
              <a:ext cx="692" cy="288"/>
            </a:xfrm>
            <a:prstGeom prst="rect">
              <a:avLst/>
            </a:prstGeom>
            <a:noFill/>
            <a:ln w="9525">
              <a:noFill/>
            </a:ln>
          </p:spPr>
          <p:txBody>
            <a:bodyPr wrap="none" anchor="t">
              <a:spAutoFit/>
            </a:bodyPr>
            <a:lstStyle/>
            <a:p>
              <a:pPr algn="ctr" eaLnBrk="0" hangingPunct="0"/>
              <a:r>
                <a:rPr lang="zh-CN" altLang="en-US" sz="2800" b="1" dirty="0">
                  <a:solidFill>
                    <a:srgbClr val="000000"/>
                  </a:solidFill>
                  <a:latin typeface="宋体" panose="02010600030101010101" pitchFamily="2" charset="-122"/>
                </a:rPr>
                <a:t> 师评</a:t>
              </a:r>
            </a:p>
          </p:txBody>
        </p:sp>
      </p:grpSp>
      <p:sp>
        <p:nvSpPr>
          <p:cNvPr id="23567" name="燕尾形 23566"/>
          <p:cNvSpPr/>
          <p:nvPr/>
        </p:nvSpPr>
        <p:spPr>
          <a:xfrm>
            <a:off x="2771775" y="4914900"/>
            <a:ext cx="400050" cy="250825"/>
          </a:xfrm>
          <a:prstGeom prst="chevron">
            <a:avLst>
              <a:gd name="adj" fmla="val 83232"/>
            </a:avLst>
          </a:prstGeom>
          <a:solidFill>
            <a:schemeClr val="accent1"/>
          </a:solidFill>
          <a:ln w="9525">
            <a:noFill/>
          </a:ln>
        </p:spPr>
        <p:txBody>
          <a:bodyPr anchor="t"/>
          <a:lstStyle/>
          <a:p>
            <a:pPr algn="r"/>
            <a:endParaRPr lang="zh-CN" altLang="en-US" b="1" dirty="0">
              <a:latin typeface="Arial" panose="020B0604020202020204" pitchFamily="34" charset="0"/>
              <a:ea typeface="Arial" panose="020B0604020202020204" pitchFamily="34" charset="0"/>
            </a:endParaRPr>
          </a:p>
        </p:txBody>
      </p:sp>
      <p:grpSp>
        <p:nvGrpSpPr>
          <p:cNvPr id="4" name="组合 23567"/>
          <p:cNvGrpSpPr/>
          <p:nvPr/>
        </p:nvGrpSpPr>
        <p:grpSpPr>
          <a:xfrm>
            <a:off x="3311525" y="4464050"/>
            <a:ext cx="1974850" cy="1079500"/>
            <a:chOff x="0" y="0"/>
            <a:chExt cx="1073" cy="598"/>
          </a:xfrm>
        </p:grpSpPr>
        <p:sp>
          <p:nvSpPr>
            <p:cNvPr id="52240" name="椭圆 23568"/>
            <p:cNvSpPr>
              <a:spLocks noChangeArrowheads="1"/>
            </p:cNvSpPr>
            <p:nvPr/>
          </p:nvSpPr>
          <p:spPr bwMode="auto">
            <a:xfrm>
              <a:off x="0" y="0"/>
              <a:ext cx="1073" cy="598"/>
            </a:xfrm>
            <a:prstGeom prst="ellipse">
              <a:avLst/>
            </a:prstGeom>
            <a:gradFill rotWithShape="1">
              <a:gsLst>
                <a:gs pos="0">
                  <a:srgbClr val="FFFFFF"/>
                </a:gs>
                <a:gs pos="50000">
                  <a:schemeClr val="accent1"/>
                </a:gs>
                <a:gs pos="100000">
                  <a:srgbClr val="FFFFFF"/>
                </a:gs>
              </a:gsLst>
              <a:lin ang="2700000" scaled="1"/>
            </a:gradFill>
            <a:ln w="9525">
              <a:noFill/>
              <a:round/>
            </a:ln>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168977" name="椭圆 23569"/>
            <p:cNvSpPr/>
            <p:nvPr/>
          </p:nvSpPr>
          <p:spPr>
            <a:xfrm>
              <a:off x="0" y="0"/>
              <a:ext cx="1073" cy="598"/>
            </a:xfrm>
            <a:prstGeom prst="ellipse">
              <a:avLst/>
            </a:prstGeom>
            <a:gradFill rotWithShape="1">
              <a:gsLst>
                <a:gs pos="0">
                  <a:schemeClr val="accent1">
                    <a:alpha val="31998"/>
                  </a:schemeClr>
                </a:gs>
                <a:gs pos="100000">
                  <a:srgbClr val="1D542E"/>
                </a:gs>
              </a:gsLst>
              <a:lin ang="2700000" scaled="1"/>
              <a:tileRect/>
            </a:gradFill>
            <a:ln w="9525">
              <a:noFill/>
            </a:ln>
          </p:spPr>
          <p:txBody>
            <a:bodyPr anchor="t"/>
            <a:lstStyle/>
            <a:p>
              <a:pPr algn="r"/>
              <a:endParaRPr lang="zh-CN" altLang="en-US" b="1" dirty="0">
                <a:latin typeface="Arial" panose="020B0604020202020204" pitchFamily="34" charset="0"/>
                <a:ea typeface="Arial" panose="020B0604020202020204" pitchFamily="34" charset="0"/>
              </a:endParaRPr>
            </a:p>
          </p:txBody>
        </p:sp>
        <p:sp>
          <p:nvSpPr>
            <p:cNvPr id="52242" name="椭圆 23570"/>
            <p:cNvSpPr>
              <a:spLocks noChangeArrowheads="1"/>
            </p:cNvSpPr>
            <p:nvPr/>
          </p:nvSpPr>
          <p:spPr bwMode="auto">
            <a:xfrm>
              <a:off x="70" y="39"/>
              <a:ext cx="933" cy="521"/>
            </a:xfrm>
            <a:prstGeom prst="ellipse">
              <a:avLst/>
            </a:prstGeom>
            <a:gradFill rotWithShape="1">
              <a:gsLst>
                <a:gs pos="0">
                  <a:srgbClr val="226236"/>
                </a:gs>
                <a:gs pos="50000">
                  <a:schemeClr val="accent1"/>
                </a:gs>
                <a:gs pos="100000">
                  <a:srgbClr val="226236"/>
                </a:gs>
              </a:gsLst>
              <a:lin ang="18900000" scaled="1"/>
            </a:gradFill>
            <a:ln w="9525">
              <a:noFill/>
              <a:round/>
            </a:ln>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168979" name="椭圆 23571"/>
            <p:cNvSpPr/>
            <p:nvPr/>
          </p:nvSpPr>
          <p:spPr>
            <a:xfrm>
              <a:off x="71" y="40"/>
              <a:ext cx="933" cy="520"/>
            </a:xfrm>
            <a:prstGeom prst="ellipse">
              <a:avLst/>
            </a:prstGeom>
            <a:gradFill rotWithShape="1">
              <a:gsLst>
                <a:gs pos="0">
                  <a:srgbClr val="287340"/>
                </a:gs>
                <a:gs pos="100000">
                  <a:schemeClr val="accent1">
                    <a:alpha val="0"/>
                  </a:schemeClr>
                </a:gs>
              </a:gsLst>
              <a:lin ang="2700000" scaled="1"/>
              <a:tileRect/>
            </a:gradFill>
            <a:ln w="9525">
              <a:noFill/>
            </a:ln>
          </p:spPr>
          <p:txBody>
            <a:bodyPr anchor="t"/>
            <a:lstStyle/>
            <a:p>
              <a:pPr algn="r"/>
              <a:endParaRPr lang="zh-CN" altLang="en-US" b="1" dirty="0">
                <a:latin typeface="Arial" panose="020B0604020202020204" pitchFamily="34" charset="0"/>
                <a:ea typeface="Arial" panose="020B0604020202020204" pitchFamily="34" charset="0"/>
              </a:endParaRPr>
            </a:p>
          </p:txBody>
        </p:sp>
        <p:sp>
          <p:nvSpPr>
            <p:cNvPr id="168980" name="椭圆 23572"/>
            <p:cNvSpPr/>
            <p:nvPr/>
          </p:nvSpPr>
          <p:spPr>
            <a:xfrm>
              <a:off x="116" y="64"/>
              <a:ext cx="840" cy="469"/>
            </a:xfrm>
            <a:prstGeom prst="ellipse">
              <a:avLst/>
            </a:prstGeom>
            <a:solidFill>
              <a:srgbClr val="333333"/>
            </a:solidFill>
            <a:ln w="9525">
              <a:noFill/>
            </a:ln>
          </p:spPr>
          <p:txBody>
            <a:bodyPr anchor="t"/>
            <a:lstStyle/>
            <a:p>
              <a:pPr algn="r"/>
              <a:endParaRPr lang="zh-CN" altLang="en-US" b="1" dirty="0">
                <a:latin typeface="Arial" panose="020B0604020202020204" pitchFamily="34" charset="0"/>
                <a:ea typeface="Arial" panose="020B0604020202020204" pitchFamily="34" charset="0"/>
              </a:endParaRPr>
            </a:p>
          </p:txBody>
        </p:sp>
        <p:grpSp>
          <p:nvGrpSpPr>
            <p:cNvPr id="168981" name="组合 23573"/>
            <p:cNvGrpSpPr/>
            <p:nvPr/>
          </p:nvGrpSpPr>
          <p:grpSpPr>
            <a:xfrm>
              <a:off x="130" y="70"/>
              <a:ext cx="813" cy="453"/>
              <a:chOff x="0" y="0"/>
              <a:chExt cx="1252" cy="1252"/>
            </a:xfrm>
          </p:grpSpPr>
          <p:sp>
            <p:nvSpPr>
              <p:cNvPr id="168982" name="椭圆 23574"/>
              <p:cNvSpPr/>
              <p:nvPr/>
            </p:nvSpPr>
            <p:spPr>
              <a:xfrm>
                <a:off x="0" y="0"/>
                <a:ext cx="1252" cy="1252"/>
              </a:xfrm>
              <a:prstGeom prst="ellipse">
                <a:avLst/>
              </a:prstGeom>
              <a:gradFill rotWithShape="1">
                <a:gsLst>
                  <a:gs pos="0">
                    <a:srgbClr val="636869"/>
                  </a:gs>
                  <a:gs pos="100000">
                    <a:srgbClr val="D6E1E2"/>
                  </a:gs>
                </a:gsLst>
                <a:lin ang="5400000" scaled="1"/>
                <a:tileRect/>
              </a:gradFill>
              <a:ln w="9525">
                <a:noFill/>
              </a:ln>
            </p:spPr>
            <p:txBody>
              <a:bodyPr anchor="t"/>
              <a:lstStyle/>
              <a:p>
                <a:pPr algn="r"/>
                <a:endParaRPr lang="zh-CN" altLang="en-US" b="1" dirty="0">
                  <a:latin typeface="Arial" panose="020B0604020202020204" pitchFamily="34" charset="0"/>
                  <a:ea typeface="Arial" panose="020B0604020202020204" pitchFamily="34" charset="0"/>
                </a:endParaRPr>
              </a:p>
            </p:txBody>
          </p:sp>
          <p:sp>
            <p:nvSpPr>
              <p:cNvPr id="168983" name="椭圆 23575"/>
              <p:cNvSpPr/>
              <p:nvPr/>
            </p:nvSpPr>
            <p:spPr>
              <a:xfrm>
                <a:off x="16" y="7"/>
                <a:ext cx="1222" cy="1221"/>
              </a:xfrm>
              <a:prstGeom prst="ellipse">
                <a:avLst/>
              </a:prstGeom>
              <a:gradFill rotWithShape="1">
                <a:gsLst>
                  <a:gs pos="0">
                    <a:srgbClr val="D6E1E2">
                      <a:alpha val="0"/>
                    </a:srgbClr>
                  </a:gs>
                  <a:gs pos="100000">
                    <a:srgbClr val="F1F5F5"/>
                  </a:gs>
                </a:gsLst>
                <a:lin ang="5400000" scaled="1"/>
                <a:tileRect/>
              </a:gradFill>
              <a:ln w="9525">
                <a:noFill/>
              </a:ln>
            </p:spPr>
            <p:txBody>
              <a:bodyPr anchor="t"/>
              <a:lstStyle/>
              <a:p>
                <a:pPr algn="r"/>
                <a:endParaRPr lang="zh-CN" altLang="en-US" b="1" dirty="0">
                  <a:latin typeface="Arial" panose="020B0604020202020204" pitchFamily="34" charset="0"/>
                  <a:ea typeface="Arial" panose="020B0604020202020204" pitchFamily="34" charset="0"/>
                </a:endParaRPr>
              </a:p>
            </p:txBody>
          </p:sp>
          <p:sp>
            <p:nvSpPr>
              <p:cNvPr id="168984" name="椭圆 23576"/>
              <p:cNvSpPr/>
              <p:nvPr/>
            </p:nvSpPr>
            <p:spPr>
              <a:xfrm>
                <a:off x="29" y="19"/>
                <a:ext cx="1162" cy="1141"/>
              </a:xfrm>
              <a:prstGeom prst="ellipse">
                <a:avLst/>
              </a:prstGeom>
              <a:gradFill rotWithShape="1">
                <a:gsLst>
                  <a:gs pos="0">
                    <a:srgbClr val="AAB2B3"/>
                  </a:gs>
                  <a:gs pos="100000">
                    <a:srgbClr val="D6E1E2">
                      <a:alpha val="48000"/>
                    </a:srgbClr>
                  </a:gs>
                </a:gsLst>
                <a:lin ang="5400000" scaled="1"/>
                <a:tileRect/>
              </a:gradFill>
              <a:ln w="9525">
                <a:noFill/>
              </a:ln>
            </p:spPr>
            <p:txBody>
              <a:bodyPr anchor="t"/>
              <a:lstStyle/>
              <a:p>
                <a:pPr algn="r"/>
                <a:endParaRPr lang="zh-CN" altLang="en-US" b="1" dirty="0">
                  <a:latin typeface="Arial" panose="020B0604020202020204" pitchFamily="34" charset="0"/>
                  <a:ea typeface="Arial" panose="020B0604020202020204" pitchFamily="34" charset="0"/>
                </a:endParaRPr>
              </a:p>
            </p:txBody>
          </p:sp>
          <p:sp>
            <p:nvSpPr>
              <p:cNvPr id="168985" name="椭圆 23577"/>
              <p:cNvSpPr/>
              <p:nvPr/>
            </p:nvSpPr>
            <p:spPr>
              <a:xfrm>
                <a:off x="97" y="51"/>
                <a:ext cx="1033" cy="926"/>
              </a:xfrm>
              <a:prstGeom prst="ellipse">
                <a:avLst/>
              </a:prstGeom>
              <a:gradFill rotWithShape="1">
                <a:gsLst>
                  <a:gs pos="0">
                    <a:srgbClr val="FFFFFF"/>
                  </a:gs>
                  <a:gs pos="100000">
                    <a:srgbClr val="D6E1E2">
                      <a:alpha val="37999"/>
                    </a:srgbClr>
                  </a:gs>
                </a:gsLst>
                <a:lin ang="5400000" scaled="1"/>
                <a:tileRect/>
              </a:gradFill>
              <a:ln w="9525">
                <a:noFill/>
              </a:ln>
            </p:spPr>
            <p:txBody>
              <a:bodyPr anchor="t"/>
              <a:lstStyle/>
              <a:p>
                <a:pPr algn="r"/>
                <a:endParaRPr lang="zh-CN" altLang="en-US" b="1" dirty="0">
                  <a:latin typeface="Arial" panose="020B0604020202020204" pitchFamily="34" charset="0"/>
                  <a:ea typeface="Arial" panose="020B0604020202020204" pitchFamily="34" charset="0"/>
                </a:endParaRPr>
              </a:p>
            </p:txBody>
          </p:sp>
        </p:grpSp>
        <p:sp>
          <p:nvSpPr>
            <p:cNvPr id="168986" name="文本框 23578"/>
            <p:cNvSpPr txBox="1"/>
            <p:nvPr/>
          </p:nvSpPr>
          <p:spPr>
            <a:xfrm>
              <a:off x="196" y="134"/>
              <a:ext cx="692" cy="288"/>
            </a:xfrm>
            <a:prstGeom prst="rect">
              <a:avLst/>
            </a:prstGeom>
            <a:noFill/>
            <a:ln w="9525">
              <a:noFill/>
            </a:ln>
          </p:spPr>
          <p:txBody>
            <a:bodyPr wrap="none" anchor="t">
              <a:spAutoFit/>
            </a:bodyPr>
            <a:lstStyle/>
            <a:p>
              <a:pPr algn="ctr" eaLnBrk="0" hangingPunct="0"/>
              <a:r>
                <a:rPr lang="zh-CN" altLang="en-US" sz="2800" b="1" dirty="0">
                  <a:solidFill>
                    <a:srgbClr val="000000"/>
                  </a:solidFill>
                  <a:latin typeface="宋体" panose="02010600030101010101" pitchFamily="2" charset="-122"/>
                </a:rPr>
                <a:t> 互评</a:t>
              </a:r>
            </a:p>
          </p:txBody>
        </p:sp>
      </p:grpSp>
      <p:sp>
        <p:nvSpPr>
          <p:cNvPr id="23580" name="燕尾形 23579"/>
          <p:cNvSpPr/>
          <p:nvPr/>
        </p:nvSpPr>
        <p:spPr>
          <a:xfrm>
            <a:off x="5472113" y="4914900"/>
            <a:ext cx="398462" cy="250825"/>
          </a:xfrm>
          <a:prstGeom prst="chevron">
            <a:avLst>
              <a:gd name="adj" fmla="val 82901"/>
            </a:avLst>
          </a:prstGeom>
          <a:solidFill>
            <a:schemeClr val="hlink"/>
          </a:solidFill>
          <a:ln w="9525">
            <a:noFill/>
          </a:ln>
        </p:spPr>
        <p:txBody>
          <a:bodyPr anchor="t"/>
          <a:lstStyle/>
          <a:p>
            <a:pPr algn="r"/>
            <a:endParaRPr lang="zh-CN" altLang="en-US" b="1" dirty="0">
              <a:latin typeface="Arial" panose="020B0604020202020204" pitchFamily="34" charset="0"/>
              <a:ea typeface="Arial" panose="020B0604020202020204" pitchFamily="34" charset="0"/>
            </a:endParaRPr>
          </a:p>
        </p:txBody>
      </p:sp>
      <p:grpSp>
        <p:nvGrpSpPr>
          <p:cNvPr id="6" name="组合 23580"/>
          <p:cNvGrpSpPr/>
          <p:nvPr/>
        </p:nvGrpSpPr>
        <p:grpSpPr>
          <a:xfrm>
            <a:off x="6011863" y="4464050"/>
            <a:ext cx="1884362" cy="1035050"/>
            <a:chOff x="0" y="0"/>
            <a:chExt cx="1073" cy="598"/>
          </a:xfrm>
        </p:grpSpPr>
        <p:sp>
          <p:nvSpPr>
            <p:cNvPr id="52253" name="椭圆 23581"/>
            <p:cNvSpPr>
              <a:spLocks noChangeArrowheads="1"/>
            </p:cNvSpPr>
            <p:nvPr/>
          </p:nvSpPr>
          <p:spPr bwMode="auto">
            <a:xfrm>
              <a:off x="0" y="0"/>
              <a:ext cx="1073" cy="598"/>
            </a:xfrm>
            <a:prstGeom prst="ellipse">
              <a:avLst/>
            </a:prstGeom>
            <a:gradFill rotWithShape="1">
              <a:gsLst>
                <a:gs pos="0">
                  <a:srgbClr val="FFFFFF"/>
                </a:gs>
                <a:gs pos="50000">
                  <a:schemeClr val="hlink"/>
                </a:gs>
                <a:gs pos="100000">
                  <a:srgbClr val="FFFFFF"/>
                </a:gs>
              </a:gsLst>
              <a:lin ang="2700000" scaled="1"/>
            </a:gradFill>
            <a:ln w="9525">
              <a:noFill/>
              <a:round/>
            </a:ln>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168990" name="椭圆 23582"/>
            <p:cNvSpPr/>
            <p:nvPr/>
          </p:nvSpPr>
          <p:spPr>
            <a:xfrm>
              <a:off x="0" y="0"/>
              <a:ext cx="1073" cy="598"/>
            </a:xfrm>
            <a:prstGeom prst="ellipse">
              <a:avLst/>
            </a:prstGeom>
            <a:gradFill rotWithShape="1">
              <a:gsLst>
                <a:gs pos="0">
                  <a:schemeClr val="hlink">
                    <a:alpha val="31998"/>
                  </a:schemeClr>
                </a:gs>
                <a:gs pos="100000">
                  <a:srgbClr val="000000">
                    <a:alpha val="89998"/>
                  </a:srgbClr>
                </a:gs>
              </a:gsLst>
              <a:lin ang="2700000" scaled="1"/>
              <a:tileRect/>
            </a:gradFill>
            <a:ln w="9525">
              <a:noFill/>
            </a:ln>
          </p:spPr>
          <p:txBody>
            <a:bodyPr anchor="t"/>
            <a:lstStyle/>
            <a:p>
              <a:pPr algn="r"/>
              <a:endParaRPr lang="zh-CN" altLang="en-US" b="1" dirty="0">
                <a:latin typeface="Arial" panose="020B0604020202020204" pitchFamily="34" charset="0"/>
                <a:ea typeface="Arial" panose="020B0604020202020204" pitchFamily="34" charset="0"/>
              </a:endParaRPr>
            </a:p>
          </p:txBody>
        </p:sp>
        <p:sp>
          <p:nvSpPr>
            <p:cNvPr id="52255" name="椭圆 23583"/>
            <p:cNvSpPr>
              <a:spLocks noChangeArrowheads="1"/>
            </p:cNvSpPr>
            <p:nvPr/>
          </p:nvSpPr>
          <p:spPr bwMode="auto">
            <a:xfrm>
              <a:off x="70" y="39"/>
              <a:ext cx="937" cy="515"/>
            </a:xfrm>
            <a:prstGeom prst="ellipse">
              <a:avLst/>
            </a:prstGeom>
            <a:gradFill rotWithShape="1">
              <a:gsLst>
                <a:gs pos="0">
                  <a:srgbClr val="856412"/>
                </a:gs>
                <a:gs pos="50000">
                  <a:schemeClr val="hlink"/>
                </a:gs>
                <a:gs pos="100000">
                  <a:srgbClr val="856412"/>
                </a:gs>
              </a:gsLst>
              <a:lin ang="18900000" scaled="1"/>
            </a:gradFill>
            <a:ln w="9525">
              <a:noFill/>
              <a:round/>
            </a:ln>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1"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168992" name="椭圆 23584"/>
            <p:cNvSpPr/>
            <p:nvPr/>
          </p:nvSpPr>
          <p:spPr>
            <a:xfrm>
              <a:off x="86" y="42"/>
              <a:ext cx="933" cy="520"/>
            </a:xfrm>
            <a:prstGeom prst="ellipse">
              <a:avLst/>
            </a:prstGeom>
            <a:gradFill rotWithShape="1">
              <a:gsLst>
                <a:gs pos="0">
                  <a:srgbClr val="9C7515"/>
                </a:gs>
                <a:gs pos="100000">
                  <a:schemeClr val="hlink">
                    <a:alpha val="0"/>
                  </a:schemeClr>
                </a:gs>
              </a:gsLst>
              <a:lin ang="2700000" scaled="1"/>
              <a:tileRect/>
            </a:gradFill>
            <a:ln w="9525">
              <a:noFill/>
            </a:ln>
          </p:spPr>
          <p:txBody>
            <a:bodyPr anchor="t"/>
            <a:lstStyle/>
            <a:p>
              <a:pPr algn="r"/>
              <a:endParaRPr lang="zh-CN" altLang="en-US" b="1" dirty="0">
                <a:latin typeface="Arial" panose="020B0604020202020204" pitchFamily="34" charset="0"/>
                <a:ea typeface="Arial" panose="020B0604020202020204" pitchFamily="34" charset="0"/>
              </a:endParaRPr>
            </a:p>
          </p:txBody>
        </p:sp>
        <p:sp>
          <p:nvSpPr>
            <p:cNvPr id="168993" name="椭圆 23585"/>
            <p:cNvSpPr/>
            <p:nvPr/>
          </p:nvSpPr>
          <p:spPr>
            <a:xfrm>
              <a:off x="120" y="64"/>
              <a:ext cx="841" cy="469"/>
            </a:xfrm>
            <a:prstGeom prst="ellipse">
              <a:avLst/>
            </a:prstGeom>
            <a:solidFill>
              <a:srgbClr val="333333"/>
            </a:solidFill>
            <a:ln w="9525">
              <a:noFill/>
            </a:ln>
          </p:spPr>
          <p:txBody>
            <a:bodyPr anchor="t"/>
            <a:lstStyle/>
            <a:p>
              <a:pPr algn="r"/>
              <a:endParaRPr lang="zh-CN" altLang="en-US" b="1" dirty="0">
                <a:latin typeface="Arial" panose="020B0604020202020204" pitchFamily="34" charset="0"/>
                <a:ea typeface="Arial" panose="020B0604020202020204" pitchFamily="34" charset="0"/>
              </a:endParaRPr>
            </a:p>
          </p:txBody>
        </p:sp>
        <p:grpSp>
          <p:nvGrpSpPr>
            <p:cNvPr id="168994" name="组合 23586"/>
            <p:cNvGrpSpPr/>
            <p:nvPr/>
          </p:nvGrpSpPr>
          <p:grpSpPr>
            <a:xfrm>
              <a:off x="135" y="70"/>
              <a:ext cx="814" cy="453"/>
              <a:chOff x="0" y="0"/>
              <a:chExt cx="1252" cy="1252"/>
            </a:xfrm>
          </p:grpSpPr>
          <p:sp>
            <p:nvSpPr>
              <p:cNvPr id="168995" name="椭圆 23587"/>
              <p:cNvSpPr/>
              <p:nvPr/>
            </p:nvSpPr>
            <p:spPr>
              <a:xfrm>
                <a:off x="0" y="0"/>
                <a:ext cx="1252" cy="1252"/>
              </a:xfrm>
              <a:prstGeom prst="ellipse">
                <a:avLst/>
              </a:prstGeom>
              <a:gradFill rotWithShape="1">
                <a:gsLst>
                  <a:gs pos="0">
                    <a:srgbClr val="636869"/>
                  </a:gs>
                  <a:gs pos="100000">
                    <a:srgbClr val="D6E1E2"/>
                  </a:gs>
                </a:gsLst>
                <a:lin ang="5400000" scaled="1"/>
                <a:tileRect/>
              </a:gradFill>
              <a:ln w="9525">
                <a:noFill/>
              </a:ln>
            </p:spPr>
            <p:txBody>
              <a:bodyPr anchor="t"/>
              <a:lstStyle/>
              <a:p>
                <a:pPr algn="r"/>
                <a:endParaRPr lang="zh-CN" altLang="en-US" b="1" dirty="0">
                  <a:latin typeface="Arial" panose="020B0604020202020204" pitchFamily="34" charset="0"/>
                  <a:ea typeface="Arial" panose="020B0604020202020204" pitchFamily="34" charset="0"/>
                </a:endParaRPr>
              </a:p>
            </p:txBody>
          </p:sp>
          <p:sp>
            <p:nvSpPr>
              <p:cNvPr id="168996" name="椭圆 23588"/>
              <p:cNvSpPr/>
              <p:nvPr/>
            </p:nvSpPr>
            <p:spPr>
              <a:xfrm>
                <a:off x="16" y="7"/>
                <a:ext cx="1222" cy="1221"/>
              </a:xfrm>
              <a:prstGeom prst="ellipse">
                <a:avLst/>
              </a:prstGeom>
              <a:gradFill rotWithShape="1">
                <a:gsLst>
                  <a:gs pos="0">
                    <a:srgbClr val="D6E1E2">
                      <a:alpha val="0"/>
                    </a:srgbClr>
                  </a:gs>
                  <a:gs pos="100000">
                    <a:srgbClr val="F1F5F5"/>
                  </a:gs>
                </a:gsLst>
                <a:lin ang="5400000" scaled="1"/>
                <a:tileRect/>
              </a:gradFill>
              <a:ln w="9525">
                <a:noFill/>
              </a:ln>
            </p:spPr>
            <p:txBody>
              <a:bodyPr anchor="t"/>
              <a:lstStyle/>
              <a:p>
                <a:pPr algn="r"/>
                <a:endParaRPr lang="zh-CN" altLang="en-US" b="1" dirty="0">
                  <a:latin typeface="Arial" panose="020B0604020202020204" pitchFamily="34" charset="0"/>
                  <a:ea typeface="Arial" panose="020B0604020202020204" pitchFamily="34" charset="0"/>
                </a:endParaRPr>
              </a:p>
            </p:txBody>
          </p:sp>
          <p:sp>
            <p:nvSpPr>
              <p:cNvPr id="168997" name="椭圆 23589"/>
              <p:cNvSpPr/>
              <p:nvPr/>
            </p:nvSpPr>
            <p:spPr>
              <a:xfrm>
                <a:off x="29" y="19"/>
                <a:ext cx="1162" cy="1141"/>
              </a:xfrm>
              <a:prstGeom prst="ellipse">
                <a:avLst/>
              </a:prstGeom>
              <a:gradFill rotWithShape="1">
                <a:gsLst>
                  <a:gs pos="0">
                    <a:srgbClr val="AAB2B3"/>
                  </a:gs>
                  <a:gs pos="100000">
                    <a:srgbClr val="D6E1E2">
                      <a:alpha val="48000"/>
                    </a:srgbClr>
                  </a:gs>
                </a:gsLst>
                <a:lin ang="5400000" scaled="1"/>
                <a:tileRect/>
              </a:gradFill>
              <a:ln w="9525">
                <a:noFill/>
              </a:ln>
            </p:spPr>
            <p:txBody>
              <a:bodyPr anchor="t"/>
              <a:lstStyle/>
              <a:p>
                <a:pPr algn="r"/>
                <a:endParaRPr lang="zh-CN" altLang="en-US" b="1" dirty="0">
                  <a:latin typeface="Arial" panose="020B0604020202020204" pitchFamily="34" charset="0"/>
                  <a:ea typeface="Arial" panose="020B0604020202020204" pitchFamily="34" charset="0"/>
                </a:endParaRPr>
              </a:p>
            </p:txBody>
          </p:sp>
          <p:sp>
            <p:nvSpPr>
              <p:cNvPr id="168998" name="椭圆 23590"/>
              <p:cNvSpPr/>
              <p:nvPr/>
            </p:nvSpPr>
            <p:spPr>
              <a:xfrm>
                <a:off x="97" y="51"/>
                <a:ext cx="1033" cy="926"/>
              </a:xfrm>
              <a:prstGeom prst="ellipse">
                <a:avLst/>
              </a:prstGeom>
              <a:gradFill rotWithShape="1">
                <a:gsLst>
                  <a:gs pos="0">
                    <a:srgbClr val="FFFFFF"/>
                  </a:gs>
                  <a:gs pos="100000">
                    <a:srgbClr val="D6E1E2">
                      <a:alpha val="37999"/>
                    </a:srgbClr>
                  </a:gs>
                </a:gsLst>
                <a:lin ang="5400000" scaled="1"/>
                <a:tileRect/>
              </a:gradFill>
              <a:ln w="9525">
                <a:noFill/>
              </a:ln>
            </p:spPr>
            <p:txBody>
              <a:bodyPr anchor="t"/>
              <a:lstStyle/>
              <a:p>
                <a:pPr algn="r"/>
                <a:endParaRPr lang="zh-CN" altLang="en-US" b="1" dirty="0">
                  <a:latin typeface="Arial" panose="020B0604020202020204" pitchFamily="34" charset="0"/>
                  <a:ea typeface="Arial" panose="020B0604020202020204" pitchFamily="34" charset="0"/>
                </a:endParaRPr>
              </a:p>
            </p:txBody>
          </p:sp>
        </p:grpSp>
        <p:sp>
          <p:nvSpPr>
            <p:cNvPr id="168999" name="文本框 23591"/>
            <p:cNvSpPr txBox="1"/>
            <p:nvPr/>
          </p:nvSpPr>
          <p:spPr>
            <a:xfrm>
              <a:off x="199" y="134"/>
              <a:ext cx="692" cy="288"/>
            </a:xfrm>
            <a:prstGeom prst="rect">
              <a:avLst/>
            </a:prstGeom>
            <a:noFill/>
            <a:ln w="9525">
              <a:noFill/>
            </a:ln>
          </p:spPr>
          <p:txBody>
            <a:bodyPr wrap="none" anchor="t">
              <a:spAutoFit/>
            </a:bodyPr>
            <a:lstStyle/>
            <a:p>
              <a:pPr algn="ctr" eaLnBrk="0" hangingPunct="0"/>
              <a:r>
                <a:rPr lang="zh-CN" altLang="en-US" sz="2800" b="1" dirty="0">
                  <a:solidFill>
                    <a:srgbClr val="000000"/>
                  </a:solidFill>
                  <a:latin typeface="Arial" panose="020B0604020202020204" pitchFamily="34" charset="0"/>
                </a:rPr>
                <a:t>自评</a:t>
              </a:r>
            </a:p>
          </p:txBody>
        </p:sp>
      </p:grpSp>
      <p:sp>
        <p:nvSpPr>
          <p:cNvPr id="23594" name="文本框 23593"/>
          <p:cNvSpPr txBox="1"/>
          <p:nvPr/>
        </p:nvSpPr>
        <p:spPr>
          <a:xfrm>
            <a:off x="296863" y="1673225"/>
            <a:ext cx="8482012" cy="2225675"/>
          </a:xfrm>
          <a:prstGeom prst="rect">
            <a:avLst/>
          </a:prstGeom>
          <a:noFill/>
          <a:ln w="9525">
            <a:noFill/>
          </a:ln>
        </p:spPr>
        <p:txBody>
          <a:bodyPr anchor="t">
            <a:spAutoFit/>
          </a:bodyPr>
          <a:lstStyle/>
          <a:p>
            <a:r>
              <a:rPr lang="zh-CN" altLang="en-US" b="1" dirty="0">
                <a:latin typeface="Arial" panose="020B0604020202020204" pitchFamily="34" charset="0"/>
              </a:rPr>
              <a:t>      </a:t>
            </a:r>
            <a:r>
              <a:rPr lang="zh-CN" altLang="en-US" sz="2400" b="1" dirty="0">
                <a:latin typeface="Arial" panose="020B0604020202020204" pitchFamily="34" charset="0"/>
              </a:rPr>
              <a:t> </a:t>
            </a:r>
            <a:r>
              <a:rPr lang="zh-CN" altLang="en-US" sz="2800" b="1" dirty="0">
                <a:latin typeface="宋体" panose="02010600030101010101" pitchFamily="2" charset="-122"/>
              </a:rPr>
              <a:t>《语文课程标准》中明确指出：“语文课程评价的目的不仅是为了考察学生达到学习目标的程度，更是为了检验和改进学生的学习。”因此，口头作文评价的主要原则是要以鼓励表扬为主，激励学生口头表达的积极性和主动性。</a:t>
            </a:r>
          </a:p>
        </p:txBody>
      </p:sp>
      <p:sp>
        <p:nvSpPr>
          <p:cNvPr id="107561" name="日期占位符 1"/>
          <p:cNvSpPr txBox="1">
            <a:spLocks noGrp="1" noChangeArrowheads="1"/>
          </p:cNvSpPr>
          <p:nvPr>
            <p:ph type="dt" sz="half" idx="10"/>
          </p:nvPr>
        </p:nvSpPr>
        <p:spPr bwMode="auto">
          <a:ln>
            <a:miter lim="800000"/>
          </a:ln>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smtClean="0">
                <a:ln>
                  <a:noFill/>
                </a:ln>
                <a:solidFill>
                  <a:schemeClr val="tx1"/>
                </a:solidFill>
                <a:effectLst/>
                <a:uLnTx/>
                <a:uFillTx/>
                <a:latin typeface="Verdana" panose="020B0604030504040204" pitchFamily="34" charset="0"/>
                <a:ea typeface="+mn-ea"/>
                <a:cs typeface="+mn-cs"/>
              </a:rPr>
              <a:t>http://www.thxsyxx.com</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3594"/>
                                        </p:tgtEl>
                                        <p:attrNameLst>
                                          <p:attrName>style.visibility</p:attrName>
                                        </p:attrNameLst>
                                      </p:cBhvr>
                                      <p:to>
                                        <p:strVal val="visible"/>
                                      </p:to>
                                    </p:set>
                                    <p:animEffect transition="in" filter="slide(fromBottom)">
                                      <p:cBhvr>
                                        <p:cTn id="7" dur="500"/>
                                        <p:tgtEl>
                                          <p:spTgt spid="23594"/>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slide(fromLeft)">
                                      <p:cBhvr>
                                        <p:cTn id="12" dur="500"/>
                                        <p:tgtEl>
                                          <p:spTgt spid="2"/>
                                        </p:tgtEl>
                                      </p:cBhvr>
                                    </p:animEffect>
                                  </p:childTnLst>
                                </p:cTn>
                              </p:par>
                            </p:childTnLst>
                          </p:cTn>
                        </p:par>
                        <p:par>
                          <p:cTn id="13" fill="hold">
                            <p:stCondLst>
                              <p:cond delay="500"/>
                            </p:stCondLst>
                            <p:childTnLst>
                              <p:par>
                                <p:cTn id="14" presetID="12" presetClass="entr" presetSubtype="8" fill="hold" nodeType="afterEffect">
                                  <p:stCondLst>
                                    <p:cond delay="0"/>
                                  </p:stCondLst>
                                  <p:childTnLst>
                                    <p:set>
                                      <p:cBhvr>
                                        <p:cTn id="15" dur="1" fill="hold">
                                          <p:stCondLst>
                                            <p:cond delay="0"/>
                                          </p:stCondLst>
                                        </p:cTn>
                                        <p:tgtEl>
                                          <p:spTgt spid="23567"/>
                                        </p:tgtEl>
                                        <p:attrNameLst>
                                          <p:attrName>style.visibility</p:attrName>
                                        </p:attrNameLst>
                                      </p:cBhvr>
                                      <p:to>
                                        <p:strVal val="visible"/>
                                      </p:to>
                                    </p:set>
                                    <p:animEffect transition="in" filter="slide(fromLeft)">
                                      <p:cBhvr>
                                        <p:cTn id="16" dur="500"/>
                                        <p:tgtEl>
                                          <p:spTgt spid="23567"/>
                                        </p:tgtEl>
                                      </p:cBhvr>
                                    </p:animEffect>
                                  </p:childTnLst>
                                </p:cTn>
                              </p:par>
                            </p:childTnLst>
                          </p:cTn>
                        </p:par>
                        <p:par>
                          <p:cTn id="17" fill="hold">
                            <p:stCondLst>
                              <p:cond delay="1000"/>
                            </p:stCondLst>
                            <p:childTnLst>
                              <p:par>
                                <p:cTn id="18" presetID="12" presetClass="entr" presetSubtype="8"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slide(fromLeft)">
                                      <p:cBhvr>
                                        <p:cTn id="20" dur="500"/>
                                        <p:tgtEl>
                                          <p:spTgt spid="4"/>
                                        </p:tgtEl>
                                      </p:cBhvr>
                                    </p:animEffect>
                                  </p:childTnLst>
                                </p:cTn>
                              </p:par>
                            </p:childTnLst>
                          </p:cTn>
                        </p:par>
                        <p:par>
                          <p:cTn id="21" fill="hold">
                            <p:stCondLst>
                              <p:cond delay="1500"/>
                            </p:stCondLst>
                            <p:childTnLst>
                              <p:par>
                                <p:cTn id="22" presetID="12" presetClass="entr" presetSubtype="8" fill="hold" nodeType="afterEffect">
                                  <p:stCondLst>
                                    <p:cond delay="0"/>
                                  </p:stCondLst>
                                  <p:childTnLst>
                                    <p:set>
                                      <p:cBhvr>
                                        <p:cTn id="23" dur="1" fill="hold">
                                          <p:stCondLst>
                                            <p:cond delay="0"/>
                                          </p:stCondLst>
                                        </p:cTn>
                                        <p:tgtEl>
                                          <p:spTgt spid="23580"/>
                                        </p:tgtEl>
                                        <p:attrNameLst>
                                          <p:attrName>style.visibility</p:attrName>
                                        </p:attrNameLst>
                                      </p:cBhvr>
                                      <p:to>
                                        <p:strVal val="visible"/>
                                      </p:to>
                                    </p:set>
                                    <p:animEffect transition="in" filter="slide(fromLeft)">
                                      <p:cBhvr>
                                        <p:cTn id="24" dur="500"/>
                                        <p:tgtEl>
                                          <p:spTgt spid="23580"/>
                                        </p:tgtEl>
                                      </p:cBhvr>
                                    </p:animEffect>
                                  </p:childTnLst>
                                </p:cTn>
                              </p:par>
                            </p:childTnLst>
                          </p:cTn>
                        </p:par>
                        <p:par>
                          <p:cTn id="25" fill="hold">
                            <p:stCondLst>
                              <p:cond delay="2000"/>
                            </p:stCondLst>
                            <p:childTnLst>
                              <p:par>
                                <p:cTn id="26" presetID="12" presetClass="entr" presetSubtype="8" fill="hold"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slide(fromLeft)">
                                      <p:cBhvr>
                                        <p:cTn id="2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94" grpId="0" bldLvl="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5" name="标题 23553"/>
          <p:cNvSpPr>
            <a:spLocks noGrp="1"/>
          </p:cNvSpPr>
          <p:nvPr>
            <p:ph type="title"/>
          </p:nvPr>
        </p:nvSpPr>
        <p:spPr>
          <a:xfrm>
            <a:off x="1171575" y="714375"/>
            <a:ext cx="7643813" cy="533400"/>
          </a:xfrm>
        </p:spPr>
        <p:txBody>
          <a:bodyPr wrap="square" lIns="91440" tIns="45720" rIns="91440" bIns="45720" anchor="ctr"/>
          <a:lstStyle/>
          <a:p>
            <a:pPr eaLnBrk="1" hangingPunct="1"/>
            <a:r>
              <a:rPr lang="zh-CN" altLang="en-US" sz="4000" dirty="0">
                <a:latin typeface="黑体" panose="02010600030101010101" pitchFamily="2" charset="-122"/>
                <a:ea typeface="黑体" panose="02010600030101010101" pitchFamily="2" charset="-122"/>
              </a:rPr>
              <a:t>小学口头作文教学评价 </a:t>
            </a:r>
            <a:r>
              <a:rPr lang="zh-CN" altLang="en-US" sz="2400" dirty="0">
                <a:latin typeface="黑体" panose="02010600030101010101" pitchFamily="2" charset="-122"/>
                <a:ea typeface="黑体" panose="02010600030101010101" pitchFamily="2" charset="-122"/>
              </a:rPr>
              <a:t> </a:t>
            </a:r>
          </a:p>
        </p:txBody>
      </p:sp>
      <p:sp>
        <p:nvSpPr>
          <p:cNvPr id="23593" name="AutoShape 14"/>
          <p:cNvSpPr/>
          <p:nvPr/>
        </p:nvSpPr>
        <p:spPr>
          <a:xfrm>
            <a:off x="163513" y="1406525"/>
            <a:ext cx="1743075" cy="676275"/>
          </a:xfrm>
          <a:prstGeom prst="roundRect">
            <a:avLst>
              <a:gd name="adj" fmla="val 16667"/>
            </a:avLst>
          </a:prstGeom>
          <a:solidFill>
            <a:schemeClr val="hlink"/>
          </a:solidFill>
          <a:ln w="38100" cap="flat" cmpd="sng">
            <a:solidFill>
              <a:srgbClr val="FFFFFF">
                <a:alpha val="50195"/>
              </a:srgbClr>
            </a:solidFill>
            <a:prstDash val="solid"/>
            <a:round/>
            <a:headEnd type="none" w="med" len="med"/>
            <a:tailEnd type="none" w="med" len="med"/>
          </a:ln>
        </p:spPr>
        <p:txBody>
          <a:bodyPr wrap="none" anchor="ctr"/>
          <a:lstStyle/>
          <a:p>
            <a:r>
              <a:rPr lang="en-US" altLang="zh-CN" sz="3600" b="1" dirty="0">
                <a:latin typeface="Arial" panose="020B0604020202020204" pitchFamily="34" charset="0"/>
              </a:rPr>
              <a:t>1.</a:t>
            </a:r>
            <a:r>
              <a:rPr lang="zh-CN" altLang="en-US" sz="3600" b="1" dirty="0">
                <a:latin typeface="Arial" panose="020B0604020202020204" pitchFamily="34" charset="0"/>
                <a:ea typeface="宋体" panose="02010600030101010101" pitchFamily="2" charset="-122"/>
              </a:rPr>
              <a:t>师评</a:t>
            </a:r>
            <a:r>
              <a:rPr lang="zh-CN" altLang="en-US" sz="3200" b="1" dirty="0">
                <a:latin typeface="Arial" panose="020B0604020202020204" pitchFamily="34" charset="0"/>
                <a:ea typeface="宋体" panose="02010600030101010101" pitchFamily="2" charset="-122"/>
              </a:rPr>
              <a:t> </a:t>
            </a:r>
          </a:p>
        </p:txBody>
      </p:sp>
      <p:sp>
        <p:nvSpPr>
          <p:cNvPr id="23594" name="文本框 23593"/>
          <p:cNvSpPr txBox="1"/>
          <p:nvPr/>
        </p:nvSpPr>
        <p:spPr>
          <a:xfrm>
            <a:off x="206375" y="2617788"/>
            <a:ext cx="8145463" cy="2654300"/>
          </a:xfrm>
          <a:prstGeom prst="rect">
            <a:avLst/>
          </a:prstGeom>
          <a:noFill/>
          <a:ln w="9525">
            <a:noFill/>
          </a:ln>
        </p:spPr>
        <p:txBody>
          <a:bodyPr anchor="t">
            <a:spAutoFit/>
          </a:bodyPr>
          <a:lstStyle/>
          <a:p>
            <a:r>
              <a:rPr lang="zh-CN" altLang="en-US" dirty="0">
                <a:latin typeface="Arial" panose="020B0604020202020204" pitchFamily="34" charset="0"/>
                <a:ea typeface="宋体" panose="02010600030101010101" pitchFamily="2" charset="-122"/>
              </a:rPr>
              <a:t>      </a:t>
            </a:r>
            <a:r>
              <a:rPr lang="zh-CN" altLang="en-US" sz="2400" dirty="0">
                <a:latin typeface="Arial" panose="020B0604020202020204" pitchFamily="34" charset="0"/>
                <a:ea typeface="宋体" panose="02010600030101010101" pitchFamily="2" charset="-122"/>
              </a:rPr>
              <a:t>    </a:t>
            </a:r>
            <a:r>
              <a:rPr lang="zh-CN" altLang="en-US" sz="2800" b="1" dirty="0">
                <a:latin typeface="Arial" panose="020B0604020202020204" pitchFamily="34" charset="0"/>
                <a:ea typeface="宋体" panose="02010600030101010101" pitchFamily="2" charset="-122"/>
              </a:rPr>
              <a:t>教师对学生口头作文的评价对学生的习作态度影响很大。在对学生口头作文进行评价时，以鼓励为主，要真心地发现学生的优点，热情地给予评价，让学生感受到成功的喜悦。对学生的不足，教师要在尊重学生的基础上，针对不同情况采用不同的评价，引导学生明白改进方向。 </a:t>
            </a:r>
          </a:p>
        </p:txBody>
      </p:sp>
      <p:sp>
        <p:nvSpPr>
          <p:cNvPr id="53252" name="日期占位符 1"/>
          <p:cNvSpPr txBox="1">
            <a:spLocks noGrp="1" noChangeArrowheads="1"/>
          </p:cNvSpPr>
          <p:nvPr>
            <p:ph type="dt" sz="half" idx="10"/>
          </p:nvPr>
        </p:nvSpPr>
        <p:spPr bwMode="auto"/>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smtClean="0">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23593"/>
                                        </p:tgtEl>
                                        <p:attrNameLst>
                                          <p:attrName>style.visibility</p:attrName>
                                        </p:attrNameLst>
                                      </p:cBhvr>
                                      <p:to>
                                        <p:strVal val="visible"/>
                                      </p:to>
                                    </p:set>
                                    <p:animEffect transition="in" filter="slide(fromLeft)">
                                      <p:cBhvr>
                                        <p:cTn id="7" dur="500"/>
                                        <p:tgtEl>
                                          <p:spTgt spid="23593"/>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23594"/>
                                        </p:tgtEl>
                                        <p:attrNameLst>
                                          <p:attrName>style.visibility</p:attrName>
                                        </p:attrNameLst>
                                      </p:cBhvr>
                                      <p:to>
                                        <p:strVal val="visible"/>
                                      </p:to>
                                    </p:set>
                                    <p:animEffect transition="in" filter="slide(fromBottom)">
                                      <p:cBhvr>
                                        <p:cTn id="11" dur="500"/>
                                        <p:tgtEl>
                                          <p:spTgt spid="235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93" grpId="0" bldLvl="0" animBg="1"/>
      <p:bldP spid="23594" grpId="0" bldLvl="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日期占位符 2"/>
          <p:cNvSpPr txBox="1">
            <a:spLocks noGrp="1" noChangeArrowheads="1"/>
          </p:cNvSpPr>
          <p:nvPr>
            <p:ph type="dt" sz="half" idx="10"/>
          </p:nvPr>
        </p:nvSpPr>
        <p:spPr bwMode="auto"/>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smtClean="0">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
        <p:nvSpPr>
          <p:cNvPr id="86018" name="标题 1"/>
          <p:cNvSpPr>
            <a:spLocks noGrp="1"/>
          </p:cNvSpPr>
          <p:nvPr>
            <p:ph type="title"/>
          </p:nvPr>
        </p:nvSpPr>
        <p:spPr/>
        <p:txBody>
          <a:bodyPr wrap="square" lIns="91440" tIns="45720" rIns="91440" bIns="45720" anchor="ctr"/>
          <a:lstStyle/>
          <a:p>
            <a:pPr eaLnBrk="1" hangingPunct="1"/>
            <a:r>
              <a:rPr lang="en-US" altLang="en-US" sz="4000" dirty="0">
                <a:latin typeface="黑体" panose="02010600030101010101" pitchFamily="2" charset="-122"/>
                <a:ea typeface="黑体" panose="02010600030101010101" pitchFamily="2" charset="-122"/>
                <a:sym typeface="+mn-ea"/>
              </a:rPr>
              <a:t>一、课题研究的基本情况</a:t>
            </a:r>
            <a:endParaRPr lang="zh-CN" altLang="en-US" sz="4000" dirty="0">
              <a:latin typeface="黑体" panose="02010600030101010101" pitchFamily="2" charset="-122"/>
              <a:ea typeface="黑体" panose="02010600030101010101" pitchFamily="2" charset="-122"/>
            </a:endParaRPr>
          </a:p>
        </p:txBody>
      </p:sp>
      <p:grpSp>
        <p:nvGrpSpPr>
          <p:cNvPr id="86019" name="组合 7170"/>
          <p:cNvGrpSpPr/>
          <p:nvPr/>
        </p:nvGrpSpPr>
        <p:grpSpPr>
          <a:xfrm>
            <a:off x="-63500" y="1358900"/>
            <a:ext cx="4316413" cy="676275"/>
            <a:chOff x="0" y="0"/>
            <a:chExt cx="1008" cy="356"/>
          </a:xfrm>
        </p:grpSpPr>
        <p:grpSp>
          <p:nvGrpSpPr>
            <p:cNvPr id="86020" name="组合 7171"/>
            <p:cNvGrpSpPr/>
            <p:nvPr/>
          </p:nvGrpSpPr>
          <p:grpSpPr>
            <a:xfrm>
              <a:off x="42" y="0"/>
              <a:ext cx="966" cy="356"/>
              <a:chOff x="0" y="0"/>
              <a:chExt cx="589" cy="353"/>
            </a:xfrm>
          </p:grpSpPr>
          <p:sp>
            <p:nvSpPr>
              <p:cNvPr id="86021" name="圆角矩形 7172"/>
              <p:cNvSpPr/>
              <p:nvPr/>
            </p:nvSpPr>
            <p:spPr>
              <a:xfrm>
                <a:off x="0" y="0"/>
                <a:ext cx="589" cy="353"/>
              </a:xfrm>
              <a:prstGeom prst="roundRect">
                <a:avLst>
                  <a:gd name="adj" fmla="val 11921"/>
                </a:avLst>
              </a:prstGeom>
              <a:gradFill rotWithShape="1">
                <a:gsLst>
                  <a:gs pos="0">
                    <a:schemeClr val="accent1"/>
                  </a:gs>
                  <a:gs pos="100000">
                    <a:srgbClr val="2C7E46"/>
                  </a:gs>
                </a:gsLst>
                <a:lin ang="5400000" scaled="1"/>
                <a:tileRect/>
              </a:gradFill>
              <a:ln w="38100" cap="flat" cmpd="sng">
                <a:solidFill>
                  <a:schemeClr val="bg1"/>
                </a:solidFill>
                <a:prstDash val="solid"/>
                <a:round/>
                <a:headEnd type="none" w="med" len="med"/>
                <a:tailEnd type="none" w="med" len="med"/>
              </a:ln>
            </p:spPr>
            <p:txBody>
              <a:bodyPr anchor="t"/>
              <a:lstStyle/>
              <a:p>
                <a:pPr algn="r"/>
                <a:endParaRPr lang="zh-CN" altLang="en-US" dirty="0">
                  <a:latin typeface="Arial" panose="020B0604020202020204" pitchFamily="34" charset="0"/>
                  <a:ea typeface="宋体" panose="02010600030101010101" pitchFamily="2" charset="-122"/>
                </a:endParaRPr>
              </a:p>
            </p:txBody>
          </p:sp>
          <p:sp>
            <p:nvSpPr>
              <p:cNvPr id="14342" name="任意多边形 7173"/>
              <p:cNvSpPr>
                <a:spLocks noChangeArrowheads="1"/>
              </p:cNvSpPr>
              <p:nvPr/>
            </p:nvSpPr>
            <p:spPr bwMode="auto">
              <a:xfrm>
                <a:off x="37" y="23"/>
                <a:ext cx="294" cy="176"/>
              </a:xfrm>
              <a:custGeom>
                <a:avLst/>
                <a:gdLst/>
                <a:ahLst/>
                <a:cxnLst>
                  <a:cxn ang="0">
                    <a:pos x="118" y="0"/>
                  </a:cxn>
                  <a:cxn ang="0">
                    <a:pos x="0" y="118"/>
                  </a:cxn>
                  <a:cxn ang="0">
                    <a:pos x="0" y="589"/>
                  </a:cxn>
                  <a:cxn ang="0">
                    <a:pos x="161" y="174"/>
                  </a:cxn>
                  <a:cxn ang="0">
                    <a:pos x="589" y="0"/>
                  </a:cxn>
                  <a:cxn ang="0">
                    <a:pos x="118" y="0"/>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rgbClr val="96D7AB"/>
                  </a:gs>
                  <a:gs pos="50000">
                    <a:schemeClr val="accent1">
                      <a:alpha val="0"/>
                    </a:schemeClr>
                  </a:gs>
                  <a:gs pos="100000">
                    <a:srgbClr val="96D7AB"/>
                  </a:gs>
                </a:gsLst>
                <a:lin ang="2700000" scaled="1"/>
              </a:gra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grpSp>
        <p:sp>
          <p:nvSpPr>
            <p:cNvPr id="86023" name="文本框 7174"/>
            <p:cNvSpPr txBox="1"/>
            <p:nvPr/>
          </p:nvSpPr>
          <p:spPr>
            <a:xfrm>
              <a:off x="0" y="0"/>
              <a:ext cx="998" cy="288"/>
            </a:xfrm>
            <a:prstGeom prst="rect">
              <a:avLst/>
            </a:prstGeom>
            <a:noFill/>
            <a:ln w="9525">
              <a:noFill/>
            </a:ln>
          </p:spPr>
          <p:txBody>
            <a:bodyPr anchor="t"/>
            <a:lstStyle/>
            <a:p>
              <a:pPr algn="ctr" eaLnBrk="0" hangingPunct="0"/>
              <a:r>
                <a:rPr lang="zh-CN" altLang="en-US" sz="3600" b="1" dirty="0">
                  <a:solidFill>
                    <a:schemeClr val="bg1"/>
                  </a:solidFill>
                  <a:latin typeface="Arial" panose="020B0604020202020204" pitchFamily="34" charset="0"/>
                  <a:ea typeface="黑体" panose="02010600030101010101" pitchFamily="2" charset="-122"/>
                  <a:sym typeface="Arial" panose="020B0604020202020204" pitchFamily="34" charset="0"/>
                </a:rPr>
                <a:t>（二）课题的提出</a:t>
              </a:r>
              <a:r>
                <a:rPr lang="zh-CN" altLang="en-US" sz="2400" dirty="0">
                  <a:solidFill>
                    <a:schemeClr val="bg1"/>
                  </a:solidFill>
                  <a:latin typeface="Arial" panose="020B0604020202020204" pitchFamily="34" charset="0"/>
                  <a:ea typeface="黑体" panose="02010600030101010101" pitchFamily="2" charset="-122"/>
                </a:rPr>
                <a:t>  </a:t>
              </a:r>
              <a:endParaRPr lang="zh-CN" altLang="en-US" dirty="0">
                <a:latin typeface="Arial" panose="020B0604020202020204" pitchFamily="34" charset="0"/>
                <a:ea typeface="宋体" panose="02010600030101010101" pitchFamily="2" charset="-122"/>
              </a:endParaRPr>
            </a:p>
          </p:txBody>
        </p:sp>
      </p:grpSp>
      <p:sp>
        <p:nvSpPr>
          <p:cNvPr id="3" name="文本框 2"/>
          <p:cNvSpPr txBox="1"/>
          <p:nvPr/>
        </p:nvSpPr>
        <p:spPr>
          <a:xfrm>
            <a:off x="244158" y="3243580"/>
            <a:ext cx="8655050" cy="1014730"/>
          </a:xfrm>
          <a:prstGeom prst="rect">
            <a:avLst/>
          </a:prstGeom>
          <a:noFill/>
          <a:ln w="9525">
            <a:noFill/>
          </a:ln>
        </p:spPr>
        <p:txBody>
          <a:bodyPr anchor="t">
            <a:spAutoFit/>
          </a:bodyPr>
          <a:lstStyle/>
          <a:p>
            <a:pPr>
              <a:spcBef>
                <a:spcPct val="50000"/>
              </a:spcBef>
              <a:buClr>
                <a:schemeClr val="accent2"/>
              </a:buClr>
            </a:pPr>
            <a:r>
              <a:rPr lang="en-US" altLang="en-US" sz="2400" dirty="0">
                <a:solidFill>
                  <a:schemeClr val="accent2"/>
                </a:solidFill>
                <a:latin typeface="宋体" panose="02010600030101010101" pitchFamily="2" charset="-122"/>
              </a:rPr>
              <a:t>   </a:t>
            </a:r>
            <a:r>
              <a:rPr lang="en-US" altLang="en-US" sz="2400" b="1" dirty="0">
                <a:solidFill>
                  <a:schemeClr val="accent2"/>
                </a:solidFill>
                <a:latin typeface="宋体" panose="02010600030101010101" pitchFamily="2" charset="-122"/>
              </a:rPr>
              <a:t>  </a:t>
            </a:r>
            <a:r>
              <a:rPr lang="zh-CN" altLang="en-US" sz="3000" b="1" dirty="0">
                <a:solidFill>
                  <a:srgbClr val="C00000"/>
                </a:solidFill>
                <a:latin typeface="宋体" panose="02010600030101010101" pitchFamily="2" charset="-122"/>
                <a:ea typeface="宋体" panose="02010600030101010101" pitchFamily="2" charset="-122"/>
              </a:rPr>
              <a:t>从教师教学的角度来看</a:t>
            </a:r>
            <a:r>
              <a:rPr lang="zh-CN" altLang="en-US" sz="3000" b="1" dirty="0">
                <a:solidFill>
                  <a:srgbClr val="333399"/>
                </a:solidFill>
                <a:latin typeface="宋体" panose="02010600030101010101" pitchFamily="2" charset="-122"/>
                <a:ea typeface="宋体" panose="02010600030101010101" pitchFamily="2" charset="-122"/>
              </a:rPr>
              <a:t>——作文教学没有更好的方法和途径，教学支撑力差。</a:t>
            </a:r>
            <a:r>
              <a:rPr lang="zh-CN" altLang="en-US" sz="3000" b="1" dirty="0">
                <a:solidFill>
                  <a:srgbClr val="333399"/>
                </a:solidFill>
                <a:latin typeface="宋体" panose="02010600030101010101" pitchFamily="2" charset="-122"/>
                <a:sym typeface="+mn-ea"/>
              </a:rPr>
              <a:t> </a:t>
            </a:r>
            <a:endParaRPr lang="zh-CN" altLang="en-US" sz="3000" dirty="0">
              <a:solidFill>
                <a:srgbClr val="333399"/>
              </a:solidFill>
              <a:latin typeface="黑体" panose="02010600030101010101" pitchFamily="2" charset="-122"/>
              <a:ea typeface="黑体" panose="02010600030101010101" pitchFamily="2" charset="-122"/>
              <a:sym typeface="宋体" panose="02010600030101010101" pitchFamily="2" charset="-122"/>
            </a:endParaRPr>
          </a:p>
        </p:txBody>
      </p:sp>
      <p:sp>
        <p:nvSpPr>
          <p:cNvPr id="4" name="文本框 3"/>
          <p:cNvSpPr txBox="1"/>
          <p:nvPr/>
        </p:nvSpPr>
        <p:spPr>
          <a:xfrm>
            <a:off x="431800" y="2663825"/>
            <a:ext cx="3303588" cy="579438"/>
          </a:xfrm>
          <a:prstGeom prst="rect">
            <a:avLst/>
          </a:prstGeom>
          <a:noFill/>
          <a:ln w="9525">
            <a:noFill/>
          </a:ln>
        </p:spPr>
        <p:txBody>
          <a:bodyPr anchor="t">
            <a:spAutoFit/>
          </a:bodyPr>
          <a:lstStyle/>
          <a:p>
            <a:pPr>
              <a:spcBef>
                <a:spcPct val="50000"/>
              </a:spcBef>
              <a:buClr>
                <a:schemeClr val="accent2"/>
              </a:buClr>
            </a:pPr>
            <a:r>
              <a:rPr lang="zh-CN" altLang="en-US" sz="2000" dirty="0">
                <a:solidFill>
                  <a:schemeClr val="accent2"/>
                </a:solidFill>
                <a:latin typeface="黑体" panose="02010600030101010101" pitchFamily="2" charset="-122"/>
                <a:ea typeface="黑体" panose="02010600030101010101" pitchFamily="2" charset="-122"/>
              </a:rPr>
              <a:t> </a:t>
            </a:r>
            <a:r>
              <a:rPr lang="zh-CN" altLang="en-US" sz="3200" b="1" dirty="0">
                <a:latin typeface="宋体" panose="02010600030101010101" pitchFamily="2" charset="-122"/>
                <a:ea typeface="宋体" panose="02010600030101010101" pitchFamily="2" charset="-122"/>
              </a:rPr>
              <a:t>原因</a:t>
            </a:r>
            <a:r>
              <a:rPr lang="zh-CN" altLang="en-US" sz="3200" b="1" dirty="0">
                <a:latin typeface="宋体" panose="02010600030101010101" pitchFamily="2" charset="-122"/>
                <a:ea typeface="宋体" panose="02010600030101010101" pitchFamily="2" charset="-122"/>
                <a:sym typeface="Arial" panose="020B0604020202020204" pitchFamily="34" charset="0"/>
              </a:rPr>
              <a:t>（</a:t>
            </a:r>
            <a:r>
              <a:rPr lang="en-US" altLang="zh-CN" sz="3200" b="1" dirty="0">
                <a:latin typeface="宋体" panose="02010600030101010101" pitchFamily="2" charset="-122"/>
                <a:sym typeface="Arial" panose="020B0604020202020204" pitchFamily="34" charset="0"/>
              </a:rPr>
              <a:t>3</a:t>
            </a:r>
            <a:r>
              <a:rPr lang="zh-CN" altLang="en-US" sz="3200" b="1" dirty="0">
                <a:latin typeface="宋体" panose="02010600030101010101" pitchFamily="2" charset="-122"/>
                <a:ea typeface="宋体" panose="02010600030101010101" pitchFamily="2" charset="-122"/>
                <a:sym typeface="Arial" panose="020B0604020202020204" pitchFamily="34" charset="0"/>
              </a:rPr>
              <a:t>）</a:t>
            </a:r>
            <a:r>
              <a:rPr lang="zh-CN" altLang="en-US" sz="3200" b="1" dirty="0">
                <a:latin typeface="宋体" panose="02010600030101010101" pitchFamily="2" charset="-122"/>
                <a:ea typeface="宋体" panose="02010600030101010101" pitchFamily="2" charset="-122"/>
              </a:rPr>
              <a:t>：</a:t>
            </a:r>
            <a:r>
              <a:rPr lang="zh-CN" altLang="en-US" sz="3000" dirty="0">
                <a:latin typeface="宋体" panose="02010600030101010101" pitchFamily="2" charset="-122"/>
                <a:ea typeface="宋体" panose="02010600030101010101" pitchFamily="2" charset="-122"/>
              </a:rPr>
              <a:t> </a:t>
            </a:r>
            <a:r>
              <a:rPr lang="zh-CN" altLang="en-US" sz="2600" dirty="0">
                <a:latin typeface="宋体" panose="02010600030101010101" pitchFamily="2" charset="-122"/>
                <a:ea typeface="宋体" panose="02010600030101010101" pitchFamily="2" charset="-122"/>
              </a:rPr>
              <a:t>  </a:t>
            </a:r>
          </a:p>
        </p:txBody>
      </p:sp>
      <p:sp>
        <p:nvSpPr>
          <p:cNvPr id="86026" name="文本框 4"/>
          <p:cNvSpPr txBox="1"/>
          <p:nvPr/>
        </p:nvSpPr>
        <p:spPr>
          <a:xfrm>
            <a:off x="206375" y="2079625"/>
            <a:ext cx="4860925" cy="641350"/>
          </a:xfrm>
          <a:prstGeom prst="rect">
            <a:avLst/>
          </a:prstGeom>
          <a:noFill/>
          <a:ln w="9525">
            <a:noFill/>
          </a:ln>
        </p:spPr>
        <p:txBody>
          <a:bodyPr anchor="t">
            <a:spAutoFit/>
          </a:bodyPr>
          <a:lstStyle/>
          <a:p>
            <a:pPr>
              <a:spcBef>
                <a:spcPct val="50000"/>
              </a:spcBef>
              <a:buClr>
                <a:schemeClr val="accent2"/>
              </a:buClr>
            </a:pPr>
            <a:r>
              <a:rPr lang="zh-CN" altLang="en-US" sz="2000" dirty="0">
                <a:solidFill>
                  <a:srgbClr val="333399"/>
                </a:solidFill>
                <a:latin typeface="黑体" panose="02010600030101010101" pitchFamily="2" charset="-122"/>
                <a:ea typeface="黑体" panose="02010600030101010101" pitchFamily="2" charset="-122"/>
              </a:rPr>
              <a:t> </a:t>
            </a:r>
            <a:r>
              <a:rPr lang="en-US" altLang="zh-CN" sz="3600" b="1" dirty="0">
                <a:solidFill>
                  <a:srgbClr val="333399"/>
                </a:solidFill>
                <a:latin typeface="宋体" panose="02010600030101010101" pitchFamily="2" charset="-122"/>
              </a:rPr>
              <a:t>1.</a:t>
            </a:r>
            <a:r>
              <a:rPr lang="zh-CN" altLang="en-US" sz="3600" b="1" dirty="0">
                <a:solidFill>
                  <a:srgbClr val="333399"/>
                </a:solidFill>
                <a:latin typeface="宋体" panose="02010600030101010101" pitchFamily="2" charset="-122"/>
                <a:ea typeface="宋体" panose="02010600030101010101" pitchFamily="2" charset="-122"/>
              </a:rPr>
              <a:t>课题提出的背景：</a:t>
            </a:r>
            <a:r>
              <a:rPr lang="zh-CN" altLang="en-US" sz="2600" dirty="0">
                <a:latin typeface="宋体" panose="02010600030101010101" pitchFamily="2" charset="-122"/>
                <a:ea typeface="宋体" panose="02010600030101010101" pitchFamily="2" charset="-122"/>
              </a:rPr>
              <a:t>  </a:t>
            </a:r>
          </a:p>
        </p:txBody>
      </p:sp>
      <p:sp>
        <p:nvSpPr>
          <p:cNvPr id="2" name="文本框 1"/>
          <p:cNvSpPr txBox="1"/>
          <p:nvPr/>
        </p:nvSpPr>
        <p:spPr>
          <a:xfrm>
            <a:off x="1036320" y="4191000"/>
            <a:ext cx="2699385" cy="518160"/>
          </a:xfrm>
          <a:prstGeom prst="rect">
            <a:avLst/>
          </a:prstGeom>
          <a:noFill/>
        </p:spPr>
        <p:txBody>
          <a:bodyPr wrap="square" rtlCol="0">
            <a:spAutoFit/>
          </a:bodyPr>
          <a:lstStyle/>
          <a:p>
            <a:r>
              <a:rPr lang="zh-CN" altLang="en-US" sz="2800" b="1"/>
              <a:t>习作目标盲目</a:t>
            </a:r>
          </a:p>
        </p:txBody>
      </p:sp>
      <p:sp>
        <p:nvSpPr>
          <p:cNvPr id="5" name="文本框 4"/>
          <p:cNvSpPr txBox="1"/>
          <p:nvPr/>
        </p:nvSpPr>
        <p:spPr>
          <a:xfrm>
            <a:off x="559435" y="4870450"/>
            <a:ext cx="8229600" cy="1188720"/>
          </a:xfrm>
          <a:prstGeom prst="rect">
            <a:avLst/>
          </a:prstGeom>
          <a:noFill/>
        </p:spPr>
        <p:txBody>
          <a:bodyPr wrap="square" rtlCol="0">
            <a:spAutoFit/>
          </a:bodyPr>
          <a:lstStyle/>
          <a:p>
            <a:r>
              <a:rPr lang="zh-CN" altLang="en-US"/>
              <a:t>        </a:t>
            </a:r>
            <a:r>
              <a:rPr lang="zh-CN" altLang="en-US" sz="2400" b="1"/>
              <a:t>老师对习作教学总体目标认识不是很清楚，随心所欲进行教学；或者是在与学生认识水平不相符的目标下进行作文教学，要求过高。</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1"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Right)">
                                      <p:cBhvr>
                                        <p:cTn id="7" dur="500"/>
                                        <p:tgtEl>
                                          <p:spTgt spid="4"/>
                                        </p:tgtEl>
                                      </p:cBhvr>
                                    </p:animEffect>
                                  </p:childTnLst>
                                </p:cTn>
                              </p:par>
                            </p:childTnLst>
                          </p:cTn>
                        </p:par>
                        <p:par>
                          <p:cTn id="8" fill="hold">
                            <p:stCondLst>
                              <p:cond delay="500"/>
                            </p:stCondLst>
                            <p:childTnLst>
                              <p:par>
                                <p:cTn id="9" presetID="18" presetClass="entr" presetSubtype="6" fill="hold" grpId="1"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strips(downRight)">
                                      <p:cBhvr>
                                        <p:cTn id="11" dur="5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23" presetClass="entr" presetSubtype="16" fill="hold" grpId="0" nodeType="click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fltVal val="0"/>
                                          </p:val>
                                        </p:tav>
                                        <p:tav tm="100000">
                                          <p:val>
                                            <p:strVal val="#ppt_w"/>
                                          </p:val>
                                        </p:tav>
                                      </p:tavLst>
                                    </p:anim>
                                    <p:anim calcmode="lin" valueType="num">
                                      <p:cBhvr>
                                        <p:cTn id="17" dur="500" fill="hold"/>
                                        <p:tgtEl>
                                          <p:spTgt spid="2"/>
                                        </p:tgtEl>
                                        <p:attrNameLst>
                                          <p:attrName>ppt_h</p:attrName>
                                        </p:attrNameLst>
                                      </p:cBhvr>
                                      <p:tavLst>
                                        <p:tav tm="0">
                                          <p:val>
                                            <p:fltVal val="0"/>
                                          </p:val>
                                        </p:tav>
                                        <p:tav tm="100000">
                                          <p:val>
                                            <p:strVal val="#ppt_h"/>
                                          </p:val>
                                        </p:tav>
                                      </p:tavLst>
                                    </p:anim>
                                  </p:childTnLst>
                                </p:cTn>
                              </p:par>
                            </p:childTnLst>
                          </p:cTn>
                        </p:par>
                        <p:par>
                          <p:cTn id="18" fill="hold">
                            <p:stCondLst>
                              <p:cond delay="500"/>
                            </p:stCondLst>
                            <p:childTnLst>
                              <p:par>
                                <p:cTn id="19" presetID="12" presetClass="entr" presetSubtype="4" fill="hold" grpId="0" nodeType="afterEffect">
                                  <p:stCondLst>
                                    <p:cond delay="100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1000"/>
                                        <p:tgtEl>
                                          <p:spTgt spid="5"/>
                                        </p:tgtEl>
                                        <p:attrNameLst>
                                          <p:attrName>ppt_y</p:attrName>
                                        </p:attrNameLst>
                                      </p:cBhvr>
                                      <p:tavLst>
                                        <p:tav tm="0">
                                          <p:val>
                                            <p:strVal val="#ppt_y+#ppt_h*1.125000"/>
                                          </p:val>
                                        </p:tav>
                                        <p:tav tm="100000">
                                          <p:val>
                                            <p:strVal val="#ppt_y"/>
                                          </p:val>
                                        </p:tav>
                                      </p:tavLst>
                                    </p:anim>
                                    <p:animEffect transition="in" filter="wipe(up)">
                                      <p:cBhvr>
                                        <p:cTn id="22"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p:bldP spid="3" grpId="1" bldLvl="0"/>
      <p:bldP spid="4" grpId="0" bldLvl="0"/>
      <p:bldP spid="4" grpId="1" bldLvl="0"/>
      <p:bldP spid="86026" grpId="0" bldLvl="0"/>
      <p:bldP spid="2" grpId="0"/>
      <p:bldP spid="5"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09" name="标题 23553"/>
          <p:cNvSpPr>
            <a:spLocks noGrp="1"/>
          </p:cNvSpPr>
          <p:nvPr>
            <p:ph type="title"/>
          </p:nvPr>
        </p:nvSpPr>
        <p:spPr>
          <a:xfrm>
            <a:off x="1295400" y="714375"/>
            <a:ext cx="7585075" cy="533400"/>
          </a:xfrm>
        </p:spPr>
        <p:txBody>
          <a:bodyPr wrap="square" lIns="91440" tIns="45720" rIns="91440" bIns="45720" anchor="ctr"/>
          <a:lstStyle/>
          <a:p>
            <a:pPr eaLnBrk="1" hangingPunct="1"/>
            <a:r>
              <a:rPr lang="zh-CN" altLang="en-US" sz="4000" dirty="0">
                <a:latin typeface="黑体" panose="02010600030101010101" pitchFamily="2" charset="-122"/>
                <a:ea typeface="黑体" panose="02010600030101010101" pitchFamily="2" charset="-122"/>
              </a:rPr>
              <a:t>小学口头作文教学评价</a:t>
            </a:r>
            <a:endParaRPr lang="zh-CN" altLang="en-US" sz="2400" dirty="0">
              <a:latin typeface="黑体" panose="02010600030101010101" pitchFamily="2" charset="-122"/>
              <a:ea typeface="黑体" panose="02010600030101010101" pitchFamily="2" charset="-122"/>
            </a:endParaRPr>
          </a:p>
        </p:txBody>
      </p:sp>
      <p:sp>
        <p:nvSpPr>
          <p:cNvPr id="23593" name="AutoShape 14"/>
          <p:cNvSpPr/>
          <p:nvPr/>
        </p:nvSpPr>
        <p:spPr>
          <a:xfrm>
            <a:off x="161925" y="1403350"/>
            <a:ext cx="1890713" cy="676275"/>
          </a:xfrm>
          <a:prstGeom prst="roundRect">
            <a:avLst>
              <a:gd name="adj" fmla="val 16667"/>
            </a:avLst>
          </a:prstGeom>
          <a:solidFill>
            <a:schemeClr val="hlink"/>
          </a:solidFill>
          <a:ln w="38100" cap="flat" cmpd="sng">
            <a:solidFill>
              <a:srgbClr val="FFFFFF">
                <a:alpha val="50195"/>
              </a:srgbClr>
            </a:solidFill>
            <a:prstDash val="solid"/>
            <a:round/>
            <a:headEnd type="none" w="med" len="med"/>
            <a:tailEnd type="none" w="med" len="med"/>
          </a:ln>
        </p:spPr>
        <p:txBody>
          <a:bodyPr wrap="none" anchor="ctr"/>
          <a:lstStyle/>
          <a:p>
            <a:r>
              <a:rPr lang="en-US" altLang="zh-CN" sz="3600" b="1" dirty="0">
                <a:latin typeface="Arial" panose="020B0604020202020204" pitchFamily="34" charset="0"/>
              </a:rPr>
              <a:t>2.</a:t>
            </a:r>
            <a:r>
              <a:rPr lang="zh-CN" altLang="en-US" sz="3600" b="1" dirty="0">
                <a:latin typeface="Arial" panose="020B0604020202020204" pitchFamily="34" charset="0"/>
                <a:ea typeface="宋体" panose="02010600030101010101" pitchFamily="2" charset="-122"/>
              </a:rPr>
              <a:t>互评</a:t>
            </a:r>
          </a:p>
        </p:txBody>
      </p:sp>
      <p:sp>
        <p:nvSpPr>
          <p:cNvPr id="23594" name="文本框 23593"/>
          <p:cNvSpPr txBox="1"/>
          <p:nvPr/>
        </p:nvSpPr>
        <p:spPr>
          <a:xfrm>
            <a:off x="385763" y="2484438"/>
            <a:ext cx="8145462" cy="2225675"/>
          </a:xfrm>
          <a:prstGeom prst="rect">
            <a:avLst/>
          </a:prstGeom>
          <a:noFill/>
          <a:ln w="9525">
            <a:noFill/>
          </a:ln>
        </p:spPr>
        <p:txBody>
          <a:bodyPr anchor="t">
            <a:spAutoFit/>
          </a:bodyPr>
          <a:lstStyle/>
          <a:p>
            <a:r>
              <a:rPr lang="zh-CN" altLang="en-US" dirty="0">
                <a:latin typeface="Arial" panose="020B0604020202020204" pitchFamily="34" charset="0"/>
                <a:ea typeface="宋体" panose="02010600030101010101" pitchFamily="2" charset="-122"/>
              </a:rPr>
              <a:t>      </a:t>
            </a:r>
            <a:r>
              <a:rPr lang="zh-CN" altLang="en-US" sz="2400" dirty="0">
                <a:latin typeface="Arial" panose="020B0604020202020204" pitchFamily="34" charset="0"/>
                <a:ea typeface="宋体" panose="02010600030101010101" pitchFamily="2" charset="-122"/>
              </a:rPr>
              <a:t>   </a:t>
            </a:r>
            <a:r>
              <a:rPr lang="zh-CN" altLang="en-US" sz="2800" b="1" dirty="0">
                <a:latin typeface="Arial" panose="020B0604020202020204" pitchFamily="34" charset="0"/>
                <a:ea typeface="宋体" panose="02010600030101010101" pitchFamily="2" charset="-122"/>
              </a:rPr>
              <a:t>学生互评在口头作文中经常运用。互评可以小组为单位开展。互说互评时，小组中成员就同一主题进行口头作文，然后互相发表意见；互评也可以在全班进行，比如说某个同学完成口头作文后，请全班同学都来说说自己的看法。</a:t>
            </a:r>
          </a:p>
        </p:txBody>
      </p:sp>
      <p:sp>
        <p:nvSpPr>
          <p:cNvPr id="54276" name="日期占位符 1"/>
          <p:cNvSpPr txBox="1">
            <a:spLocks noGrp="1" noChangeArrowheads="1"/>
          </p:cNvSpPr>
          <p:nvPr>
            <p:ph type="dt" sz="half" idx="10"/>
          </p:nvPr>
        </p:nvSpPr>
        <p:spPr bwMode="auto"/>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smtClean="0">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23593"/>
                                        </p:tgtEl>
                                        <p:attrNameLst>
                                          <p:attrName>style.visibility</p:attrName>
                                        </p:attrNameLst>
                                      </p:cBhvr>
                                      <p:to>
                                        <p:strVal val="visible"/>
                                      </p:to>
                                    </p:set>
                                    <p:animEffect transition="in" filter="slide(fromLeft)">
                                      <p:cBhvr>
                                        <p:cTn id="7" dur="500"/>
                                        <p:tgtEl>
                                          <p:spTgt spid="23593"/>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23594"/>
                                        </p:tgtEl>
                                        <p:attrNameLst>
                                          <p:attrName>style.visibility</p:attrName>
                                        </p:attrNameLst>
                                      </p:cBhvr>
                                      <p:to>
                                        <p:strVal val="visible"/>
                                      </p:to>
                                    </p:set>
                                    <p:animEffect transition="in" filter="slide(fromBottom)">
                                      <p:cBhvr>
                                        <p:cTn id="11" dur="500"/>
                                        <p:tgtEl>
                                          <p:spTgt spid="235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93" grpId="0" bldLvl="0" animBg="1"/>
      <p:bldP spid="23594" grpId="0" bldLvl="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3" name="标题 23553"/>
          <p:cNvSpPr>
            <a:spLocks noGrp="1"/>
          </p:cNvSpPr>
          <p:nvPr>
            <p:ph type="title"/>
          </p:nvPr>
        </p:nvSpPr>
        <p:spPr/>
        <p:txBody>
          <a:bodyPr wrap="square" lIns="91440" tIns="45720" rIns="91440" bIns="45720" anchor="ctr"/>
          <a:lstStyle/>
          <a:p>
            <a:pPr eaLnBrk="1" hangingPunct="1"/>
            <a:r>
              <a:rPr lang="zh-CN" altLang="en-US" sz="4000" dirty="0">
                <a:latin typeface="黑体" panose="02010600030101010101" pitchFamily="2" charset="-122"/>
                <a:ea typeface="黑体" panose="02010600030101010101" pitchFamily="2" charset="-122"/>
              </a:rPr>
              <a:t>小学口头作文教学评价 </a:t>
            </a:r>
            <a:r>
              <a:rPr lang="zh-CN" altLang="en-US" sz="2400" dirty="0">
                <a:latin typeface="黑体" panose="02010600030101010101" pitchFamily="2" charset="-122"/>
                <a:ea typeface="黑体" panose="02010600030101010101" pitchFamily="2" charset="-122"/>
              </a:rPr>
              <a:t> </a:t>
            </a:r>
          </a:p>
        </p:txBody>
      </p:sp>
      <p:sp>
        <p:nvSpPr>
          <p:cNvPr id="23593" name="AutoShape 14"/>
          <p:cNvSpPr/>
          <p:nvPr/>
        </p:nvSpPr>
        <p:spPr>
          <a:xfrm>
            <a:off x="161925" y="1404938"/>
            <a:ext cx="1595438" cy="676275"/>
          </a:xfrm>
          <a:prstGeom prst="roundRect">
            <a:avLst>
              <a:gd name="adj" fmla="val 16667"/>
            </a:avLst>
          </a:prstGeom>
          <a:solidFill>
            <a:schemeClr val="hlink"/>
          </a:solidFill>
          <a:ln w="38100" cap="flat" cmpd="sng">
            <a:solidFill>
              <a:srgbClr val="FFFFFF">
                <a:alpha val="50195"/>
              </a:srgbClr>
            </a:solidFill>
            <a:prstDash val="solid"/>
            <a:round/>
            <a:headEnd type="none" w="med" len="med"/>
            <a:tailEnd type="none" w="med" len="med"/>
          </a:ln>
        </p:spPr>
        <p:txBody>
          <a:bodyPr wrap="none" anchor="ctr"/>
          <a:lstStyle/>
          <a:p>
            <a:r>
              <a:rPr lang="en-US" altLang="zh-CN" sz="3600" b="1" dirty="0">
                <a:latin typeface="Arial" panose="020B0604020202020204" pitchFamily="34" charset="0"/>
              </a:rPr>
              <a:t>3.</a:t>
            </a:r>
            <a:r>
              <a:rPr lang="zh-CN" altLang="en-US" sz="3600" b="1" dirty="0">
                <a:latin typeface="Arial" panose="020B0604020202020204" pitchFamily="34" charset="0"/>
                <a:ea typeface="宋体" panose="02010600030101010101" pitchFamily="2" charset="-122"/>
              </a:rPr>
              <a:t>自评</a:t>
            </a:r>
            <a:r>
              <a:rPr lang="zh-CN" altLang="en-US" sz="3200" dirty="0">
                <a:latin typeface="Arial" panose="020B0604020202020204" pitchFamily="34" charset="0"/>
                <a:ea typeface="宋体" panose="02010600030101010101" pitchFamily="2" charset="-122"/>
              </a:rPr>
              <a:t> </a:t>
            </a:r>
          </a:p>
        </p:txBody>
      </p:sp>
      <p:sp>
        <p:nvSpPr>
          <p:cNvPr id="23594" name="文本框 23593"/>
          <p:cNvSpPr txBox="1"/>
          <p:nvPr/>
        </p:nvSpPr>
        <p:spPr>
          <a:xfrm>
            <a:off x="250825" y="2438400"/>
            <a:ext cx="8570913" cy="1798638"/>
          </a:xfrm>
          <a:prstGeom prst="rect">
            <a:avLst/>
          </a:prstGeom>
          <a:noFill/>
          <a:ln w="9525">
            <a:noFill/>
          </a:ln>
        </p:spPr>
        <p:txBody>
          <a:bodyPr anchor="t">
            <a:spAutoFit/>
          </a:bodyPr>
          <a:lstStyle/>
          <a:p>
            <a:r>
              <a:rPr lang="zh-CN" altLang="en-US" dirty="0">
                <a:latin typeface="Arial" panose="020B0604020202020204" pitchFamily="34" charset="0"/>
                <a:ea typeface="宋体" panose="02010600030101010101" pitchFamily="2" charset="-122"/>
              </a:rPr>
              <a:t>      </a:t>
            </a:r>
            <a:r>
              <a:rPr lang="zh-CN" altLang="en-US" sz="2400" dirty="0">
                <a:latin typeface="Arial" panose="020B0604020202020204" pitchFamily="34" charset="0"/>
                <a:ea typeface="宋体" panose="02010600030101010101" pitchFamily="2" charset="-122"/>
              </a:rPr>
              <a:t>   </a:t>
            </a:r>
            <a:r>
              <a:rPr lang="zh-CN" altLang="en-US" sz="2800" b="1" dirty="0">
                <a:latin typeface="Arial" panose="020B0604020202020204" pitchFamily="34" charset="0"/>
                <a:ea typeface="宋体" panose="02010600030101010101" pitchFamily="2" charset="-122"/>
              </a:rPr>
              <a:t>这是参与评价的主要体现和最终目标。正确、恰当地进行自我评价对于小学生来说是比较困难的。但我们可以引导学生适当地进行自我评价的实践，找出自己的优缺点，以促进学生自我意识的形成和发展。　</a:t>
            </a:r>
            <a:r>
              <a:rPr lang="zh-CN" altLang="en-US" sz="2400" b="1" dirty="0">
                <a:latin typeface="Arial" panose="020B0604020202020204" pitchFamily="34" charset="0"/>
                <a:ea typeface="宋体" panose="02010600030101010101" pitchFamily="2" charset="-122"/>
              </a:rPr>
              <a:t> </a:t>
            </a:r>
          </a:p>
        </p:txBody>
      </p:sp>
      <p:sp>
        <p:nvSpPr>
          <p:cNvPr id="55300" name="日期占位符 1"/>
          <p:cNvSpPr txBox="1">
            <a:spLocks noGrp="1" noChangeArrowheads="1"/>
          </p:cNvSpPr>
          <p:nvPr>
            <p:ph type="dt" sz="half" idx="10"/>
          </p:nvPr>
        </p:nvSpPr>
        <p:spPr bwMode="auto"/>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1" smtClean="0">
                <a:ln>
                  <a:noFill/>
                </a:ln>
                <a:solidFill>
                  <a:schemeClr val="tx1"/>
                </a:solidFill>
                <a:effectLst/>
                <a:uLnTx/>
                <a:uFillTx/>
                <a:latin typeface="Verdana" panose="020B0604030504040204" pitchFamily="34" charset="0"/>
                <a:ea typeface="宋体" panose="02010600030101010101" pitchFamily="2" charset="-122"/>
                <a:cs typeface="+mn-ea"/>
              </a:rPr>
              <a:t>http://www.thxsyxx.com</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23593"/>
                                        </p:tgtEl>
                                        <p:attrNameLst>
                                          <p:attrName>style.visibility</p:attrName>
                                        </p:attrNameLst>
                                      </p:cBhvr>
                                      <p:to>
                                        <p:strVal val="visible"/>
                                      </p:to>
                                    </p:set>
                                    <p:animEffect transition="in" filter="slide(fromLeft)">
                                      <p:cBhvr>
                                        <p:cTn id="7" dur="500"/>
                                        <p:tgtEl>
                                          <p:spTgt spid="23593"/>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23594"/>
                                        </p:tgtEl>
                                        <p:attrNameLst>
                                          <p:attrName>style.visibility</p:attrName>
                                        </p:attrNameLst>
                                      </p:cBhvr>
                                      <p:to>
                                        <p:strVal val="visible"/>
                                      </p:to>
                                    </p:set>
                                    <p:animEffect transition="in" filter="slide(fromBottom)">
                                      <p:cBhvr>
                                        <p:cTn id="11" dur="500"/>
                                        <p:tgtEl>
                                          <p:spTgt spid="235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93" grpId="0" bldLvl="0" animBg="1"/>
      <p:bldP spid="23594" grpId="0" bldLvl="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7" name="标题 24578"/>
          <p:cNvSpPr>
            <a:spLocks noGrp="1"/>
          </p:cNvSpPr>
          <p:nvPr>
            <p:ph type="title"/>
          </p:nvPr>
        </p:nvSpPr>
        <p:spPr>
          <a:xfrm>
            <a:off x="1295400" y="765175"/>
            <a:ext cx="7380288" cy="482600"/>
          </a:xfrm>
        </p:spPr>
        <p:txBody>
          <a:bodyPr wrap="square" lIns="91440" tIns="45720" rIns="91440" bIns="45720" anchor="ctr"/>
          <a:lstStyle/>
          <a:p>
            <a:pPr eaLnBrk="1" hangingPunct="1"/>
            <a:r>
              <a:rPr lang="zh-CN" altLang="en-US" sz="4000" dirty="0">
                <a:latin typeface="黑体" panose="02010600030101010101" pitchFamily="2" charset="-122"/>
                <a:ea typeface="黑体" panose="02010600030101010101" pitchFamily="2" charset="-122"/>
              </a:rPr>
              <a:t>小学口头作文训练校本课程教材</a:t>
            </a:r>
            <a:endParaRPr lang="en-US" altLang="zh-CN" sz="4000" dirty="0">
              <a:latin typeface="黑体" panose="02010600030101010101" pitchFamily="2" charset="-122"/>
              <a:ea typeface="黑体" panose="02010600030101010101" pitchFamily="2" charset="-122"/>
            </a:endParaRPr>
          </a:p>
        </p:txBody>
      </p:sp>
      <p:sp>
        <p:nvSpPr>
          <p:cNvPr id="173058" name="文本框 24579"/>
          <p:cNvSpPr txBox="1"/>
          <p:nvPr/>
        </p:nvSpPr>
        <p:spPr>
          <a:xfrm>
            <a:off x="6683375" y="3355975"/>
            <a:ext cx="654050" cy="366713"/>
          </a:xfrm>
          <a:prstGeom prst="rect">
            <a:avLst/>
          </a:prstGeom>
          <a:noFill/>
          <a:ln w="9525">
            <a:noFill/>
          </a:ln>
        </p:spPr>
        <p:txBody>
          <a:bodyPr wrap="none" anchor="t">
            <a:spAutoFit/>
          </a:bodyPr>
          <a:lstStyle/>
          <a:p>
            <a:pPr algn="ctr" eaLnBrk="0" hangingPunct="0"/>
            <a:r>
              <a:rPr lang="en-US" altLang="zh-CN" b="1" dirty="0">
                <a:solidFill>
                  <a:schemeClr val="bg1"/>
                </a:solidFill>
                <a:latin typeface="Arial" panose="020B0604020202020204" pitchFamily="34" charset="0"/>
              </a:rPr>
              <a:t>Text</a:t>
            </a:r>
          </a:p>
        </p:txBody>
      </p:sp>
      <p:sp>
        <p:nvSpPr>
          <p:cNvPr id="24582" name="文本框 24581"/>
          <p:cNvSpPr txBox="1"/>
          <p:nvPr/>
        </p:nvSpPr>
        <p:spPr>
          <a:xfrm>
            <a:off x="255588" y="1314450"/>
            <a:ext cx="8864600" cy="1384300"/>
          </a:xfrm>
          <a:prstGeom prst="rect">
            <a:avLst/>
          </a:prstGeom>
          <a:noFill/>
          <a:ln w="9525">
            <a:noFill/>
          </a:ln>
        </p:spPr>
        <p:txBody>
          <a:bodyPr wrap="square" anchor="t">
            <a:spAutoFit/>
          </a:bodyPr>
          <a:lstStyle/>
          <a:p>
            <a:pPr>
              <a:spcBef>
                <a:spcPct val="50000"/>
              </a:spcBef>
            </a:pPr>
            <a:r>
              <a:rPr lang="zh-CN" altLang="en-US" dirty="0">
                <a:latin typeface="Arial" panose="020B0604020202020204" pitchFamily="34" charset="0"/>
                <a:ea typeface="宋体" panose="02010600030101010101" pitchFamily="2" charset="-122"/>
              </a:rPr>
              <a:t>      </a:t>
            </a:r>
            <a:r>
              <a:rPr lang="zh-CN" altLang="en-US" b="1" dirty="0">
                <a:latin typeface="Arial" panose="020B0604020202020204" pitchFamily="34" charset="0"/>
                <a:ea typeface="宋体" panose="02010600030101010101" pitchFamily="2" charset="-122"/>
              </a:rPr>
              <a:t> </a:t>
            </a:r>
            <a:r>
              <a:rPr lang="zh-CN" altLang="en-US" sz="2800" b="1" dirty="0">
                <a:latin typeface="Arial" panose="020B0604020202020204" pitchFamily="34" charset="0"/>
                <a:ea typeface="宋体" panose="02010600030101010101" pitchFamily="2" charset="-122"/>
              </a:rPr>
              <a:t> 为了解决学生口头作文和书面习作资源和形式的问题，我们进行了</a:t>
            </a:r>
            <a:r>
              <a:rPr lang="en-US" altLang="zh-CN" sz="2800" b="1" dirty="0">
                <a:latin typeface="Arial" panose="020B0604020202020204" pitchFamily="34" charset="0"/>
              </a:rPr>
              <a:t>“</a:t>
            </a:r>
            <a:r>
              <a:rPr lang="zh-CN" altLang="en-US" sz="2800" b="1" dirty="0">
                <a:latin typeface="Arial" panose="020B0604020202020204" pitchFamily="34" charset="0"/>
                <a:ea typeface="宋体" panose="02010600030101010101" pitchFamily="2" charset="-122"/>
              </a:rPr>
              <a:t>阅读</a:t>
            </a:r>
            <a:r>
              <a:rPr lang="en-US" altLang="zh-CN" sz="2800" b="1" dirty="0">
                <a:latin typeface="Arial" panose="020B0604020202020204" pitchFamily="34" charset="0"/>
              </a:rPr>
              <a:t>”</a:t>
            </a:r>
            <a:r>
              <a:rPr lang="zh-CN" altLang="en-US" sz="2800" b="1" dirty="0">
                <a:latin typeface="Arial" panose="020B0604020202020204" pitchFamily="34" charset="0"/>
                <a:ea typeface="宋体" panose="02010600030101010101" pitchFamily="2" charset="-122"/>
              </a:rPr>
              <a:t>“绘画”与“作文”相结合的探索。</a:t>
            </a:r>
          </a:p>
        </p:txBody>
      </p:sp>
      <p:sp>
        <p:nvSpPr>
          <p:cNvPr id="111624" name="日期占位符 1"/>
          <p:cNvSpPr txBox="1">
            <a:spLocks noGrp="1" noChangeArrowheads="1"/>
          </p:cNvSpPr>
          <p:nvPr>
            <p:ph type="dt" sz="half" idx="10"/>
          </p:nvPr>
        </p:nvSpPr>
        <p:spPr bwMode="auto">
          <a:ln>
            <a:miter lim="800000"/>
          </a:ln>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smtClean="0">
                <a:ln>
                  <a:noFill/>
                </a:ln>
                <a:solidFill>
                  <a:schemeClr val="tx1"/>
                </a:solidFill>
                <a:effectLst/>
                <a:uLnTx/>
                <a:uFillTx/>
                <a:latin typeface="Verdana" panose="020B0604030504040204" pitchFamily="34" charset="0"/>
                <a:ea typeface="+mn-ea"/>
                <a:cs typeface="+mn-cs"/>
              </a:rPr>
              <a:t>http://www.thxsyxx.com</a:t>
            </a:r>
          </a:p>
        </p:txBody>
      </p:sp>
      <p:sp>
        <p:nvSpPr>
          <p:cNvPr id="169989" name="文本框 1"/>
          <p:cNvSpPr txBox="1"/>
          <p:nvPr/>
        </p:nvSpPr>
        <p:spPr>
          <a:xfrm>
            <a:off x="658178" y="2713355"/>
            <a:ext cx="2541587" cy="460375"/>
          </a:xfrm>
          <a:prstGeom prst="rect">
            <a:avLst/>
          </a:prstGeom>
          <a:noFill/>
          <a:ln w="9525">
            <a:noFill/>
          </a:ln>
        </p:spPr>
        <p:txBody>
          <a:bodyPr wrap="square" anchor="t">
            <a:spAutoFit/>
          </a:bodyPr>
          <a:lstStyle/>
          <a:p>
            <a:r>
              <a:rPr lang="zh-CN" altLang="en-US" sz="2400" b="1">
                <a:solidFill>
                  <a:srgbClr val="0070C0"/>
                </a:solidFill>
                <a:latin typeface="Arial" panose="020B0604020202020204" pitchFamily="34" charset="0"/>
                <a:ea typeface="宋体" panose="02010600030101010101" pitchFamily="2" charset="-122"/>
              </a:rPr>
              <a:t>看图说话写话</a:t>
            </a:r>
            <a:endParaRPr lang="en-US" altLang="zh-CN" sz="2400" b="1">
              <a:solidFill>
                <a:srgbClr val="0070C0"/>
              </a:solidFill>
              <a:latin typeface="Arial" panose="020B0604020202020204" pitchFamily="34" charset="0"/>
            </a:endParaRPr>
          </a:p>
        </p:txBody>
      </p:sp>
      <p:pic>
        <p:nvPicPr>
          <p:cNvPr id="169990" name="图片 2" descr="微信图片_20180502181309_看图王"/>
          <p:cNvPicPr>
            <a:picLocks noChangeAspect="1"/>
          </p:cNvPicPr>
          <p:nvPr/>
        </p:nvPicPr>
        <p:blipFill>
          <a:blip r:embed="rId2" cstate="print"/>
          <a:stretch>
            <a:fillRect/>
          </a:stretch>
        </p:blipFill>
        <p:spPr>
          <a:xfrm>
            <a:off x="300355" y="3173730"/>
            <a:ext cx="3420110" cy="2345690"/>
          </a:xfrm>
          <a:prstGeom prst="rect">
            <a:avLst/>
          </a:prstGeom>
          <a:noFill/>
          <a:ln w="9525">
            <a:noFill/>
          </a:ln>
        </p:spPr>
      </p:pic>
      <p:sp>
        <p:nvSpPr>
          <p:cNvPr id="2" name="文本框 1"/>
          <p:cNvSpPr txBox="1"/>
          <p:nvPr/>
        </p:nvSpPr>
        <p:spPr>
          <a:xfrm>
            <a:off x="4823143" y="2698750"/>
            <a:ext cx="3192462" cy="460375"/>
          </a:xfrm>
          <a:prstGeom prst="rect">
            <a:avLst/>
          </a:prstGeom>
          <a:noFill/>
          <a:ln w="9525">
            <a:noFill/>
          </a:ln>
        </p:spPr>
        <p:txBody>
          <a:bodyPr wrap="square" anchor="t">
            <a:spAutoFit/>
          </a:bodyPr>
          <a:lstStyle/>
          <a:p>
            <a:r>
              <a:rPr lang="zh-CN" altLang="en-US" sz="2400" b="1">
                <a:solidFill>
                  <a:srgbClr val="0070C0"/>
                </a:solidFill>
                <a:latin typeface="Arial" panose="020B0604020202020204" pitchFamily="34" charset="0"/>
                <a:ea typeface="宋体" panose="02010600030101010101" pitchFamily="2" charset="-122"/>
              </a:rPr>
              <a:t>绘画、说话写话</a:t>
            </a:r>
            <a:endParaRPr lang="en-US" altLang="zh-CN" sz="2400" b="1">
              <a:solidFill>
                <a:srgbClr val="0070C0"/>
              </a:solidFill>
              <a:latin typeface="Arial" panose="020B0604020202020204" pitchFamily="34" charset="0"/>
            </a:endParaRPr>
          </a:p>
        </p:txBody>
      </p:sp>
      <p:pic>
        <p:nvPicPr>
          <p:cNvPr id="3" name="图片 2" descr="微信图片_20180503131550_看图王"/>
          <p:cNvPicPr>
            <a:picLocks noChangeAspect="1"/>
          </p:cNvPicPr>
          <p:nvPr/>
        </p:nvPicPr>
        <p:blipFill>
          <a:blip r:embed="rId3" cstate="print"/>
          <a:stretch>
            <a:fillRect/>
          </a:stretch>
        </p:blipFill>
        <p:spPr>
          <a:xfrm>
            <a:off x="4420235" y="3159125"/>
            <a:ext cx="3498215" cy="2430780"/>
          </a:xfrm>
          <a:prstGeom prst="rect">
            <a:avLst/>
          </a:prstGeom>
          <a:noFill/>
          <a:ln w="9525">
            <a:noFill/>
          </a:ln>
        </p:spPr>
      </p:pic>
      <p:pic>
        <p:nvPicPr>
          <p:cNvPr id="172037" name="图片 1" descr="微信图片_20180502181747_看图王"/>
          <p:cNvPicPr>
            <a:picLocks noChangeAspect="1"/>
          </p:cNvPicPr>
          <p:nvPr/>
        </p:nvPicPr>
        <p:blipFill>
          <a:blip r:embed="rId4" cstate="print"/>
          <a:stretch>
            <a:fillRect/>
          </a:stretch>
        </p:blipFill>
        <p:spPr>
          <a:xfrm>
            <a:off x="285720" y="3143248"/>
            <a:ext cx="3418840" cy="2426335"/>
          </a:xfrm>
          <a:prstGeom prst="rect">
            <a:avLst/>
          </a:prstGeom>
          <a:noFill/>
          <a:ln w="9525">
            <a:noFill/>
          </a:ln>
        </p:spPr>
      </p:pic>
      <p:sp>
        <p:nvSpPr>
          <p:cNvPr id="4" name="文本框 3"/>
          <p:cNvSpPr txBox="1"/>
          <p:nvPr/>
        </p:nvSpPr>
        <p:spPr>
          <a:xfrm>
            <a:off x="121285" y="5751195"/>
            <a:ext cx="8794750" cy="701040"/>
          </a:xfrm>
          <a:prstGeom prst="rect">
            <a:avLst/>
          </a:prstGeom>
          <a:noFill/>
        </p:spPr>
        <p:txBody>
          <a:bodyPr wrap="square" rtlCol="0">
            <a:spAutoFit/>
          </a:bodyPr>
          <a:lstStyle/>
          <a:p>
            <a:r>
              <a:rPr lang="en-US" altLang="zh-CN"/>
              <a:t>     </a:t>
            </a:r>
            <a:r>
              <a:rPr lang="en-US" altLang="zh-CN" sz="2000" b="1"/>
              <a:t> </a:t>
            </a:r>
            <a:r>
              <a:rPr lang="zh-CN" altLang="en-US" sz="2000" b="1"/>
              <a:t>学生根据一定的主题自己绘画说话写话，展开合理想象，描绘画面内容。我们还制作剪贴画、树叶贴画、续画、自编连环画、漫画进行说话写话。</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15" nodeType="afterEffect">
                                  <p:stCondLst>
                                    <p:cond delay="0"/>
                                  </p:stCondLst>
                                  <p:childTnLst>
                                    <p:set>
                                      <p:cBhvr>
                                        <p:cTn id="6" dur="1" fill="hold">
                                          <p:stCondLst>
                                            <p:cond delay="0"/>
                                          </p:stCondLst>
                                        </p:cTn>
                                        <p:tgtEl>
                                          <p:spTgt spid="24582"/>
                                        </p:tgtEl>
                                        <p:attrNameLst>
                                          <p:attrName>style.visibility</p:attrName>
                                        </p:attrNameLst>
                                      </p:cBhvr>
                                      <p:to>
                                        <p:strVal val="visible"/>
                                      </p:to>
                                    </p:set>
                                    <p:anim calcmode="lin" valueType="num">
                                      <p:cBhvr>
                                        <p:cTn id="7" dur="1000" fill="hold"/>
                                        <p:tgtEl>
                                          <p:spTgt spid="24582"/>
                                        </p:tgtEl>
                                        <p:attrNameLst>
                                          <p:attrName>ppt_w</p:attrName>
                                        </p:attrNameLst>
                                      </p:cBhvr>
                                      <p:tavLst>
                                        <p:tav tm="0">
                                          <p:val>
                                            <p:strVal val="#ppt_w*0.70"/>
                                          </p:val>
                                        </p:tav>
                                        <p:tav tm="100000">
                                          <p:val>
                                            <p:strVal val="#ppt_w"/>
                                          </p:val>
                                        </p:tav>
                                      </p:tavLst>
                                    </p:anim>
                                    <p:anim calcmode="lin" valueType="num">
                                      <p:cBhvr>
                                        <p:cTn id="8" dur="1000" fill="hold"/>
                                        <p:tgtEl>
                                          <p:spTgt spid="24582"/>
                                        </p:tgtEl>
                                        <p:attrNameLst>
                                          <p:attrName>ppt_h</p:attrName>
                                        </p:attrNameLst>
                                      </p:cBhvr>
                                      <p:tavLst>
                                        <p:tav tm="0">
                                          <p:val>
                                            <p:strVal val="#ppt_h"/>
                                          </p:val>
                                        </p:tav>
                                        <p:tav tm="100000">
                                          <p:val>
                                            <p:strVal val="#ppt_h"/>
                                          </p:val>
                                        </p:tav>
                                      </p:tavLst>
                                    </p:anim>
                                    <p:animEffect transition="in" filter="fade">
                                      <p:cBhvr>
                                        <p:cTn id="9" dur="1000"/>
                                        <p:tgtEl>
                                          <p:spTgt spid="24582"/>
                                        </p:tgtEl>
                                      </p:cBhvr>
                                    </p:animEffect>
                                  </p:childTnLst>
                                </p:cTn>
                              </p:par>
                            </p:childTnLst>
                          </p:cTn>
                        </p:par>
                        <p:par>
                          <p:cTn id="10" fill="hold">
                            <p:stCondLst>
                              <p:cond delay="1000"/>
                            </p:stCondLst>
                            <p:childTnLst>
                              <p:par>
                                <p:cTn id="11" presetID="1" presetClass="entr" presetSubtype="0" fill="hold" grpId="0" nodeType="afterEffect">
                                  <p:stCondLst>
                                    <p:cond delay="5000"/>
                                  </p:stCondLst>
                                  <p:childTnLst>
                                    <p:set>
                                      <p:cBhvr>
                                        <p:cTn id="12" dur="1" fill="hold">
                                          <p:stCondLst>
                                            <p:cond delay="0"/>
                                          </p:stCondLst>
                                        </p:cTn>
                                        <p:tgtEl>
                                          <p:spTgt spid="169989"/>
                                        </p:tgtEl>
                                        <p:attrNameLst>
                                          <p:attrName>style.visibility</p:attrName>
                                        </p:attrNameLst>
                                      </p:cBhvr>
                                      <p:to>
                                        <p:strVal val="visible"/>
                                      </p:to>
                                    </p:set>
                                  </p:childTnLst>
                                </p:cTn>
                              </p:par>
                            </p:childTnLst>
                          </p:cTn>
                        </p:par>
                        <p:par>
                          <p:cTn id="13" fill="hold">
                            <p:stCondLst>
                              <p:cond delay="6000"/>
                            </p:stCondLst>
                            <p:childTnLst>
                              <p:par>
                                <p:cTn id="14" presetID="1" presetClass="entr" presetSubtype="0" fill="hold" nodeType="afterEffect">
                                  <p:stCondLst>
                                    <p:cond delay="0"/>
                                  </p:stCondLst>
                                  <p:childTnLst>
                                    <p:set>
                                      <p:cBhvr>
                                        <p:cTn id="15" dur="1" fill="hold">
                                          <p:stCondLst>
                                            <p:cond delay="0"/>
                                          </p:stCondLst>
                                        </p:cTn>
                                        <p:tgtEl>
                                          <p:spTgt spid="169990"/>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172037"/>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2"/>
                                        </p:tgtEl>
                                        <p:attrNameLst>
                                          <p:attrName>style.visibility</p:attrName>
                                        </p:attrNameLst>
                                      </p:cBhvr>
                                      <p:to>
                                        <p:strVal val="visible"/>
                                      </p:to>
                                    </p:set>
                                  </p:childTnLst>
                                </p:cTn>
                              </p:par>
                            </p:childTnLst>
                          </p:cTn>
                        </p:par>
                        <p:par>
                          <p:cTn id="24" fill="hold">
                            <p:stCondLst>
                              <p:cond delay="0"/>
                            </p:stCondLst>
                            <p:childTnLst>
                              <p:par>
                                <p:cTn id="25" presetID="1" presetClass="entr" presetSubtype="0"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childTnLst>
                                </p:cTn>
                              </p:par>
                            </p:childTnLst>
                          </p:cTn>
                        </p:par>
                        <p:par>
                          <p:cTn id="27" fill="hold">
                            <p:stCondLst>
                              <p:cond delay="0"/>
                            </p:stCondLst>
                            <p:childTnLst>
                              <p:par>
                                <p:cTn id="28" presetID="2" presetClass="entr" presetSubtype="4" fill="hold" grpId="0" nodeType="after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additive="base">
                                        <p:cTn id="30" dur="2000" fill="hold"/>
                                        <p:tgtEl>
                                          <p:spTgt spid="4"/>
                                        </p:tgtEl>
                                        <p:attrNameLst>
                                          <p:attrName>ppt_x</p:attrName>
                                        </p:attrNameLst>
                                      </p:cBhvr>
                                      <p:tavLst>
                                        <p:tav tm="0">
                                          <p:val>
                                            <p:strVal val="#ppt_x"/>
                                          </p:val>
                                        </p:tav>
                                        <p:tav tm="100000">
                                          <p:val>
                                            <p:strVal val="#ppt_x"/>
                                          </p:val>
                                        </p:tav>
                                      </p:tavLst>
                                    </p:anim>
                                    <p:anim calcmode="lin" valueType="num">
                                      <p:cBhvr additive="base">
                                        <p:cTn id="31" dur="20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2" grpId="0" bldLvl="0"/>
      <p:bldP spid="24582" grpId="1" bldLvl="0"/>
      <p:bldP spid="24582" grpId="2" bldLvl="0"/>
      <p:bldP spid="24582" grpId="3" bldLvl="0"/>
      <p:bldP spid="24582" grpId="4" bldLvl="0"/>
      <p:bldP spid="24582" grpId="5" bldLvl="0"/>
      <p:bldP spid="24582" grpId="6" bldLvl="0"/>
      <p:bldP spid="24582" grpId="7" bldLvl="0"/>
      <p:bldP spid="24582" grpId="8" bldLvl="0"/>
      <p:bldP spid="24582" grpId="9" bldLvl="0"/>
      <p:bldP spid="24582" grpId="10" bldLvl="0"/>
      <p:bldP spid="24582" grpId="11"/>
      <p:bldP spid="24582" grpId="12"/>
      <p:bldP spid="24582" grpId="13"/>
      <p:bldP spid="24582" grpId="14"/>
      <p:bldP spid="24582" grpId="15"/>
      <p:bldP spid="169989" grpId="0"/>
      <p:bldP spid="2" grpId="0"/>
      <p:bldP spid="4"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1" name="标题 24578"/>
          <p:cNvSpPr>
            <a:spLocks noGrp="1"/>
          </p:cNvSpPr>
          <p:nvPr>
            <p:ph type="title"/>
          </p:nvPr>
        </p:nvSpPr>
        <p:spPr>
          <a:xfrm>
            <a:off x="1295400" y="765175"/>
            <a:ext cx="7380288" cy="482600"/>
          </a:xfrm>
        </p:spPr>
        <p:txBody>
          <a:bodyPr wrap="square" lIns="91440" tIns="45720" rIns="91440" bIns="45720" anchor="ctr"/>
          <a:lstStyle/>
          <a:p>
            <a:pPr eaLnBrk="1" hangingPunct="1"/>
            <a:r>
              <a:rPr lang="zh-CN" altLang="en-US" sz="4000" dirty="0">
                <a:latin typeface="黑体" panose="02010600030101010101" pitchFamily="2" charset="-122"/>
                <a:ea typeface="黑体" panose="02010600030101010101" pitchFamily="2" charset="-122"/>
              </a:rPr>
              <a:t>小学口头作文训练校本课程教材</a:t>
            </a:r>
            <a:endParaRPr lang="en-US" altLang="zh-CN" sz="4000" dirty="0">
              <a:latin typeface="黑体" panose="02010600030101010101" pitchFamily="2" charset="-122"/>
              <a:ea typeface="黑体" panose="02010600030101010101" pitchFamily="2" charset="-122"/>
            </a:endParaRPr>
          </a:p>
        </p:txBody>
      </p:sp>
      <p:sp>
        <p:nvSpPr>
          <p:cNvPr id="174082" name="文本框 24579"/>
          <p:cNvSpPr txBox="1"/>
          <p:nvPr/>
        </p:nvSpPr>
        <p:spPr>
          <a:xfrm>
            <a:off x="6683375" y="3355975"/>
            <a:ext cx="654050" cy="366713"/>
          </a:xfrm>
          <a:prstGeom prst="rect">
            <a:avLst/>
          </a:prstGeom>
          <a:noFill/>
          <a:ln w="9525">
            <a:noFill/>
          </a:ln>
        </p:spPr>
        <p:txBody>
          <a:bodyPr wrap="none" anchor="t">
            <a:spAutoFit/>
          </a:bodyPr>
          <a:lstStyle/>
          <a:p>
            <a:pPr algn="ctr" eaLnBrk="0" hangingPunct="0"/>
            <a:r>
              <a:rPr lang="en-US" altLang="zh-CN" b="1" dirty="0">
                <a:solidFill>
                  <a:schemeClr val="bg1"/>
                </a:solidFill>
                <a:latin typeface="Arial" panose="020B0604020202020204" pitchFamily="34" charset="0"/>
              </a:rPr>
              <a:t>Text</a:t>
            </a:r>
          </a:p>
        </p:txBody>
      </p:sp>
      <p:sp>
        <p:nvSpPr>
          <p:cNvPr id="24582" name="文本框 24581"/>
          <p:cNvSpPr txBox="1"/>
          <p:nvPr/>
        </p:nvSpPr>
        <p:spPr>
          <a:xfrm>
            <a:off x="255588" y="1314450"/>
            <a:ext cx="8864600" cy="1384300"/>
          </a:xfrm>
          <a:prstGeom prst="rect">
            <a:avLst/>
          </a:prstGeom>
          <a:noFill/>
          <a:ln w="9525">
            <a:noFill/>
          </a:ln>
        </p:spPr>
        <p:txBody>
          <a:bodyPr wrap="square" anchor="t">
            <a:spAutoFit/>
          </a:bodyPr>
          <a:lstStyle/>
          <a:p>
            <a:pPr>
              <a:spcBef>
                <a:spcPct val="50000"/>
              </a:spcBef>
            </a:pPr>
            <a:r>
              <a:rPr lang="zh-CN" altLang="en-US" dirty="0">
                <a:latin typeface="Arial" panose="020B0604020202020204" pitchFamily="34" charset="0"/>
                <a:ea typeface="宋体" panose="02010600030101010101" pitchFamily="2" charset="-122"/>
              </a:rPr>
              <a:t>      </a:t>
            </a:r>
            <a:r>
              <a:rPr lang="zh-CN" altLang="en-US" b="1" dirty="0">
                <a:latin typeface="Arial" panose="020B0604020202020204" pitchFamily="34" charset="0"/>
                <a:ea typeface="宋体" panose="02010600030101010101" pitchFamily="2" charset="-122"/>
              </a:rPr>
              <a:t> </a:t>
            </a:r>
            <a:r>
              <a:rPr lang="zh-CN" altLang="en-US" sz="2800" b="1" dirty="0">
                <a:latin typeface="Arial" panose="020B0604020202020204" pitchFamily="34" charset="0"/>
                <a:ea typeface="宋体" panose="02010600030101010101" pitchFamily="2" charset="-122"/>
              </a:rPr>
              <a:t> 为了解决学生口头作文和书面习作资源和形式的问题，我们进行了</a:t>
            </a:r>
            <a:r>
              <a:rPr lang="en-US" altLang="zh-CN" sz="2800" b="1" dirty="0">
                <a:latin typeface="Arial" panose="020B0604020202020204" pitchFamily="34" charset="0"/>
              </a:rPr>
              <a:t>“</a:t>
            </a:r>
            <a:r>
              <a:rPr lang="zh-CN" altLang="en-US" sz="2800" b="1" dirty="0">
                <a:latin typeface="Arial" panose="020B0604020202020204" pitchFamily="34" charset="0"/>
                <a:ea typeface="宋体" panose="02010600030101010101" pitchFamily="2" charset="-122"/>
              </a:rPr>
              <a:t>阅读</a:t>
            </a:r>
            <a:r>
              <a:rPr lang="en-US" altLang="zh-CN" sz="2800" b="1" dirty="0">
                <a:latin typeface="Arial" panose="020B0604020202020204" pitchFamily="34" charset="0"/>
              </a:rPr>
              <a:t>”</a:t>
            </a:r>
            <a:r>
              <a:rPr lang="zh-CN" altLang="en-US" sz="2800" b="1" dirty="0">
                <a:latin typeface="Arial" panose="020B0604020202020204" pitchFamily="34" charset="0"/>
                <a:ea typeface="宋体" panose="02010600030101010101" pitchFamily="2" charset="-122"/>
              </a:rPr>
              <a:t>“绘画”与“作文”相结合的探索。</a:t>
            </a:r>
          </a:p>
        </p:txBody>
      </p:sp>
      <p:sp>
        <p:nvSpPr>
          <p:cNvPr id="111624" name="日期占位符 1"/>
          <p:cNvSpPr txBox="1">
            <a:spLocks noGrp="1" noChangeArrowheads="1"/>
          </p:cNvSpPr>
          <p:nvPr>
            <p:ph type="dt" sz="half" idx="10"/>
          </p:nvPr>
        </p:nvSpPr>
        <p:spPr bwMode="auto">
          <a:ln>
            <a:miter lim="800000"/>
          </a:ln>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smtClean="0">
                <a:ln>
                  <a:noFill/>
                </a:ln>
                <a:solidFill>
                  <a:schemeClr val="tx1"/>
                </a:solidFill>
                <a:effectLst/>
                <a:uLnTx/>
                <a:uFillTx/>
                <a:latin typeface="Verdana" panose="020B0604030504040204" pitchFamily="34" charset="0"/>
                <a:ea typeface="+mn-ea"/>
                <a:cs typeface="+mn-cs"/>
              </a:rPr>
              <a:t>http://www.thxsyxx.com</a:t>
            </a:r>
          </a:p>
        </p:txBody>
      </p:sp>
      <p:pic>
        <p:nvPicPr>
          <p:cNvPr id="6" name="图片 5" descr="mmexport1493112966531"/>
          <p:cNvPicPr>
            <a:picLocks noChangeAspect="1"/>
          </p:cNvPicPr>
          <p:nvPr/>
        </p:nvPicPr>
        <p:blipFill>
          <a:blip r:embed="rId2" cstate="print"/>
          <a:stretch>
            <a:fillRect/>
          </a:stretch>
        </p:blipFill>
        <p:spPr>
          <a:xfrm>
            <a:off x="333375" y="3117533"/>
            <a:ext cx="2352675" cy="3143250"/>
          </a:xfrm>
          <a:prstGeom prst="rect">
            <a:avLst/>
          </a:prstGeom>
          <a:noFill/>
          <a:ln w="9525">
            <a:noFill/>
          </a:ln>
        </p:spPr>
      </p:pic>
      <p:sp>
        <p:nvSpPr>
          <p:cNvPr id="171014" name="文本框 2"/>
          <p:cNvSpPr txBox="1"/>
          <p:nvPr/>
        </p:nvSpPr>
        <p:spPr>
          <a:xfrm>
            <a:off x="681990" y="2657475"/>
            <a:ext cx="1655763" cy="460375"/>
          </a:xfrm>
          <a:prstGeom prst="rect">
            <a:avLst/>
          </a:prstGeom>
          <a:noFill/>
          <a:ln w="9525">
            <a:noFill/>
          </a:ln>
        </p:spPr>
        <p:txBody>
          <a:bodyPr wrap="square" anchor="t">
            <a:spAutoFit/>
          </a:bodyPr>
          <a:lstStyle/>
          <a:p>
            <a:r>
              <a:rPr lang="zh-CN" altLang="en-US" sz="2400" b="1">
                <a:solidFill>
                  <a:srgbClr val="0070C0"/>
                </a:solidFill>
                <a:latin typeface="Arial" panose="020B0604020202020204" pitchFamily="34" charset="0"/>
                <a:ea typeface="宋体" panose="02010600030101010101" pitchFamily="2" charset="-122"/>
              </a:rPr>
              <a:t>绘画日记</a:t>
            </a:r>
          </a:p>
        </p:txBody>
      </p:sp>
      <p:pic>
        <p:nvPicPr>
          <p:cNvPr id="3" name="图片 2" descr="微信图片_20180503135237_看图王"/>
          <p:cNvPicPr>
            <a:picLocks noChangeAspect="1"/>
          </p:cNvPicPr>
          <p:nvPr/>
        </p:nvPicPr>
        <p:blipFill>
          <a:blip r:embed="rId3" cstate="print"/>
          <a:stretch>
            <a:fillRect/>
          </a:stretch>
        </p:blipFill>
        <p:spPr>
          <a:xfrm>
            <a:off x="3829050" y="2555240"/>
            <a:ext cx="4558665" cy="3124835"/>
          </a:xfrm>
          <a:prstGeom prst="rect">
            <a:avLst/>
          </a:prstGeom>
          <a:noFill/>
          <a:ln w="9525">
            <a:noFill/>
          </a:ln>
        </p:spPr>
      </p:pic>
      <p:sp>
        <p:nvSpPr>
          <p:cNvPr id="4" name="文本框 3"/>
          <p:cNvSpPr txBox="1"/>
          <p:nvPr/>
        </p:nvSpPr>
        <p:spPr>
          <a:xfrm>
            <a:off x="3001645" y="5768975"/>
            <a:ext cx="5878830" cy="701040"/>
          </a:xfrm>
          <a:prstGeom prst="rect">
            <a:avLst/>
          </a:prstGeom>
          <a:noFill/>
        </p:spPr>
        <p:txBody>
          <a:bodyPr wrap="square" rtlCol="0">
            <a:spAutoFit/>
          </a:bodyPr>
          <a:lstStyle/>
          <a:p>
            <a:r>
              <a:rPr lang="en-US" altLang="zh-CN"/>
              <a:t>     </a:t>
            </a:r>
            <a:r>
              <a:rPr lang="en-US" altLang="zh-CN" sz="2000" b="1"/>
              <a:t> </a:t>
            </a:r>
            <a:r>
              <a:rPr lang="zh-CN" altLang="en-US" sz="2000" b="1"/>
              <a:t>根据每一次的主题，拓展学生与主题相关的阅读，丰富学生的积累。</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11" nodeType="afterEffect">
                                  <p:stCondLst>
                                    <p:cond delay="0"/>
                                  </p:stCondLst>
                                  <p:childTnLst>
                                    <p:set>
                                      <p:cBhvr>
                                        <p:cTn id="6" dur="1" fill="hold">
                                          <p:stCondLst>
                                            <p:cond delay="0"/>
                                          </p:stCondLst>
                                        </p:cTn>
                                        <p:tgtEl>
                                          <p:spTgt spid="24582"/>
                                        </p:tgtEl>
                                        <p:attrNameLst>
                                          <p:attrName>style.visibility</p:attrName>
                                        </p:attrNameLst>
                                      </p:cBhvr>
                                      <p:to>
                                        <p:strVal val="visible"/>
                                      </p:to>
                                    </p:set>
                                    <p:animEffect transition="in" filter="randombar(horizontal)">
                                      <p:cBhvr>
                                        <p:cTn id="7" dur="500"/>
                                        <p:tgtEl>
                                          <p:spTgt spid="2458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71014"/>
                                        </p:tgtEl>
                                        <p:attrNameLst>
                                          <p:attrName>style.visibility</p:attrName>
                                        </p:attrNameLst>
                                      </p:cBhvr>
                                      <p:to>
                                        <p:strVal val="visible"/>
                                      </p:to>
                                    </p:set>
                                  </p:childTnLst>
                                </p:cTn>
                              </p:par>
                            </p:childTnLst>
                          </p:cTn>
                        </p:par>
                        <p:par>
                          <p:cTn id="12" fill="hold">
                            <p:stCondLst>
                              <p:cond delay="0"/>
                            </p:stCondLst>
                            <p:childTnLst>
                              <p:par>
                                <p:cTn id="13" presetID="12" presetClass="entr" presetSubtype="4"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2000"/>
                                        <p:tgtEl>
                                          <p:spTgt spid="6"/>
                                        </p:tgtEl>
                                        <p:attrNameLst>
                                          <p:attrName>ppt_y</p:attrName>
                                        </p:attrNameLst>
                                      </p:cBhvr>
                                      <p:tavLst>
                                        <p:tav tm="0">
                                          <p:val>
                                            <p:strVal val="#ppt_y+#ppt_h*1.125000"/>
                                          </p:val>
                                        </p:tav>
                                        <p:tav tm="100000">
                                          <p:val>
                                            <p:strVal val="#ppt_y"/>
                                          </p:val>
                                        </p:tav>
                                      </p:tavLst>
                                    </p:anim>
                                    <p:animEffect transition="in" filter="wipe(up)">
                                      <p:cBhvr>
                                        <p:cTn id="16" dur="20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2000" fill="hold"/>
                                        <p:tgtEl>
                                          <p:spTgt spid="3"/>
                                        </p:tgtEl>
                                        <p:attrNameLst>
                                          <p:attrName>ppt_x</p:attrName>
                                        </p:attrNameLst>
                                      </p:cBhvr>
                                      <p:tavLst>
                                        <p:tav tm="0">
                                          <p:val>
                                            <p:strVal val="#ppt_x"/>
                                          </p:val>
                                        </p:tav>
                                        <p:tav tm="100000">
                                          <p:val>
                                            <p:strVal val="#ppt_x"/>
                                          </p:val>
                                        </p:tav>
                                      </p:tavLst>
                                    </p:anim>
                                    <p:anim calcmode="lin" valueType="num">
                                      <p:cBhvr additive="base">
                                        <p:cTn id="22" dur="2000" fill="hold"/>
                                        <p:tgtEl>
                                          <p:spTgt spid="3"/>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12" presetClass="entr" presetSubtype="4" fill="hold" grpId="0" nodeType="after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additive="base">
                                        <p:cTn id="26" dur="2000"/>
                                        <p:tgtEl>
                                          <p:spTgt spid="4"/>
                                        </p:tgtEl>
                                        <p:attrNameLst>
                                          <p:attrName>ppt_y</p:attrName>
                                        </p:attrNameLst>
                                      </p:cBhvr>
                                      <p:tavLst>
                                        <p:tav tm="0">
                                          <p:val>
                                            <p:strVal val="#ppt_y+#ppt_h*1.125000"/>
                                          </p:val>
                                        </p:tav>
                                        <p:tav tm="100000">
                                          <p:val>
                                            <p:strVal val="#ppt_y"/>
                                          </p:val>
                                        </p:tav>
                                      </p:tavLst>
                                    </p:anim>
                                    <p:animEffect transition="in" filter="wipe(up)">
                                      <p:cBhvr>
                                        <p:cTn id="2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2" grpId="0" bldLvl="0"/>
      <p:bldP spid="24582" grpId="1" bldLvl="0"/>
      <p:bldP spid="24582" grpId="2" bldLvl="0"/>
      <p:bldP spid="24582" grpId="3" bldLvl="0"/>
      <p:bldP spid="24582" grpId="4" bldLvl="0"/>
      <p:bldP spid="24582" grpId="5" bldLvl="0"/>
      <p:bldP spid="24582" grpId="6" bldLvl="0"/>
      <p:bldP spid="24582" grpId="7" bldLvl="0"/>
      <p:bldP spid="24582" grpId="8" bldLvl="0"/>
      <p:bldP spid="24582" grpId="9" bldLvl="0"/>
      <p:bldP spid="24582" grpId="10" bldLvl="0"/>
      <p:bldP spid="24582" grpId="11" bldLvl="0"/>
      <p:bldP spid="171014" grpId="0"/>
      <p:bldP spid="4" grpId="0"/>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5" name="标题 24578"/>
          <p:cNvSpPr>
            <a:spLocks noGrp="1"/>
          </p:cNvSpPr>
          <p:nvPr>
            <p:ph type="title"/>
          </p:nvPr>
        </p:nvSpPr>
        <p:spPr>
          <a:xfrm>
            <a:off x="1295400" y="765175"/>
            <a:ext cx="7380288" cy="482600"/>
          </a:xfrm>
        </p:spPr>
        <p:txBody>
          <a:bodyPr wrap="square" lIns="91440" tIns="45720" rIns="91440" bIns="45720" anchor="ctr"/>
          <a:lstStyle/>
          <a:p>
            <a:pPr eaLnBrk="1" hangingPunct="1"/>
            <a:r>
              <a:rPr lang="zh-CN" altLang="en-US" sz="4000" dirty="0">
                <a:latin typeface="黑体" panose="02010600030101010101" pitchFamily="2" charset="-122"/>
                <a:ea typeface="黑体" panose="02010600030101010101" pitchFamily="2" charset="-122"/>
              </a:rPr>
              <a:t>小学口头作文训练校本课程教材</a:t>
            </a:r>
            <a:endParaRPr lang="en-US" altLang="zh-CN" sz="4000" dirty="0">
              <a:latin typeface="黑体" panose="02010600030101010101" pitchFamily="2" charset="-122"/>
              <a:ea typeface="黑体" panose="02010600030101010101" pitchFamily="2" charset="-122"/>
            </a:endParaRPr>
          </a:p>
        </p:txBody>
      </p:sp>
      <p:sp>
        <p:nvSpPr>
          <p:cNvPr id="175106" name="文本框 24579"/>
          <p:cNvSpPr txBox="1"/>
          <p:nvPr/>
        </p:nvSpPr>
        <p:spPr>
          <a:xfrm>
            <a:off x="6683375" y="3355975"/>
            <a:ext cx="654050" cy="366713"/>
          </a:xfrm>
          <a:prstGeom prst="rect">
            <a:avLst/>
          </a:prstGeom>
          <a:noFill/>
          <a:ln w="9525">
            <a:noFill/>
          </a:ln>
        </p:spPr>
        <p:txBody>
          <a:bodyPr wrap="none" anchor="t">
            <a:spAutoFit/>
          </a:bodyPr>
          <a:lstStyle/>
          <a:p>
            <a:pPr algn="ctr" eaLnBrk="0" hangingPunct="0"/>
            <a:r>
              <a:rPr lang="en-US" altLang="zh-CN" b="1" dirty="0">
                <a:solidFill>
                  <a:schemeClr val="bg1"/>
                </a:solidFill>
                <a:latin typeface="Arial" panose="020B0604020202020204" pitchFamily="34" charset="0"/>
              </a:rPr>
              <a:t>Text</a:t>
            </a:r>
          </a:p>
        </p:txBody>
      </p:sp>
      <p:sp>
        <p:nvSpPr>
          <p:cNvPr id="24582" name="文本框 24581"/>
          <p:cNvSpPr txBox="1"/>
          <p:nvPr/>
        </p:nvSpPr>
        <p:spPr>
          <a:xfrm>
            <a:off x="255588" y="1314450"/>
            <a:ext cx="8864600" cy="1384300"/>
          </a:xfrm>
          <a:prstGeom prst="rect">
            <a:avLst/>
          </a:prstGeom>
          <a:noFill/>
          <a:ln w="9525">
            <a:noFill/>
          </a:ln>
        </p:spPr>
        <p:txBody>
          <a:bodyPr wrap="square" anchor="t">
            <a:spAutoFit/>
          </a:bodyPr>
          <a:lstStyle/>
          <a:p>
            <a:pPr>
              <a:spcBef>
                <a:spcPct val="50000"/>
              </a:spcBef>
            </a:pPr>
            <a:r>
              <a:rPr lang="zh-CN" altLang="en-US" dirty="0">
                <a:latin typeface="Arial" panose="020B0604020202020204" pitchFamily="34" charset="0"/>
                <a:ea typeface="宋体" panose="02010600030101010101" pitchFamily="2" charset="-122"/>
              </a:rPr>
              <a:t>      </a:t>
            </a:r>
            <a:r>
              <a:rPr lang="zh-CN" altLang="en-US" b="1" dirty="0">
                <a:latin typeface="Arial" panose="020B0604020202020204" pitchFamily="34" charset="0"/>
                <a:ea typeface="宋体" panose="02010600030101010101" pitchFamily="2" charset="-122"/>
              </a:rPr>
              <a:t> </a:t>
            </a:r>
            <a:r>
              <a:rPr lang="zh-CN" altLang="en-US" sz="2800" b="1" dirty="0">
                <a:latin typeface="Arial" panose="020B0604020202020204" pitchFamily="34" charset="0"/>
                <a:ea typeface="宋体" panose="02010600030101010101" pitchFamily="2" charset="-122"/>
              </a:rPr>
              <a:t> </a:t>
            </a:r>
            <a:r>
              <a:rPr lang="zh-CN" altLang="en-US" sz="2800" b="1" dirty="0">
                <a:latin typeface="Arial" panose="020B0604020202020204" pitchFamily="34" charset="0"/>
                <a:ea typeface="宋体" panose="02010600030101010101" pitchFamily="2" charset="-122"/>
                <a:sym typeface="宋体" panose="02010600030101010101" pitchFamily="2" charset="-122"/>
              </a:rPr>
              <a:t>为了解决学生口头作文和书面习作资源和形式的问题，我们进行了</a:t>
            </a:r>
            <a:r>
              <a:rPr lang="en-US" altLang="zh-CN" sz="2800" b="1" dirty="0">
                <a:latin typeface="Arial" panose="020B0604020202020204" pitchFamily="34" charset="0"/>
                <a:sym typeface="宋体" panose="02010600030101010101" pitchFamily="2" charset="-122"/>
              </a:rPr>
              <a:t>“</a:t>
            </a:r>
            <a:r>
              <a:rPr lang="zh-CN" altLang="en-US" sz="2800" b="1" dirty="0">
                <a:latin typeface="Arial" panose="020B0604020202020204" pitchFamily="34" charset="0"/>
                <a:ea typeface="宋体" panose="02010600030101010101" pitchFamily="2" charset="-122"/>
                <a:sym typeface="宋体" panose="02010600030101010101" pitchFamily="2" charset="-122"/>
              </a:rPr>
              <a:t>阅读</a:t>
            </a:r>
            <a:r>
              <a:rPr lang="en-US" altLang="zh-CN" sz="2800" b="1" dirty="0">
                <a:latin typeface="Arial" panose="020B0604020202020204" pitchFamily="34" charset="0"/>
                <a:sym typeface="宋体" panose="02010600030101010101" pitchFamily="2" charset="-122"/>
              </a:rPr>
              <a:t>”</a:t>
            </a:r>
            <a:r>
              <a:rPr lang="zh-CN" altLang="en-US" sz="2800" b="1" dirty="0">
                <a:latin typeface="Arial" panose="020B0604020202020204" pitchFamily="34" charset="0"/>
                <a:ea typeface="宋体" panose="02010600030101010101" pitchFamily="2" charset="-122"/>
                <a:sym typeface="宋体" panose="02010600030101010101" pitchFamily="2" charset="-122"/>
              </a:rPr>
              <a:t>“绘画”与“作文”相结合的探索。</a:t>
            </a:r>
            <a:endParaRPr lang="zh-CN" altLang="en-US" sz="2800" b="1" dirty="0">
              <a:latin typeface="Arial" panose="020B0604020202020204" pitchFamily="34" charset="0"/>
              <a:ea typeface="宋体" panose="02010600030101010101" pitchFamily="2" charset="-122"/>
            </a:endParaRPr>
          </a:p>
        </p:txBody>
      </p:sp>
      <p:sp>
        <p:nvSpPr>
          <p:cNvPr id="111624" name="日期占位符 1"/>
          <p:cNvSpPr txBox="1">
            <a:spLocks noGrp="1" noChangeArrowheads="1"/>
          </p:cNvSpPr>
          <p:nvPr>
            <p:ph type="dt" sz="half" idx="10"/>
          </p:nvPr>
        </p:nvSpPr>
        <p:spPr bwMode="auto">
          <a:ln>
            <a:miter lim="800000"/>
          </a:ln>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smtClean="0">
                <a:ln>
                  <a:noFill/>
                </a:ln>
                <a:solidFill>
                  <a:schemeClr val="tx1"/>
                </a:solidFill>
                <a:effectLst/>
                <a:uLnTx/>
                <a:uFillTx/>
                <a:latin typeface="Verdana" panose="020B0604030504040204" pitchFamily="34" charset="0"/>
                <a:ea typeface="+mn-ea"/>
                <a:cs typeface="+mn-cs"/>
              </a:rPr>
              <a:t>http://www.thxsyxx.com</a:t>
            </a:r>
          </a:p>
        </p:txBody>
      </p:sp>
      <p:sp>
        <p:nvSpPr>
          <p:cNvPr id="175109" name="文本框 2"/>
          <p:cNvSpPr txBox="1"/>
          <p:nvPr/>
        </p:nvSpPr>
        <p:spPr>
          <a:xfrm>
            <a:off x="698500" y="2914650"/>
            <a:ext cx="8121650" cy="2784475"/>
          </a:xfrm>
          <a:prstGeom prst="rect">
            <a:avLst/>
          </a:prstGeom>
          <a:noFill/>
          <a:ln w="9525">
            <a:noFill/>
          </a:ln>
        </p:spPr>
        <p:txBody>
          <a:bodyPr wrap="square" anchor="t">
            <a:spAutoFit/>
          </a:bodyPr>
          <a:lstStyle/>
          <a:p>
            <a:pPr>
              <a:lnSpc>
                <a:spcPts val="3500"/>
              </a:lnSpc>
            </a:pPr>
            <a:r>
              <a:rPr lang="en-US" altLang="zh-CN">
                <a:latin typeface="Arial" panose="020B0604020202020204" pitchFamily="34" charset="0"/>
              </a:rPr>
              <a:t>        </a:t>
            </a:r>
            <a:r>
              <a:rPr lang="en-US" altLang="zh-CN">
                <a:solidFill>
                  <a:srgbClr val="C92FB2"/>
                </a:solidFill>
                <a:latin typeface="Arial" panose="020B0604020202020204" pitchFamily="34" charset="0"/>
              </a:rPr>
              <a:t> </a:t>
            </a:r>
            <a:r>
              <a:rPr lang="en-US" altLang="zh-CN" sz="2800" b="1">
                <a:solidFill>
                  <a:srgbClr val="0070C0"/>
                </a:solidFill>
                <a:latin typeface="宋体" panose="02010600030101010101" pitchFamily="2" charset="-122"/>
              </a:rPr>
              <a:t>把抽象的</a:t>
            </a:r>
            <a:r>
              <a:rPr lang="zh-CN" altLang="en-US" sz="2800" b="1">
                <a:solidFill>
                  <a:srgbClr val="0070C0"/>
                </a:solidFill>
                <a:latin typeface="宋体" panose="02010600030101010101" pitchFamily="2" charset="-122"/>
                <a:ea typeface="宋体" panose="02010600030101010101" pitchFamily="2" charset="-122"/>
              </a:rPr>
              <a:t>说话</a:t>
            </a:r>
            <a:r>
              <a:rPr lang="en-US" altLang="zh-CN" sz="2800" b="1">
                <a:solidFill>
                  <a:srgbClr val="0070C0"/>
                </a:solidFill>
                <a:latin typeface="宋体" panose="02010600030101010101" pitchFamily="2" charset="-122"/>
              </a:rPr>
              <a:t>写话训练和形象直观的绘画结合在一起，既激发了儿童的兴趣，又给他们提供了鲜活的素材。由画到文，是一种思维向语言转化，在转化中可以提高儿童的想象表达能力</a:t>
            </a:r>
            <a:r>
              <a:rPr lang="zh-CN" altLang="en-US" sz="2800" b="1">
                <a:solidFill>
                  <a:srgbClr val="0070C0"/>
                </a:solidFill>
                <a:latin typeface="宋体" panose="02010600030101010101" pitchFamily="2" charset="-122"/>
                <a:ea typeface="宋体" panose="02010600030101010101" pitchFamily="2" charset="-122"/>
              </a:rPr>
              <a:t>；</a:t>
            </a:r>
            <a:r>
              <a:rPr lang="en-US" altLang="zh-CN" sz="2800" b="1">
                <a:solidFill>
                  <a:srgbClr val="0070C0"/>
                </a:solidFill>
                <a:latin typeface="宋体" panose="02010600030101010101" pitchFamily="2" charset="-122"/>
                <a:sym typeface="宋体" panose="02010600030101010101" pitchFamily="2" charset="-122"/>
              </a:rPr>
              <a:t>由文到画，是一种语言向思维的转化，在转化过程中可以培养儿童的创新能力</a:t>
            </a:r>
            <a:r>
              <a:rPr lang="zh-CN" altLang="en-US" sz="2800" b="1">
                <a:solidFill>
                  <a:srgbClr val="0070C0"/>
                </a:solidFill>
                <a:latin typeface="宋体" panose="02010600030101010101" pitchFamily="2" charset="-122"/>
                <a:ea typeface="宋体" panose="02010600030101010101" pitchFamily="2" charset="-122"/>
                <a:sym typeface="宋体" panose="02010600030101010101" pitchFamily="2" charset="-122"/>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11" nodeType="afterEffect">
                                  <p:stCondLst>
                                    <p:cond delay="0"/>
                                  </p:stCondLst>
                                  <p:childTnLst>
                                    <p:set>
                                      <p:cBhvr>
                                        <p:cTn id="6" dur="1" fill="hold">
                                          <p:stCondLst>
                                            <p:cond delay="0"/>
                                          </p:stCondLst>
                                        </p:cTn>
                                        <p:tgtEl>
                                          <p:spTgt spid="24582"/>
                                        </p:tgtEl>
                                        <p:attrNameLst>
                                          <p:attrName>style.visibility</p:attrName>
                                        </p:attrNameLst>
                                      </p:cBhvr>
                                      <p:to>
                                        <p:strVal val="visible"/>
                                      </p:to>
                                    </p:set>
                                    <p:animEffect transition="in" filter="randombar(horizontal)">
                                      <p:cBhvr>
                                        <p:cTn id="7" dur="500"/>
                                        <p:tgtEl>
                                          <p:spTgt spid="245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2" grpId="0" bldLvl="0"/>
      <p:bldP spid="24582" grpId="1" bldLvl="0"/>
      <p:bldP spid="24582" grpId="2" bldLvl="0"/>
      <p:bldP spid="24582" grpId="3" bldLvl="0"/>
      <p:bldP spid="24582" grpId="4" bldLvl="0"/>
      <p:bldP spid="24582" grpId="5" bldLvl="0"/>
      <p:bldP spid="24582" grpId="6" bldLvl="0"/>
      <p:bldP spid="24582" grpId="7" bldLvl="0"/>
      <p:bldP spid="24582" grpId="8" bldLvl="0"/>
      <p:bldP spid="24582" grpId="9" bldLvl="0"/>
      <p:bldP spid="24582" grpId="10" bldLvl="0"/>
      <p:bldP spid="24582" grpId="11" bldLvl="0"/>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图片 24577" descr="20150511_182048_副本"/>
          <p:cNvPicPr>
            <a:picLocks noChangeAspect="1"/>
          </p:cNvPicPr>
          <p:nvPr/>
        </p:nvPicPr>
        <p:blipFill>
          <a:blip r:embed="rId2"/>
          <a:stretch>
            <a:fillRect/>
          </a:stretch>
        </p:blipFill>
        <p:spPr>
          <a:xfrm>
            <a:off x="3435350" y="2803525"/>
            <a:ext cx="5381625" cy="3597275"/>
          </a:xfrm>
          <a:prstGeom prst="rect">
            <a:avLst/>
          </a:prstGeom>
          <a:noFill/>
          <a:ln w="9525">
            <a:noFill/>
          </a:ln>
        </p:spPr>
      </p:pic>
      <p:sp>
        <p:nvSpPr>
          <p:cNvPr id="176130" name="标题 24578"/>
          <p:cNvSpPr>
            <a:spLocks noGrp="1"/>
          </p:cNvSpPr>
          <p:nvPr>
            <p:ph type="title"/>
          </p:nvPr>
        </p:nvSpPr>
        <p:spPr>
          <a:xfrm>
            <a:off x="1295400" y="765175"/>
            <a:ext cx="7380288" cy="482600"/>
          </a:xfrm>
        </p:spPr>
        <p:txBody>
          <a:bodyPr wrap="square" lIns="91440" tIns="45720" rIns="91440" bIns="45720" anchor="ctr"/>
          <a:lstStyle/>
          <a:p>
            <a:pPr eaLnBrk="1" hangingPunct="1"/>
            <a:r>
              <a:rPr lang="zh-CN" altLang="en-US" sz="4000" dirty="0">
                <a:latin typeface="黑体" panose="02010600030101010101" pitchFamily="2" charset="-122"/>
                <a:ea typeface="黑体" panose="02010600030101010101" pitchFamily="2" charset="-122"/>
              </a:rPr>
              <a:t>小学口头作文训练校本课程教材</a:t>
            </a:r>
            <a:endParaRPr lang="en-US" altLang="zh-CN" sz="4000" dirty="0">
              <a:latin typeface="黑体" panose="02010600030101010101" pitchFamily="2" charset="-122"/>
              <a:ea typeface="黑体" panose="02010600030101010101" pitchFamily="2" charset="-122"/>
            </a:endParaRPr>
          </a:p>
        </p:txBody>
      </p:sp>
      <p:sp>
        <p:nvSpPr>
          <p:cNvPr id="176131" name="文本框 24579"/>
          <p:cNvSpPr txBox="1"/>
          <p:nvPr/>
        </p:nvSpPr>
        <p:spPr>
          <a:xfrm>
            <a:off x="6683375" y="3355975"/>
            <a:ext cx="654050" cy="366713"/>
          </a:xfrm>
          <a:prstGeom prst="rect">
            <a:avLst/>
          </a:prstGeom>
          <a:noFill/>
          <a:ln w="9525">
            <a:noFill/>
          </a:ln>
        </p:spPr>
        <p:txBody>
          <a:bodyPr wrap="none" anchor="t">
            <a:spAutoFit/>
          </a:bodyPr>
          <a:lstStyle/>
          <a:p>
            <a:pPr algn="ctr" eaLnBrk="0" hangingPunct="0"/>
            <a:r>
              <a:rPr lang="en-US" altLang="zh-CN" b="1" dirty="0">
                <a:solidFill>
                  <a:schemeClr val="bg1"/>
                </a:solidFill>
                <a:latin typeface="Arial" panose="020B0604020202020204" pitchFamily="34" charset="0"/>
              </a:rPr>
              <a:t>Text</a:t>
            </a:r>
          </a:p>
        </p:txBody>
      </p:sp>
      <p:sp>
        <p:nvSpPr>
          <p:cNvPr id="24581" name="矩形 24580"/>
          <p:cNvSpPr/>
          <p:nvPr/>
        </p:nvSpPr>
        <p:spPr>
          <a:xfrm>
            <a:off x="3473450" y="2828925"/>
            <a:ext cx="5332413" cy="3660775"/>
          </a:xfrm>
          <a:prstGeom prst="rect">
            <a:avLst/>
          </a:prstGeom>
          <a:noFill/>
          <a:ln w="25400" cap="flat" cmpd="sng">
            <a:solidFill>
              <a:schemeClr val="accent1"/>
            </a:solidFill>
            <a:prstDash val="solid"/>
            <a:miter/>
            <a:headEnd type="none" w="med" len="med"/>
            <a:tailEnd type="none" w="med" len="med"/>
          </a:ln>
        </p:spPr>
        <p:txBody>
          <a:bodyPr anchor="t"/>
          <a:lstStyle/>
          <a:p>
            <a:pPr algn="r"/>
            <a:endParaRPr lang="zh-CN" altLang="en-US" b="1" dirty="0">
              <a:latin typeface="Arial" panose="020B0604020202020204" pitchFamily="34" charset="0"/>
              <a:ea typeface="Arial" panose="020B0604020202020204" pitchFamily="34" charset="0"/>
            </a:endParaRPr>
          </a:p>
        </p:txBody>
      </p:sp>
      <p:sp>
        <p:nvSpPr>
          <p:cNvPr id="24582" name="文本框 24581"/>
          <p:cNvSpPr txBox="1"/>
          <p:nvPr/>
        </p:nvSpPr>
        <p:spPr>
          <a:xfrm>
            <a:off x="300038" y="1333500"/>
            <a:ext cx="8801100" cy="1384300"/>
          </a:xfrm>
          <a:prstGeom prst="rect">
            <a:avLst/>
          </a:prstGeom>
          <a:noFill/>
          <a:ln w="9525">
            <a:noFill/>
          </a:ln>
        </p:spPr>
        <p:txBody>
          <a:bodyPr wrap="square" anchor="t">
            <a:spAutoFit/>
          </a:bodyPr>
          <a:lstStyle/>
          <a:p>
            <a:pPr>
              <a:spcBef>
                <a:spcPct val="50000"/>
              </a:spcBef>
            </a:pPr>
            <a:r>
              <a:rPr lang="zh-CN" altLang="en-US" dirty="0">
                <a:latin typeface="Arial" panose="020B0604020202020204" pitchFamily="34" charset="0"/>
                <a:ea typeface="宋体" panose="02010600030101010101" pitchFamily="2" charset="-122"/>
              </a:rPr>
              <a:t>      </a:t>
            </a:r>
            <a:r>
              <a:rPr lang="zh-CN" altLang="en-US" b="1" dirty="0">
                <a:latin typeface="Arial" panose="020B0604020202020204" pitchFamily="34" charset="0"/>
                <a:ea typeface="宋体" panose="02010600030101010101" pitchFamily="2" charset="-122"/>
              </a:rPr>
              <a:t> </a:t>
            </a:r>
            <a:r>
              <a:rPr lang="zh-CN" altLang="en-US" sz="2800" b="1" dirty="0">
                <a:latin typeface="Arial" panose="020B0604020202020204" pitchFamily="34" charset="0"/>
                <a:ea typeface="宋体" panose="02010600030101010101" pitchFamily="2" charset="-122"/>
              </a:rPr>
              <a:t>   利用“绘画与作文”、“绘画、作文与阅读”的关系，通过图与文转换，开发了</a:t>
            </a:r>
            <a:r>
              <a:rPr lang="zh-CN" altLang="en-US" sz="2800" b="1" dirty="0">
                <a:latin typeface="Arial" panose="020B0604020202020204" pitchFamily="34" charset="0"/>
                <a:ea typeface="宋体" panose="02010600030101010101" pitchFamily="2" charset="-122"/>
                <a:sym typeface="宋体" panose="02010600030101010101" pitchFamily="2" charset="-122"/>
              </a:rPr>
              <a:t>校本课程《图配文》，并编写了课程教材，每年级一册，共六册。</a:t>
            </a:r>
            <a:r>
              <a:rPr lang="zh-CN" altLang="en-US" sz="2800" b="1" dirty="0">
                <a:latin typeface="Arial" panose="020B0604020202020204" pitchFamily="34" charset="0"/>
                <a:ea typeface="宋体" panose="02010600030101010101" pitchFamily="2" charset="-122"/>
              </a:rPr>
              <a:t> </a:t>
            </a:r>
          </a:p>
        </p:txBody>
      </p:sp>
      <p:pic>
        <p:nvPicPr>
          <p:cNvPr id="24583" name="图片 24582" descr="IMG_8137"/>
          <p:cNvPicPr>
            <a:picLocks noChangeAspect="1"/>
          </p:cNvPicPr>
          <p:nvPr/>
        </p:nvPicPr>
        <p:blipFill>
          <a:blip r:embed="rId3" cstate="print"/>
          <a:stretch>
            <a:fillRect/>
          </a:stretch>
        </p:blipFill>
        <p:spPr>
          <a:xfrm>
            <a:off x="3489325" y="2828925"/>
            <a:ext cx="5335588" cy="3678238"/>
          </a:xfrm>
          <a:prstGeom prst="rect">
            <a:avLst/>
          </a:prstGeom>
          <a:noFill/>
          <a:ln w="9525">
            <a:noFill/>
          </a:ln>
        </p:spPr>
      </p:pic>
      <p:pic>
        <p:nvPicPr>
          <p:cNvPr id="24584" name="图片 24583" descr="IMG_8141"/>
          <p:cNvPicPr>
            <a:picLocks noChangeAspect="1"/>
          </p:cNvPicPr>
          <p:nvPr/>
        </p:nvPicPr>
        <p:blipFill>
          <a:blip r:embed="rId4"/>
          <a:stretch>
            <a:fillRect/>
          </a:stretch>
        </p:blipFill>
        <p:spPr>
          <a:xfrm>
            <a:off x="3679825" y="2971800"/>
            <a:ext cx="5033963" cy="3400425"/>
          </a:xfrm>
          <a:prstGeom prst="rect">
            <a:avLst/>
          </a:prstGeom>
          <a:noFill/>
          <a:ln w="9525">
            <a:noFill/>
          </a:ln>
        </p:spPr>
      </p:pic>
      <p:sp>
        <p:nvSpPr>
          <p:cNvPr id="111624" name="日期占位符 1"/>
          <p:cNvSpPr txBox="1">
            <a:spLocks noGrp="1" noChangeArrowheads="1"/>
          </p:cNvSpPr>
          <p:nvPr>
            <p:ph type="dt" sz="half" idx="10"/>
          </p:nvPr>
        </p:nvSpPr>
        <p:spPr bwMode="auto">
          <a:ln>
            <a:miter lim="800000"/>
          </a:ln>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smtClean="0">
                <a:ln>
                  <a:noFill/>
                </a:ln>
                <a:solidFill>
                  <a:schemeClr val="tx1"/>
                </a:solidFill>
                <a:effectLst/>
                <a:uLnTx/>
                <a:uFillTx/>
                <a:latin typeface="Verdana" panose="020B0604030504040204" pitchFamily="34" charset="0"/>
                <a:ea typeface="+mn-ea"/>
                <a:cs typeface="+mn-cs"/>
              </a:rPr>
              <a:t>http://www.thxsyxx.com</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11" nodeType="afterEffect">
                                  <p:stCondLst>
                                    <p:cond delay="0"/>
                                  </p:stCondLst>
                                  <p:childTnLst>
                                    <p:set>
                                      <p:cBhvr>
                                        <p:cTn id="6" dur="1" fill="hold">
                                          <p:stCondLst>
                                            <p:cond delay="0"/>
                                          </p:stCondLst>
                                        </p:cTn>
                                        <p:tgtEl>
                                          <p:spTgt spid="24582"/>
                                        </p:tgtEl>
                                        <p:attrNameLst>
                                          <p:attrName>style.visibility</p:attrName>
                                        </p:attrNameLst>
                                      </p:cBhvr>
                                      <p:to>
                                        <p:strVal val="visible"/>
                                      </p:to>
                                    </p:set>
                                    <p:animEffect transition="in" filter="randombar(horizontal)">
                                      <p:cBhvr>
                                        <p:cTn id="7" dur="500"/>
                                        <p:tgtEl>
                                          <p:spTgt spid="2458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4581"/>
                                        </p:tgtEl>
                                        <p:attrNameLst>
                                          <p:attrName>style.visibility</p:attrName>
                                        </p:attrNameLst>
                                      </p:cBhvr>
                                      <p:to>
                                        <p:strVal val="visible"/>
                                      </p:to>
                                    </p:set>
                                    <p:animEffect transition="in" filter="fade">
                                      <p:cBhvr>
                                        <p:cTn id="11" dur="2000"/>
                                        <p:tgtEl>
                                          <p:spTgt spid="24581"/>
                                        </p:tgtEl>
                                      </p:cBhvr>
                                    </p:animEffect>
                                  </p:childTnLst>
                                </p:cTn>
                              </p:par>
                              <p:par>
                                <p:cTn id="12" presetID="12" presetClass="entr" presetSubtype="4" fill="hold" nodeType="withEffect">
                                  <p:stCondLst>
                                    <p:cond delay="0"/>
                                  </p:stCondLst>
                                  <p:childTnLst>
                                    <p:set>
                                      <p:cBhvr>
                                        <p:cTn id="13" dur="1" fill="hold">
                                          <p:stCondLst>
                                            <p:cond delay="0"/>
                                          </p:stCondLst>
                                        </p:cTn>
                                        <p:tgtEl>
                                          <p:spTgt spid="24578"/>
                                        </p:tgtEl>
                                        <p:attrNameLst>
                                          <p:attrName>style.visibility</p:attrName>
                                        </p:attrNameLst>
                                      </p:cBhvr>
                                      <p:to>
                                        <p:strVal val="visible"/>
                                      </p:to>
                                    </p:set>
                                    <p:animEffect transition="in" filter="slide(fromBottom)">
                                      <p:cBhvr>
                                        <p:cTn id="14" dur="500"/>
                                        <p:tgtEl>
                                          <p:spTgt spid="24578"/>
                                        </p:tgtEl>
                                      </p:cBhvr>
                                    </p:animEffect>
                                  </p:childTnLst>
                                </p:cTn>
                              </p:par>
                            </p:childTnLst>
                          </p:cTn>
                        </p:par>
                        <p:par>
                          <p:cTn id="15" fill="hold">
                            <p:stCondLst>
                              <p:cond delay="2500"/>
                            </p:stCondLst>
                            <p:childTnLst>
                              <p:par>
                                <p:cTn id="16" presetID="20" presetClass="entr" presetSubtype="0" fill="hold" nodeType="afterEffect">
                                  <p:stCondLst>
                                    <p:cond delay="5000"/>
                                  </p:stCondLst>
                                  <p:childTnLst>
                                    <p:set>
                                      <p:cBhvr>
                                        <p:cTn id="17" dur="1" fill="hold">
                                          <p:stCondLst>
                                            <p:cond delay="0"/>
                                          </p:stCondLst>
                                        </p:cTn>
                                        <p:tgtEl>
                                          <p:spTgt spid="24583"/>
                                        </p:tgtEl>
                                        <p:attrNameLst>
                                          <p:attrName>style.visibility</p:attrName>
                                        </p:attrNameLst>
                                      </p:cBhvr>
                                      <p:to>
                                        <p:strVal val="visible"/>
                                      </p:to>
                                    </p:set>
                                    <p:animEffect transition="in" filter="wedge">
                                      <p:cBhvr>
                                        <p:cTn id="18" dur="3000"/>
                                        <p:tgtEl>
                                          <p:spTgt spid="24583"/>
                                        </p:tgtEl>
                                      </p:cBhvr>
                                    </p:animEffect>
                                  </p:childTnLst>
                                </p:cTn>
                              </p:par>
                            </p:childTnLst>
                          </p:cTn>
                        </p:par>
                        <p:par>
                          <p:cTn id="19" fill="hold">
                            <p:stCondLst>
                              <p:cond delay="10500"/>
                            </p:stCondLst>
                            <p:childTnLst>
                              <p:par>
                                <p:cTn id="20" presetID="16" presetClass="entr" presetSubtype="26" fill="hold" nodeType="afterEffect">
                                  <p:stCondLst>
                                    <p:cond delay="0"/>
                                  </p:stCondLst>
                                  <p:childTnLst>
                                    <p:set>
                                      <p:cBhvr>
                                        <p:cTn id="21" dur="1" fill="hold">
                                          <p:stCondLst>
                                            <p:cond delay="0"/>
                                          </p:stCondLst>
                                        </p:cTn>
                                        <p:tgtEl>
                                          <p:spTgt spid="24584"/>
                                        </p:tgtEl>
                                        <p:attrNameLst>
                                          <p:attrName>style.visibility</p:attrName>
                                        </p:attrNameLst>
                                      </p:cBhvr>
                                      <p:to>
                                        <p:strVal val="visible"/>
                                      </p:to>
                                    </p:set>
                                    <p:animEffect transition="in" filter="barn(inHorizontal)">
                                      <p:cBhvr>
                                        <p:cTn id="22" dur="2000"/>
                                        <p:tgtEl>
                                          <p:spTgt spid="245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2" grpId="0" bldLvl="0"/>
      <p:bldP spid="24582" grpId="1" bldLvl="0"/>
      <p:bldP spid="24582" grpId="2" bldLvl="0"/>
      <p:bldP spid="24582" grpId="3" bldLvl="0"/>
      <p:bldP spid="24582" grpId="4" bldLvl="0"/>
      <p:bldP spid="24582" grpId="5" bldLvl="0"/>
      <p:bldP spid="24582" grpId="6" bldLvl="0"/>
      <p:bldP spid="24582" grpId="7" bldLvl="0"/>
      <p:bldP spid="24582" grpId="8" bldLvl="0"/>
      <p:bldP spid="24582" grpId="9" bldLvl="0"/>
      <p:bldP spid="24582" grpId="10" bldLvl="0"/>
      <p:bldP spid="24582" grpId="11" bldLvl="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标题 25601"/>
          <p:cNvSpPr>
            <a:spLocks noGrp="1"/>
          </p:cNvSpPr>
          <p:nvPr>
            <p:ph type="title"/>
          </p:nvPr>
        </p:nvSpPr>
        <p:spPr>
          <a:xfrm>
            <a:off x="1295400" y="765175"/>
            <a:ext cx="7380288" cy="482600"/>
          </a:xfrm>
          <a:ln>
            <a:miter lim="800000"/>
          </a:ln>
          <a:effectLst>
            <a:outerShdw dist="35921" dir="2699999" algn="ctr" rotWithShape="0">
              <a:schemeClr val="tx1"/>
            </a:outerShdw>
          </a:effectLst>
        </p:spPr>
        <p:txBody>
          <a:bodyPr vert="horz" wrap="square" lIns="91440" tIns="45720" rIns="91440" bIns="45720" numCol="1" anchor="ctr"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4000" b="1" i="0" u="none" strike="noStrike" kern="1200" cap="none" spc="0" normalizeH="0" baseline="0" noProof="1">
                <a:ln>
                  <a:noFill/>
                </a:ln>
                <a:solidFill>
                  <a:schemeClr val="bg1"/>
                </a:solidFill>
                <a:effectLst/>
                <a:uLnTx/>
                <a:uFillTx/>
                <a:latin typeface="黑体" panose="02010600030101010101" pitchFamily="2" charset="-122"/>
                <a:ea typeface="黑体" panose="02010600030101010101" pitchFamily="2" charset="-122"/>
                <a:cs typeface="+mj-cs"/>
              </a:rPr>
              <a:t>小学口头作文训练校本课程教材</a:t>
            </a:r>
            <a:r>
              <a:rPr kumimoji="0" lang="zh-CN" altLang="en-US" sz="2000" b="1" i="0" u="none" strike="noStrike" kern="1200" cap="none" spc="0" normalizeH="0" baseline="0" noProof="1">
                <a:ln>
                  <a:noFill/>
                </a:ln>
                <a:solidFill>
                  <a:schemeClr val="bg1"/>
                </a:solidFill>
                <a:effectLst>
                  <a:outerShdw blurRad="38100" dist="38100" dir="2700000">
                    <a:srgbClr val="C0C0C0"/>
                  </a:outerShdw>
                </a:effectLst>
                <a:uLnTx/>
                <a:uFillTx/>
                <a:latin typeface="黑体" panose="02010600030101010101" pitchFamily="2" charset="-122"/>
                <a:ea typeface="黑体" panose="02010600030101010101" pitchFamily="2" charset="-122"/>
                <a:cs typeface="+mj-cs"/>
              </a:rPr>
              <a:t>  </a:t>
            </a:r>
          </a:p>
        </p:txBody>
      </p:sp>
      <p:sp>
        <p:nvSpPr>
          <p:cNvPr id="177154" name="文本框 25602"/>
          <p:cNvSpPr txBox="1"/>
          <p:nvPr/>
        </p:nvSpPr>
        <p:spPr>
          <a:xfrm>
            <a:off x="6683375" y="3355975"/>
            <a:ext cx="654050" cy="366713"/>
          </a:xfrm>
          <a:prstGeom prst="rect">
            <a:avLst/>
          </a:prstGeom>
          <a:noFill/>
          <a:ln w="9525">
            <a:noFill/>
          </a:ln>
        </p:spPr>
        <p:txBody>
          <a:bodyPr wrap="none" anchor="t">
            <a:spAutoFit/>
          </a:bodyPr>
          <a:lstStyle/>
          <a:p>
            <a:pPr algn="ctr" eaLnBrk="0" hangingPunct="0"/>
            <a:r>
              <a:rPr lang="en-US" altLang="zh-CN" b="1" dirty="0">
                <a:solidFill>
                  <a:schemeClr val="bg1"/>
                </a:solidFill>
                <a:latin typeface="Arial" panose="020B0604020202020204" pitchFamily="34" charset="0"/>
              </a:rPr>
              <a:t>Text</a:t>
            </a:r>
          </a:p>
        </p:txBody>
      </p:sp>
      <p:sp>
        <p:nvSpPr>
          <p:cNvPr id="177155" name="文本框 25603"/>
          <p:cNvSpPr txBox="1"/>
          <p:nvPr/>
        </p:nvSpPr>
        <p:spPr>
          <a:xfrm>
            <a:off x="6683375" y="3854450"/>
            <a:ext cx="654050" cy="366713"/>
          </a:xfrm>
          <a:prstGeom prst="rect">
            <a:avLst/>
          </a:prstGeom>
          <a:noFill/>
          <a:ln w="9525">
            <a:noFill/>
          </a:ln>
        </p:spPr>
        <p:txBody>
          <a:bodyPr wrap="none" anchor="t">
            <a:spAutoFit/>
          </a:bodyPr>
          <a:lstStyle/>
          <a:p>
            <a:pPr algn="ctr" eaLnBrk="0" hangingPunct="0"/>
            <a:r>
              <a:rPr lang="en-US" altLang="zh-CN" b="1" dirty="0">
                <a:solidFill>
                  <a:schemeClr val="bg1"/>
                </a:solidFill>
                <a:latin typeface="Arial" panose="020B0604020202020204" pitchFamily="34" charset="0"/>
              </a:rPr>
              <a:t>Text</a:t>
            </a:r>
          </a:p>
        </p:txBody>
      </p:sp>
      <p:pic>
        <p:nvPicPr>
          <p:cNvPr id="25605" name="图片 25604" descr="IMG_2619"/>
          <p:cNvPicPr>
            <a:picLocks noChangeAspect="1"/>
          </p:cNvPicPr>
          <p:nvPr/>
        </p:nvPicPr>
        <p:blipFill>
          <a:blip r:embed="rId2"/>
          <a:stretch>
            <a:fillRect/>
          </a:stretch>
        </p:blipFill>
        <p:spPr>
          <a:xfrm>
            <a:off x="4268788" y="2874963"/>
            <a:ext cx="4552950" cy="3289300"/>
          </a:xfrm>
          <a:prstGeom prst="rect">
            <a:avLst/>
          </a:prstGeom>
          <a:noFill/>
          <a:ln w="9525">
            <a:noFill/>
          </a:ln>
        </p:spPr>
      </p:pic>
      <p:sp>
        <p:nvSpPr>
          <p:cNvPr id="177157" name="文本框 25606"/>
          <p:cNvSpPr txBox="1"/>
          <p:nvPr/>
        </p:nvSpPr>
        <p:spPr>
          <a:xfrm>
            <a:off x="250825" y="1403350"/>
            <a:ext cx="8775700" cy="1384300"/>
          </a:xfrm>
          <a:prstGeom prst="rect">
            <a:avLst/>
          </a:prstGeom>
          <a:noFill/>
          <a:ln w="9525">
            <a:noFill/>
          </a:ln>
        </p:spPr>
        <p:txBody>
          <a:bodyPr anchor="t">
            <a:spAutoFit/>
          </a:bodyPr>
          <a:lstStyle/>
          <a:p>
            <a:r>
              <a:rPr lang="zh-CN" altLang="en-US" b="1" dirty="0">
                <a:latin typeface="Arial" panose="020B0604020202020204" pitchFamily="34" charset="0"/>
              </a:rPr>
              <a:t>        </a:t>
            </a:r>
            <a:r>
              <a:rPr lang="zh-CN" altLang="en-US" sz="2800" b="1" dirty="0">
                <a:latin typeface="Arial" panose="020B0604020202020204" pitchFamily="34" charset="0"/>
              </a:rPr>
              <a:t> 整合了多个学科教学资源，分为四个门类：“语言与阅读”、“美术与书法”、“品德与健康”、“科学与实践”，设计课程内容。</a:t>
            </a:r>
          </a:p>
        </p:txBody>
      </p:sp>
      <p:sp>
        <p:nvSpPr>
          <p:cNvPr id="112646" name="日期占位符 1"/>
          <p:cNvSpPr txBox="1">
            <a:spLocks noGrp="1" noChangeArrowheads="1"/>
          </p:cNvSpPr>
          <p:nvPr>
            <p:ph type="dt" sz="half" idx="10"/>
          </p:nvPr>
        </p:nvSpPr>
        <p:spPr bwMode="auto">
          <a:ln>
            <a:miter lim="800000"/>
          </a:ln>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smtClean="0">
                <a:ln>
                  <a:noFill/>
                </a:ln>
                <a:solidFill>
                  <a:schemeClr val="tx1"/>
                </a:solidFill>
                <a:effectLst/>
                <a:uLnTx/>
                <a:uFillTx/>
                <a:latin typeface="Verdana" panose="020B0604030504040204" pitchFamily="34" charset="0"/>
                <a:ea typeface="+mn-ea"/>
                <a:cs typeface="+mn-cs"/>
              </a:rPr>
              <a:t>http://www.thxsyxx.com</a:t>
            </a:r>
          </a:p>
        </p:txBody>
      </p:sp>
      <p:pic>
        <p:nvPicPr>
          <p:cNvPr id="2" name="图片 1" descr="20160418_095643_副本"/>
          <p:cNvPicPr>
            <a:picLocks noChangeAspect="1"/>
          </p:cNvPicPr>
          <p:nvPr/>
        </p:nvPicPr>
        <p:blipFill>
          <a:blip r:embed="rId3"/>
          <a:stretch>
            <a:fillRect/>
          </a:stretch>
        </p:blipFill>
        <p:spPr>
          <a:xfrm>
            <a:off x="1792288" y="2871788"/>
            <a:ext cx="2395537" cy="3292475"/>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6" fill="hold" nodeType="afterEffect">
                                  <p:stCondLst>
                                    <p:cond delay="0"/>
                                  </p:stCondLst>
                                  <p:childTnLst>
                                    <p:set>
                                      <p:cBhvr>
                                        <p:cTn id="6" dur="1" fill="hold">
                                          <p:stCondLst>
                                            <p:cond delay="0"/>
                                          </p:stCondLst>
                                        </p:cTn>
                                        <p:tgtEl>
                                          <p:spTgt spid="25605"/>
                                        </p:tgtEl>
                                        <p:attrNameLst>
                                          <p:attrName>style.visibility</p:attrName>
                                        </p:attrNameLst>
                                      </p:cBhvr>
                                      <p:to>
                                        <p:strVal val="visible"/>
                                      </p:to>
                                    </p:set>
                                    <p:animEffect transition="in" filter="barn(inHorizontal)">
                                      <p:cBhvr>
                                        <p:cTn id="7" dur="2000"/>
                                        <p:tgtEl>
                                          <p:spTgt spid="25605"/>
                                        </p:tgtEl>
                                      </p:cBhvr>
                                    </p:animEffect>
                                  </p:childTnLst>
                                </p:cTn>
                              </p:par>
                            </p:childTnLst>
                          </p:cTn>
                        </p:par>
                        <p:par>
                          <p:cTn id="8" fill="hold">
                            <p:stCondLst>
                              <p:cond delay="2000"/>
                            </p:stCondLst>
                            <p:childTnLst>
                              <p:par>
                                <p:cTn id="9" presetID="53" presetClass="entr" presetSubtype="16"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3000" fill="hold"/>
                                        <p:tgtEl>
                                          <p:spTgt spid="2"/>
                                        </p:tgtEl>
                                        <p:attrNameLst>
                                          <p:attrName>ppt_w</p:attrName>
                                        </p:attrNameLst>
                                      </p:cBhvr>
                                      <p:tavLst>
                                        <p:tav tm="0">
                                          <p:val>
                                            <p:fltVal val="0"/>
                                          </p:val>
                                        </p:tav>
                                        <p:tav tm="100000">
                                          <p:val>
                                            <p:strVal val="#ppt_w"/>
                                          </p:val>
                                        </p:tav>
                                      </p:tavLst>
                                    </p:anim>
                                    <p:anim calcmode="lin" valueType="num">
                                      <p:cBhvr>
                                        <p:cTn id="12" dur="3000" fill="hold"/>
                                        <p:tgtEl>
                                          <p:spTgt spid="2"/>
                                        </p:tgtEl>
                                        <p:attrNameLst>
                                          <p:attrName>ppt_h</p:attrName>
                                        </p:attrNameLst>
                                      </p:cBhvr>
                                      <p:tavLst>
                                        <p:tav tm="0">
                                          <p:val>
                                            <p:fltVal val="0"/>
                                          </p:val>
                                        </p:tav>
                                        <p:tav tm="100000">
                                          <p:val>
                                            <p:strVal val="#ppt_h"/>
                                          </p:val>
                                        </p:tav>
                                      </p:tavLst>
                                    </p:anim>
                                    <p:animEffect transition="in" filter="fade">
                                      <p:cBhvr>
                                        <p:cTn id="13" dur="3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标题 26625"/>
          <p:cNvSpPr>
            <a:spLocks noGrp="1"/>
          </p:cNvSpPr>
          <p:nvPr>
            <p:ph type="title"/>
          </p:nvPr>
        </p:nvSpPr>
        <p:spPr>
          <a:xfrm>
            <a:off x="1295400" y="765175"/>
            <a:ext cx="7380288" cy="482600"/>
          </a:xfrm>
          <a:ln>
            <a:miter lim="800000"/>
          </a:ln>
          <a:effectLst>
            <a:outerShdw dist="35921" dir="2699999" algn="ctr" rotWithShape="0">
              <a:schemeClr val="tx1"/>
            </a:outerShdw>
          </a:effectLst>
        </p:spPr>
        <p:txBody>
          <a:bodyPr vert="horz" wrap="square" lIns="91440" tIns="45720" rIns="91440" bIns="45720" numCol="1" anchor="ctr"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4000" b="1" i="0" u="none" strike="noStrike" kern="1200" cap="none" spc="0" normalizeH="0" baseline="0" noProof="1">
                <a:ln>
                  <a:noFill/>
                </a:ln>
                <a:solidFill>
                  <a:schemeClr val="bg1"/>
                </a:solidFill>
                <a:effectLst/>
                <a:uLnTx/>
                <a:uFillTx/>
                <a:latin typeface="黑体" panose="02010600030101010101" pitchFamily="2" charset="-122"/>
                <a:ea typeface="黑体" panose="02010600030101010101" pitchFamily="2" charset="-122"/>
                <a:cs typeface="+mj-cs"/>
              </a:rPr>
              <a:t>小学口头作文训练校本课程教材</a:t>
            </a:r>
            <a:r>
              <a:rPr kumimoji="0" lang="zh-CN" altLang="en-US" sz="2000" b="1" i="0" u="none" strike="noStrike" kern="1200" cap="none" spc="0" normalizeH="0" baseline="0" noProof="1">
                <a:ln>
                  <a:noFill/>
                </a:ln>
                <a:solidFill>
                  <a:schemeClr val="bg1"/>
                </a:solidFill>
                <a:effectLst>
                  <a:outerShdw blurRad="38100" dist="38100" dir="2700000">
                    <a:srgbClr val="C0C0C0"/>
                  </a:outerShdw>
                </a:effectLst>
                <a:uLnTx/>
                <a:uFillTx/>
                <a:latin typeface="黑体" panose="02010600030101010101" pitchFamily="2" charset="-122"/>
                <a:ea typeface="黑体" panose="02010600030101010101" pitchFamily="2" charset="-122"/>
                <a:cs typeface="+mj-cs"/>
              </a:rPr>
              <a:t> </a:t>
            </a:r>
          </a:p>
        </p:txBody>
      </p:sp>
      <p:sp>
        <p:nvSpPr>
          <p:cNvPr id="178178" name="文本框 26626"/>
          <p:cNvSpPr txBox="1"/>
          <p:nvPr/>
        </p:nvSpPr>
        <p:spPr>
          <a:xfrm>
            <a:off x="6683375" y="3355975"/>
            <a:ext cx="654050" cy="366713"/>
          </a:xfrm>
          <a:prstGeom prst="rect">
            <a:avLst/>
          </a:prstGeom>
          <a:noFill/>
          <a:ln w="9525">
            <a:noFill/>
          </a:ln>
        </p:spPr>
        <p:txBody>
          <a:bodyPr wrap="none" anchor="t">
            <a:spAutoFit/>
          </a:bodyPr>
          <a:lstStyle/>
          <a:p>
            <a:pPr algn="ctr" eaLnBrk="0" hangingPunct="0"/>
            <a:r>
              <a:rPr lang="en-US" altLang="zh-CN" dirty="0">
                <a:solidFill>
                  <a:schemeClr val="bg1"/>
                </a:solidFill>
                <a:latin typeface="Arial" panose="020B0604020202020204" pitchFamily="34" charset="0"/>
              </a:rPr>
              <a:t>Text</a:t>
            </a:r>
          </a:p>
        </p:txBody>
      </p:sp>
      <p:sp>
        <p:nvSpPr>
          <p:cNvPr id="178179" name="文本框 26627"/>
          <p:cNvSpPr txBox="1"/>
          <p:nvPr/>
        </p:nvSpPr>
        <p:spPr>
          <a:xfrm>
            <a:off x="6683375" y="3854450"/>
            <a:ext cx="654050" cy="366713"/>
          </a:xfrm>
          <a:prstGeom prst="rect">
            <a:avLst/>
          </a:prstGeom>
          <a:noFill/>
          <a:ln w="9525">
            <a:noFill/>
          </a:ln>
        </p:spPr>
        <p:txBody>
          <a:bodyPr wrap="none" anchor="t">
            <a:spAutoFit/>
          </a:bodyPr>
          <a:lstStyle/>
          <a:p>
            <a:pPr algn="ctr" eaLnBrk="0" hangingPunct="0"/>
            <a:r>
              <a:rPr lang="en-US" altLang="zh-CN" dirty="0">
                <a:solidFill>
                  <a:schemeClr val="bg1"/>
                </a:solidFill>
                <a:latin typeface="Arial" panose="020B0604020202020204" pitchFamily="34" charset="0"/>
              </a:rPr>
              <a:t>Text</a:t>
            </a:r>
          </a:p>
        </p:txBody>
      </p:sp>
      <p:pic>
        <p:nvPicPr>
          <p:cNvPr id="26630" name="图片 26629" descr="1"/>
          <p:cNvPicPr>
            <a:picLocks noChangeAspect="1"/>
          </p:cNvPicPr>
          <p:nvPr/>
        </p:nvPicPr>
        <p:blipFill>
          <a:blip r:embed="rId2"/>
          <a:stretch>
            <a:fillRect/>
          </a:stretch>
        </p:blipFill>
        <p:spPr>
          <a:xfrm>
            <a:off x="3311525" y="2933700"/>
            <a:ext cx="5265738" cy="3525838"/>
          </a:xfrm>
          <a:prstGeom prst="rect">
            <a:avLst/>
          </a:prstGeom>
          <a:noFill/>
          <a:ln w="9525">
            <a:noFill/>
          </a:ln>
        </p:spPr>
      </p:pic>
      <p:pic>
        <p:nvPicPr>
          <p:cNvPr id="26631" name="图片 26630" descr="20150508_125311_副本"/>
          <p:cNvPicPr>
            <a:picLocks noChangeAspect="1"/>
          </p:cNvPicPr>
          <p:nvPr/>
        </p:nvPicPr>
        <p:blipFill>
          <a:blip r:embed="rId3"/>
          <a:stretch>
            <a:fillRect/>
          </a:stretch>
        </p:blipFill>
        <p:spPr>
          <a:xfrm>
            <a:off x="3086100" y="2933700"/>
            <a:ext cx="5492750" cy="3489325"/>
          </a:xfrm>
          <a:prstGeom prst="rect">
            <a:avLst/>
          </a:prstGeom>
          <a:noFill/>
          <a:ln w="9525">
            <a:noFill/>
          </a:ln>
        </p:spPr>
      </p:pic>
      <p:sp>
        <p:nvSpPr>
          <p:cNvPr id="26632" name="文本框 26631"/>
          <p:cNvSpPr txBox="1"/>
          <p:nvPr/>
        </p:nvSpPr>
        <p:spPr>
          <a:xfrm>
            <a:off x="206375" y="1449388"/>
            <a:ext cx="8596313" cy="1371600"/>
          </a:xfrm>
          <a:prstGeom prst="rect">
            <a:avLst/>
          </a:prstGeom>
          <a:noFill/>
          <a:ln w="9525">
            <a:noFill/>
          </a:ln>
        </p:spPr>
        <p:txBody>
          <a:bodyPr anchor="t">
            <a:spAutoFit/>
          </a:bodyPr>
          <a:lstStyle/>
          <a:p>
            <a:r>
              <a:rPr lang="zh-CN" altLang="en-US" dirty="0">
                <a:latin typeface="Arial" panose="020B0604020202020204" pitchFamily="34" charset="0"/>
                <a:ea typeface="宋体" panose="02010600030101010101" pitchFamily="2" charset="-122"/>
              </a:rPr>
              <a:t>        </a:t>
            </a:r>
            <a:r>
              <a:rPr lang="zh-CN" altLang="en-US" sz="2800" dirty="0">
                <a:latin typeface="Arial" panose="020B0604020202020204" pitchFamily="34" charset="0"/>
                <a:ea typeface="宋体" panose="02010600030101010101" pitchFamily="2" charset="-122"/>
              </a:rPr>
              <a:t>   </a:t>
            </a:r>
            <a:r>
              <a:rPr lang="zh-CN" altLang="en-US" sz="2800" b="1" dirty="0">
                <a:latin typeface="Arial" panose="020B0604020202020204" pitchFamily="34" charset="0"/>
                <a:ea typeface="宋体" panose="02010600030101010101" pitchFamily="2" charset="-122"/>
              </a:rPr>
              <a:t>每册教材中有八个主题单元，每个主题单元中有“任务导航”、“阅读链接”、“涂画廊”、“交流窗”、“习作坊”等栏目。</a:t>
            </a:r>
            <a:r>
              <a:rPr lang="zh-CN" altLang="en-US" sz="2800" dirty="0">
                <a:latin typeface="Arial" panose="020B0604020202020204" pitchFamily="34" charset="0"/>
                <a:ea typeface="宋体" panose="02010600030101010101" pitchFamily="2" charset="-122"/>
              </a:rPr>
              <a:t>  </a:t>
            </a:r>
            <a:r>
              <a:rPr lang="zh-CN" altLang="en-US" sz="2400" dirty="0">
                <a:latin typeface="Arial" panose="020B0604020202020204" pitchFamily="34" charset="0"/>
                <a:ea typeface="宋体" panose="02010600030101010101" pitchFamily="2" charset="-122"/>
              </a:rPr>
              <a:t>     </a:t>
            </a:r>
            <a:endParaRPr lang="zh-CN" altLang="en-US" sz="2400" dirty="0">
              <a:latin typeface="Arial" panose="020B0604020202020204" pitchFamily="34" charset="0"/>
              <a:ea typeface="Arial" panose="020B0604020202020204" pitchFamily="34" charset="0"/>
            </a:endParaRPr>
          </a:p>
        </p:txBody>
      </p:sp>
      <p:sp>
        <p:nvSpPr>
          <p:cNvPr id="113671" name="日期占位符 1"/>
          <p:cNvSpPr txBox="1">
            <a:spLocks noGrp="1" noChangeArrowheads="1"/>
          </p:cNvSpPr>
          <p:nvPr>
            <p:ph type="dt" sz="half" idx="10"/>
          </p:nvPr>
        </p:nvSpPr>
        <p:spPr bwMode="auto">
          <a:ln>
            <a:miter lim="800000"/>
          </a:ln>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smtClean="0">
                <a:ln>
                  <a:noFill/>
                </a:ln>
                <a:solidFill>
                  <a:schemeClr val="tx1"/>
                </a:solidFill>
                <a:effectLst/>
                <a:uLnTx/>
                <a:uFillTx/>
                <a:latin typeface="Verdana" panose="020B0604030504040204" pitchFamily="34" charset="0"/>
                <a:ea typeface="+mn-ea"/>
                <a:cs typeface="+mn-cs"/>
              </a:rPr>
              <a:t>http://www.thxsyxx.com</a:t>
            </a:r>
          </a:p>
        </p:txBody>
      </p:sp>
      <p:pic>
        <p:nvPicPr>
          <p:cNvPr id="2" name="图片 1" descr="20160419_135050_副本"/>
          <p:cNvPicPr>
            <a:picLocks noChangeAspect="1"/>
          </p:cNvPicPr>
          <p:nvPr/>
        </p:nvPicPr>
        <p:blipFill>
          <a:blip r:embed="rId4"/>
          <a:stretch>
            <a:fillRect/>
          </a:stretch>
        </p:blipFill>
        <p:spPr>
          <a:xfrm>
            <a:off x="1106488" y="2933700"/>
            <a:ext cx="4768850" cy="35433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6632"/>
                                        </p:tgtEl>
                                        <p:attrNameLst>
                                          <p:attrName>style.visibility</p:attrName>
                                        </p:attrNameLst>
                                      </p:cBhvr>
                                      <p:to>
                                        <p:strVal val="visible"/>
                                      </p:to>
                                    </p:set>
                                    <p:animEffect transition="in" filter="slide(fromBottom)">
                                      <p:cBhvr>
                                        <p:cTn id="7" dur="500"/>
                                        <p:tgtEl>
                                          <p:spTgt spid="26632"/>
                                        </p:tgtEl>
                                      </p:cBhvr>
                                    </p:animEffect>
                                  </p:childTnLst>
                                </p:cTn>
                              </p:par>
                              <p:par>
                                <p:cTn id="8" presetID="53" presetClass="entr" presetSubtype="16" fill="hold" nodeType="withEffect">
                                  <p:stCondLst>
                                    <p:cond delay="0"/>
                                  </p:stCondLst>
                                  <p:childTnLst>
                                    <p:set>
                                      <p:cBhvr>
                                        <p:cTn id="9" dur="1" fill="hold">
                                          <p:stCondLst>
                                            <p:cond delay="0"/>
                                          </p:stCondLst>
                                        </p:cTn>
                                        <p:tgtEl>
                                          <p:spTgt spid="26630"/>
                                        </p:tgtEl>
                                        <p:attrNameLst>
                                          <p:attrName>style.visibility</p:attrName>
                                        </p:attrNameLst>
                                      </p:cBhvr>
                                      <p:to>
                                        <p:strVal val="visible"/>
                                      </p:to>
                                    </p:set>
                                    <p:anim calcmode="lin" valueType="num">
                                      <p:cBhvr>
                                        <p:cTn id="10" dur="1000" fill="hold"/>
                                        <p:tgtEl>
                                          <p:spTgt spid="26630"/>
                                        </p:tgtEl>
                                        <p:attrNameLst>
                                          <p:attrName>ppt_w</p:attrName>
                                        </p:attrNameLst>
                                      </p:cBhvr>
                                      <p:tavLst>
                                        <p:tav tm="0">
                                          <p:val>
                                            <p:fltVal val="0"/>
                                          </p:val>
                                        </p:tav>
                                        <p:tav tm="100000">
                                          <p:val>
                                            <p:strVal val="#ppt_w"/>
                                          </p:val>
                                        </p:tav>
                                      </p:tavLst>
                                    </p:anim>
                                    <p:anim calcmode="lin" valueType="num">
                                      <p:cBhvr>
                                        <p:cTn id="11" dur="1000" fill="hold"/>
                                        <p:tgtEl>
                                          <p:spTgt spid="26630"/>
                                        </p:tgtEl>
                                        <p:attrNameLst>
                                          <p:attrName>ppt_h</p:attrName>
                                        </p:attrNameLst>
                                      </p:cBhvr>
                                      <p:tavLst>
                                        <p:tav tm="0">
                                          <p:val>
                                            <p:fltVal val="0"/>
                                          </p:val>
                                        </p:tav>
                                        <p:tav tm="100000">
                                          <p:val>
                                            <p:strVal val="#ppt_h"/>
                                          </p:val>
                                        </p:tav>
                                      </p:tavLst>
                                    </p:anim>
                                    <p:animEffect transition="in" filter="fade">
                                      <p:cBhvr>
                                        <p:cTn id="12" dur="1000"/>
                                        <p:tgtEl>
                                          <p:spTgt spid="26630"/>
                                        </p:tgtEl>
                                      </p:cBhvr>
                                    </p:animEffect>
                                  </p:childTnLst>
                                </p:cTn>
                              </p:par>
                            </p:childTnLst>
                          </p:cTn>
                        </p:par>
                        <p:par>
                          <p:cTn id="13" fill="hold">
                            <p:stCondLst>
                              <p:cond delay="500"/>
                            </p:stCondLst>
                            <p:childTnLst>
                              <p:par>
                                <p:cTn id="14" presetID="53" presetClass="entr" presetSubtype="16" fill="hold" nodeType="afterEffect">
                                  <p:stCondLst>
                                    <p:cond delay="3000"/>
                                  </p:stCondLst>
                                  <p:childTnLst>
                                    <p:set>
                                      <p:cBhvr>
                                        <p:cTn id="15" dur="1" fill="hold">
                                          <p:stCondLst>
                                            <p:cond delay="0"/>
                                          </p:stCondLst>
                                        </p:cTn>
                                        <p:tgtEl>
                                          <p:spTgt spid="26631"/>
                                        </p:tgtEl>
                                        <p:attrNameLst>
                                          <p:attrName>style.visibility</p:attrName>
                                        </p:attrNameLst>
                                      </p:cBhvr>
                                      <p:to>
                                        <p:strVal val="visible"/>
                                      </p:to>
                                    </p:set>
                                    <p:anim calcmode="lin" valueType="num">
                                      <p:cBhvr>
                                        <p:cTn id="16" dur="2000" fill="hold"/>
                                        <p:tgtEl>
                                          <p:spTgt spid="26631"/>
                                        </p:tgtEl>
                                        <p:attrNameLst>
                                          <p:attrName>ppt_w</p:attrName>
                                        </p:attrNameLst>
                                      </p:cBhvr>
                                      <p:tavLst>
                                        <p:tav tm="0">
                                          <p:val>
                                            <p:fltVal val="0"/>
                                          </p:val>
                                        </p:tav>
                                        <p:tav tm="100000">
                                          <p:val>
                                            <p:strVal val="#ppt_w"/>
                                          </p:val>
                                        </p:tav>
                                      </p:tavLst>
                                    </p:anim>
                                    <p:anim calcmode="lin" valueType="num">
                                      <p:cBhvr>
                                        <p:cTn id="17" dur="2000" fill="hold"/>
                                        <p:tgtEl>
                                          <p:spTgt spid="26631"/>
                                        </p:tgtEl>
                                        <p:attrNameLst>
                                          <p:attrName>ppt_h</p:attrName>
                                        </p:attrNameLst>
                                      </p:cBhvr>
                                      <p:tavLst>
                                        <p:tav tm="0">
                                          <p:val>
                                            <p:fltVal val="0"/>
                                          </p:val>
                                        </p:tav>
                                        <p:tav tm="100000">
                                          <p:val>
                                            <p:strVal val="#ppt_h"/>
                                          </p:val>
                                        </p:tav>
                                      </p:tavLst>
                                    </p:anim>
                                    <p:animEffect transition="in" filter="fade">
                                      <p:cBhvr>
                                        <p:cTn id="18" dur="2000"/>
                                        <p:tgtEl>
                                          <p:spTgt spid="26631"/>
                                        </p:tgtEl>
                                      </p:cBhvr>
                                    </p:animEffect>
                                  </p:childTnLst>
                                </p:cTn>
                              </p:par>
                            </p:childTnLst>
                          </p:cTn>
                        </p:par>
                        <p:par>
                          <p:cTn id="19" fill="hold">
                            <p:stCondLst>
                              <p:cond delay="5500"/>
                            </p:stCondLst>
                            <p:childTnLst>
                              <p:par>
                                <p:cTn id="20" presetID="53" presetClass="entr" presetSubtype="16" fill="hold" nodeType="afterEffect">
                                  <p:stCondLst>
                                    <p:cond delay="2000"/>
                                  </p:stCondLst>
                                  <p:childTnLst>
                                    <p:set>
                                      <p:cBhvr>
                                        <p:cTn id="21" dur="1" fill="hold">
                                          <p:stCondLst>
                                            <p:cond delay="0"/>
                                          </p:stCondLst>
                                        </p:cTn>
                                        <p:tgtEl>
                                          <p:spTgt spid="2"/>
                                        </p:tgtEl>
                                        <p:attrNameLst>
                                          <p:attrName>style.visibility</p:attrName>
                                        </p:attrNameLst>
                                      </p:cBhvr>
                                      <p:to>
                                        <p:strVal val="visible"/>
                                      </p:to>
                                    </p:set>
                                    <p:anim calcmode="lin" valueType="num">
                                      <p:cBhvr>
                                        <p:cTn id="22" dur="2000" fill="hold"/>
                                        <p:tgtEl>
                                          <p:spTgt spid="2"/>
                                        </p:tgtEl>
                                        <p:attrNameLst>
                                          <p:attrName>ppt_w</p:attrName>
                                        </p:attrNameLst>
                                      </p:cBhvr>
                                      <p:tavLst>
                                        <p:tav tm="0">
                                          <p:val>
                                            <p:fltVal val="0"/>
                                          </p:val>
                                        </p:tav>
                                        <p:tav tm="100000">
                                          <p:val>
                                            <p:strVal val="#ppt_w"/>
                                          </p:val>
                                        </p:tav>
                                      </p:tavLst>
                                    </p:anim>
                                    <p:anim calcmode="lin" valueType="num">
                                      <p:cBhvr>
                                        <p:cTn id="23" dur="2000" fill="hold"/>
                                        <p:tgtEl>
                                          <p:spTgt spid="2"/>
                                        </p:tgtEl>
                                        <p:attrNameLst>
                                          <p:attrName>ppt_h</p:attrName>
                                        </p:attrNameLst>
                                      </p:cBhvr>
                                      <p:tavLst>
                                        <p:tav tm="0">
                                          <p:val>
                                            <p:fltVal val="0"/>
                                          </p:val>
                                        </p:tav>
                                        <p:tav tm="100000">
                                          <p:val>
                                            <p:strVal val="#ppt_h"/>
                                          </p:val>
                                        </p:tav>
                                      </p:tavLst>
                                    </p:anim>
                                    <p:animEffect transition="in" filter="fade">
                                      <p:cBhvr>
                                        <p:cTn id="24"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32" grpId="0" bldLvl="0"/>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标题 27649"/>
          <p:cNvSpPr>
            <a:spLocks noGrp="1"/>
          </p:cNvSpPr>
          <p:nvPr>
            <p:ph type="title"/>
          </p:nvPr>
        </p:nvSpPr>
        <p:spPr>
          <a:xfrm>
            <a:off x="1295400" y="765175"/>
            <a:ext cx="7380288" cy="482600"/>
          </a:xfrm>
          <a:ln>
            <a:miter lim="800000"/>
          </a:ln>
          <a:effectLst>
            <a:outerShdw dist="35921" dir="2699999" algn="ctr" rotWithShape="0">
              <a:schemeClr val="tx1"/>
            </a:outerShdw>
          </a:effectLst>
        </p:spPr>
        <p:txBody>
          <a:bodyPr vert="horz" wrap="square" lIns="91440" tIns="45720" rIns="91440" bIns="45720" numCol="1" anchor="ctr"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4000" b="1" i="0" u="none" strike="noStrike" kern="1200" cap="none" spc="0" normalizeH="0" baseline="0" noProof="1">
                <a:ln>
                  <a:noFill/>
                </a:ln>
                <a:solidFill>
                  <a:schemeClr val="bg1"/>
                </a:solidFill>
                <a:effectLst/>
                <a:uLnTx/>
                <a:uFillTx/>
                <a:latin typeface="黑体" panose="02010600030101010101" pitchFamily="2" charset="-122"/>
                <a:ea typeface="黑体" panose="02010600030101010101" pitchFamily="2" charset="-122"/>
                <a:cs typeface="+mj-cs"/>
              </a:rPr>
              <a:t>小学口头作文训练校本课程教材</a:t>
            </a:r>
            <a:r>
              <a:rPr kumimoji="0" lang="zh-CN" altLang="en-US" sz="2000" b="1" i="0" u="none" strike="noStrike" kern="1200" cap="none" spc="0" normalizeH="0" baseline="0" noProof="1">
                <a:ln>
                  <a:noFill/>
                </a:ln>
                <a:solidFill>
                  <a:schemeClr val="bg1"/>
                </a:solidFill>
                <a:effectLst>
                  <a:outerShdw blurRad="38100" dist="38100" dir="2700000">
                    <a:srgbClr val="C0C0C0"/>
                  </a:outerShdw>
                </a:effectLst>
                <a:uLnTx/>
                <a:uFillTx/>
                <a:latin typeface="黑体" panose="02010600030101010101" pitchFamily="2" charset="-122"/>
                <a:ea typeface="黑体" panose="02010600030101010101" pitchFamily="2" charset="-122"/>
                <a:cs typeface="+mj-cs"/>
              </a:rPr>
              <a:t> </a:t>
            </a:r>
          </a:p>
        </p:txBody>
      </p:sp>
      <p:sp>
        <p:nvSpPr>
          <p:cNvPr id="179202" name="文本框 27650"/>
          <p:cNvSpPr txBox="1"/>
          <p:nvPr/>
        </p:nvSpPr>
        <p:spPr>
          <a:xfrm>
            <a:off x="6683375" y="3355975"/>
            <a:ext cx="654050" cy="366713"/>
          </a:xfrm>
          <a:prstGeom prst="rect">
            <a:avLst/>
          </a:prstGeom>
          <a:noFill/>
          <a:ln w="9525">
            <a:noFill/>
          </a:ln>
        </p:spPr>
        <p:txBody>
          <a:bodyPr wrap="none" anchor="t">
            <a:spAutoFit/>
          </a:bodyPr>
          <a:lstStyle/>
          <a:p>
            <a:pPr algn="ctr" eaLnBrk="0" hangingPunct="0"/>
            <a:r>
              <a:rPr lang="en-US" altLang="zh-CN" b="1" dirty="0">
                <a:solidFill>
                  <a:schemeClr val="bg1"/>
                </a:solidFill>
                <a:latin typeface="Arial" panose="020B0604020202020204" pitchFamily="34" charset="0"/>
              </a:rPr>
              <a:t>Text</a:t>
            </a:r>
          </a:p>
        </p:txBody>
      </p:sp>
      <p:sp>
        <p:nvSpPr>
          <p:cNvPr id="179203" name="文本框 27651"/>
          <p:cNvSpPr txBox="1"/>
          <p:nvPr/>
        </p:nvSpPr>
        <p:spPr>
          <a:xfrm>
            <a:off x="6683375" y="3854450"/>
            <a:ext cx="654050" cy="366713"/>
          </a:xfrm>
          <a:prstGeom prst="rect">
            <a:avLst/>
          </a:prstGeom>
          <a:noFill/>
          <a:ln w="9525">
            <a:noFill/>
          </a:ln>
        </p:spPr>
        <p:txBody>
          <a:bodyPr wrap="none" anchor="t">
            <a:spAutoFit/>
          </a:bodyPr>
          <a:lstStyle/>
          <a:p>
            <a:pPr algn="ctr" eaLnBrk="0" hangingPunct="0"/>
            <a:r>
              <a:rPr lang="en-US" altLang="zh-CN" b="1" dirty="0">
                <a:solidFill>
                  <a:schemeClr val="bg1"/>
                </a:solidFill>
                <a:latin typeface="Arial" panose="020B0604020202020204" pitchFamily="34" charset="0"/>
              </a:rPr>
              <a:t>Text</a:t>
            </a:r>
          </a:p>
        </p:txBody>
      </p:sp>
      <p:sp>
        <p:nvSpPr>
          <p:cNvPr id="27653" name="矩形 27652"/>
          <p:cNvSpPr/>
          <p:nvPr/>
        </p:nvSpPr>
        <p:spPr>
          <a:xfrm>
            <a:off x="2463800" y="2763838"/>
            <a:ext cx="6211888" cy="3736975"/>
          </a:xfrm>
          <a:prstGeom prst="rect">
            <a:avLst/>
          </a:prstGeom>
          <a:noFill/>
          <a:ln w="25400" cap="flat" cmpd="sng">
            <a:solidFill>
              <a:schemeClr val="accent1"/>
            </a:solidFill>
            <a:prstDash val="solid"/>
            <a:miter/>
            <a:headEnd type="none" w="med" len="med"/>
            <a:tailEnd type="none" w="med" len="med"/>
          </a:ln>
        </p:spPr>
        <p:txBody>
          <a:bodyPr anchor="t"/>
          <a:lstStyle/>
          <a:p>
            <a:pPr algn="r"/>
            <a:endParaRPr lang="zh-CN" altLang="en-US" b="1" dirty="0">
              <a:latin typeface="Arial" panose="020B0604020202020204" pitchFamily="34" charset="0"/>
              <a:ea typeface="Arial" panose="020B0604020202020204" pitchFamily="34" charset="0"/>
            </a:endParaRPr>
          </a:p>
        </p:txBody>
      </p:sp>
      <p:pic>
        <p:nvPicPr>
          <p:cNvPr id="27655" name="图片 27654" descr="20150508_124435_副本"/>
          <p:cNvPicPr>
            <a:picLocks noChangeAspect="1"/>
          </p:cNvPicPr>
          <p:nvPr/>
        </p:nvPicPr>
        <p:blipFill>
          <a:blip r:embed="rId2"/>
          <a:stretch>
            <a:fillRect/>
          </a:stretch>
        </p:blipFill>
        <p:spPr>
          <a:xfrm>
            <a:off x="2593975" y="2800350"/>
            <a:ext cx="5951538" cy="3700463"/>
          </a:xfrm>
          <a:prstGeom prst="rect">
            <a:avLst/>
          </a:prstGeom>
          <a:noFill/>
          <a:ln w="9525">
            <a:noFill/>
          </a:ln>
        </p:spPr>
      </p:pic>
      <p:pic>
        <p:nvPicPr>
          <p:cNvPr id="56327" name="图片 27655" descr="20150511_183903_副本"/>
          <p:cNvPicPr>
            <a:picLocks noChangeAspect="1"/>
          </p:cNvPicPr>
          <p:nvPr/>
        </p:nvPicPr>
        <p:blipFill>
          <a:blip r:embed="rId3"/>
          <a:stretch>
            <a:fillRect/>
          </a:stretch>
        </p:blipFill>
        <p:spPr>
          <a:xfrm>
            <a:off x="2611438" y="2808288"/>
            <a:ext cx="5983287" cy="3694112"/>
          </a:xfrm>
          <a:prstGeom prst="rect">
            <a:avLst/>
          </a:prstGeom>
          <a:noFill/>
          <a:ln w="9525">
            <a:noFill/>
          </a:ln>
        </p:spPr>
      </p:pic>
      <p:sp>
        <p:nvSpPr>
          <p:cNvPr id="27657" name="文本框 27656"/>
          <p:cNvSpPr txBox="1"/>
          <p:nvPr/>
        </p:nvSpPr>
        <p:spPr>
          <a:xfrm>
            <a:off x="258763" y="1316038"/>
            <a:ext cx="8704262" cy="1662112"/>
          </a:xfrm>
          <a:prstGeom prst="rect">
            <a:avLst/>
          </a:prstGeom>
          <a:noFill/>
          <a:ln w="9525">
            <a:noFill/>
          </a:ln>
        </p:spPr>
        <p:txBody>
          <a:bodyPr anchor="t">
            <a:spAutoFit/>
          </a:bodyPr>
          <a:lstStyle/>
          <a:p>
            <a:r>
              <a:rPr lang="zh-CN" altLang="en-US" b="1" dirty="0">
                <a:latin typeface="Arial" panose="020B0604020202020204" pitchFamily="34" charset="0"/>
              </a:rPr>
              <a:t>       </a:t>
            </a:r>
            <a:r>
              <a:rPr lang="zh-CN" altLang="en-US" sz="2400" b="1" dirty="0">
                <a:latin typeface="Arial" panose="020B0604020202020204" pitchFamily="34" charset="0"/>
              </a:rPr>
              <a:t> </a:t>
            </a:r>
            <a:r>
              <a:rPr lang="zh-CN" altLang="en-US" sz="2500" b="1" dirty="0">
                <a:latin typeface="Arial" panose="020B0604020202020204" pitchFamily="34" charset="0"/>
              </a:rPr>
              <a:t>学生通过图文赏析、看画口述、主题阅读、创作图画、依画说话、依画习作、补画续写、依文作画等综合性学习活动， 使口头作文与书面作文找到了很好的结合点，满足儿童表达多样化的需求。</a:t>
            </a:r>
            <a:r>
              <a:rPr lang="zh-CN" altLang="en-US" sz="2800" b="1" dirty="0">
                <a:latin typeface="Arial" panose="020B0604020202020204" pitchFamily="34" charset="0"/>
              </a:rPr>
              <a:t>  </a:t>
            </a:r>
            <a:r>
              <a:rPr lang="zh-CN" altLang="en-US" sz="2400" b="1" dirty="0">
                <a:latin typeface="Arial" panose="020B0604020202020204" pitchFamily="34" charset="0"/>
              </a:rPr>
              <a:t>    </a:t>
            </a:r>
            <a:endParaRPr lang="zh-CN" altLang="en-US" sz="2400" b="1" dirty="0">
              <a:latin typeface="Arial" panose="020B0604020202020204" pitchFamily="34" charset="0"/>
              <a:ea typeface="Arial" panose="020B0604020202020204" pitchFamily="34" charset="0"/>
            </a:endParaRPr>
          </a:p>
        </p:txBody>
      </p:sp>
      <p:sp>
        <p:nvSpPr>
          <p:cNvPr id="114696" name="日期占位符 1"/>
          <p:cNvSpPr txBox="1">
            <a:spLocks noGrp="1" noChangeArrowheads="1"/>
          </p:cNvSpPr>
          <p:nvPr>
            <p:ph type="dt" sz="half" idx="10"/>
          </p:nvPr>
        </p:nvSpPr>
        <p:spPr bwMode="auto">
          <a:ln>
            <a:miter lim="800000"/>
          </a:ln>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smtClean="0">
                <a:ln>
                  <a:noFill/>
                </a:ln>
                <a:solidFill>
                  <a:schemeClr val="tx1"/>
                </a:solidFill>
                <a:effectLst/>
                <a:uLnTx/>
                <a:uFillTx/>
                <a:latin typeface="Verdana" panose="020B0604030504040204" pitchFamily="34" charset="0"/>
                <a:ea typeface="+mn-ea"/>
                <a:cs typeface="+mn-cs"/>
              </a:rPr>
              <a:t>http://www.thxsyxx.com</a:t>
            </a:r>
          </a:p>
        </p:txBody>
      </p:sp>
      <p:pic>
        <p:nvPicPr>
          <p:cNvPr id="2" name="图片 1" descr="20160419_135102_副本"/>
          <p:cNvPicPr>
            <a:picLocks noChangeAspect="1"/>
          </p:cNvPicPr>
          <p:nvPr/>
        </p:nvPicPr>
        <p:blipFill>
          <a:blip r:embed="rId4"/>
          <a:stretch>
            <a:fillRect/>
          </a:stretch>
        </p:blipFill>
        <p:spPr>
          <a:xfrm>
            <a:off x="2543175" y="2814638"/>
            <a:ext cx="6051550" cy="3686175"/>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7653"/>
                                        </p:tgtEl>
                                        <p:attrNameLst>
                                          <p:attrName>style.visibility</p:attrName>
                                        </p:attrNameLst>
                                      </p:cBhvr>
                                      <p:to>
                                        <p:strVal val="visible"/>
                                      </p:to>
                                    </p:set>
                                    <p:animEffect transition="in" filter="fade">
                                      <p:cBhvr>
                                        <p:cTn id="7" dur="2000"/>
                                        <p:tgtEl>
                                          <p:spTgt spid="27653"/>
                                        </p:tgtEl>
                                      </p:cBhvr>
                                    </p:animEffect>
                                  </p:childTnLst>
                                </p:cTn>
                              </p:par>
                              <p:par>
                                <p:cTn id="8" presetID="12" presetClass="entr" presetSubtype="4" fill="hold" grpId="0" nodeType="withEffect">
                                  <p:stCondLst>
                                    <p:cond delay="0"/>
                                  </p:stCondLst>
                                  <p:childTnLst>
                                    <p:set>
                                      <p:cBhvr>
                                        <p:cTn id="9" dur="1" fill="hold">
                                          <p:stCondLst>
                                            <p:cond delay="0"/>
                                          </p:stCondLst>
                                        </p:cTn>
                                        <p:tgtEl>
                                          <p:spTgt spid="27657"/>
                                        </p:tgtEl>
                                        <p:attrNameLst>
                                          <p:attrName>style.visibility</p:attrName>
                                        </p:attrNameLst>
                                      </p:cBhvr>
                                      <p:to>
                                        <p:strVal val="visible"/>
                                      </p:to>
                                    </p:set>
                                    <p:animEffect transition="in" filter="slide(fromBottom)">
                                      <p:cBhvr>
                                        <p:cTn id="10" dur="500"/>
                                        <p:tgtEl>
                                          <p:spTgt spid="27657"/>
                                        </p:tgtEl>
                                      </p:cBhvr>
                                    </p:animEffect>
                                  </p:childTnLst>
                                </p:cTn>
                              </p:par>
                              <p:par>
                                <p:cTn id="11" presetID="12" presetClass="entr" presetSubtype="4" fill="hold" nodeType="withEffect">
                                  <p:stCondLst>
                                    <p:cond delay="0"/>
                                  </p:stCondLst>
                                  <p:childTnLst>
                                    <p:set>
                                      <p:cBhvr>
                                        <p:cTn id="12" dur="1" fill="hold">
                                          <p:stCondLst>
                                            <p:cond delay="0"/>
                                          </p:stCondLst>
                                        </p:cTn>
                                        <p:tgtEl>
                                          <p:spTgt spid="27655"/>
                                        </p:tgtEl>
                                        <p:attrNameLst>
                                          <p:attrName>style.visibility</p:attrName>
                                        </p:attrNameLst>
                                      </p:cBhvr>
                                      <p:to>
                                        <p:strVal val="visible"/>
                                      </p:to>
                                    </p:set>
                                    <p:animEffect transition="in" filter="slide(fromBottom)">
                                      <p:cBhvr>
                                        <p:cTn id="13" dur="1000"/>
                                        <p:tgtEl>
                                          <p:spTgt spid="27655"/>
                                        </p:tgtEl>
                                      </p:cBhvr>
                                    </p:animEffect>
                                  </p:childTnLst>
                                </p:cTn>
                              </p:par>
                            </p:childTnLst>
                          </p:cTn>
                        </p:par>
                        <p:par>
                          <p:cTn id="14" fill="hold">
                            <p:stCondLst>
                              <p:cond delay="2000"/>
                            </p:stCondLst>
                            <p:childTnLst>
                              <p:par>
                                <p:cTn id="15" presetID="20" presetClass="entr" presetSubtype="0" fill="hold" nodeType="afterEffect">
                                  <p:stCondLst>
                                    <p:cond delay="0"/>
                                  </p:stCondLst>
                                  <p:childTnLst>
                                    <p:set>
                                      <p:cBhvr>
                                        <p:cTn id="16" dur="1" fill="hold">
                                          <p:stCondLst>
                                            <p:cond delay="0"/>
                                          </p:stCondLst>
                                        </p:cTn>
                                        <p:tgtEl>
                                          <p:spTgt spid="56327"/>
                                        </p:tgtEl>
                                        <p:attrNameLst>
                                          <p:attrName>style.visibility</p:attrName>
                                        </p:attrNameLst>
                                      </p:cBhvr>
                                      <p:to>
                                        <p:strVal val="visible"/>
                                      </p:to>
                                    </p:set>
                                    <p:animEffect transition="in" filter="wedge">
                                      <p:cBhvr>
                                        <p:cTn id="17" dur="2000"/>
                                        <p:tgtEl>
                                          <p:spTgt spid="56327"/>
                                        </p:tgtEl>
                                      </p:cBhvr>
                                    </p:animEffect>
                                  </p:childTnLst>
                                </p:cTn>
                              </p:par>
                            </p:childTnLst>
                          </p:cTn>
                        </p:par>
                        <p:par>
                          <p:cTn id="18" fill="hold">
                            <p:stCondLst>
                              <p:cond delay="4000"/>
                            </p:stCondLst>
                            <p:childTnLst>
                              <p:par>
                                <p:cTn id="19" presetID="53" presetClass="entr" presetSubtype="16"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p:cTn id="21" dur="2000" fill="hold"/>
                                        <p:tgtEl>
                                          <p:spTgt spid="2"/>
                                        </p:tgtEl>
                                        <p:attrNameLst>
                                          <p:attrName>ppt_w</p:attrName>
                                        </p:attrNameLst>
                                      </p:cBhvr>
                                      <p:tavLst>
                                        <p:tav tm="0">
                                          <p:val>
                                            <p:fltVal val="0"/>
                                          </p:val>
                                        </p:tav>
                                        <p:tav tm="100000">
                                          <p:val>
                                            <p:strVal val="#ppt_w"/>
                                          </p:val>
                                        </p:tav>
                                      </p:tavLst>
                                    </p:anim>
                                    <p:anim calcmode="lin" valueType="num">
                                      <p:cBhvr>
                                        <p:cTn id="22" dur="2000" fill="hold"/>
                                        <p:tgtEl>
                                          <p:spTgt spid="2"/>
                                        </p:tgtEl>
                                        <p:attrNameLst>
                                          <p:attrName>ppt_h</p:attrName>
                                        </p:attrNameLst>
                                      </p:cBhvr>
                                      <p:tavLst>
                                        <p:tav tm="0">
                                          <p:val>
                                            <p:fltVal val="0"/>
                                          </p:val>
                                        </p:tav>
                                        <p:tav tm="100000">
                                          <p:val>
                                            <p:strVal val="#ppt_h"/>
                                          </p:val>
                                        </p:tav>
                                      </p:tavLst>
                                    </p:anim>
                                    <p:animEffect transition="in" filter="fade">
                                      <p:cBhvr>
                                        <p:cTn id="23"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7" grpId="0" bldLvl="0"/>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标题 27649"/>
          <p:cNvSpPr>
            <a:spLocks noGrp="1"/>
          </p:cNvSpPr>
          <p:nvPr>
            <p:ph type="title"/>
          </p:nvPr>
        </p:nvSpPr>
        <p:spPr>
          <a:xfrm>
            <a:off x="1295400" y="765175"/>
            <a:ext cx="7380288" cy="482600"/>
          </a:xfrm>
          <a:ln>
            <a:miter lim="800000"/>
          </a:ln>
          <a:effectLst>
            <a:outerShdw dist="35921" dir="2699999" algn="ctr" rotWithShape="0">
              <a:schemeClr val="tx1"/>
            </a:outerShdw>
          </a:effectLst>
        </p:spPr>
        <p:txBody>
          <a:bodyPr vert="horz" wrap="square" lIns="91440" tIns="45720" rIns="91440" bIns="45720" numCol="1" anchor="ctr"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4000" b="1" i="0" u="none" strike="noStrike" kern="1200" cap="none" spc="0" normalizeH="0" baseline="0" noProof="1">
                <a:ln>
                  <a:noFill/>
                </a:ln>
                <a:solidFill>
                  <a:schemeClr val="bg1"/>
                </a:solidFill>
                <a:effectLst/>
                <a:uLnTx/>
                <a:uFillTx/>
                <a:latin typeface="黑体" panose="02010600030101010101" pitchFamily="2" charset="-122"/>
                <a:ea typeface="黑体" panose="02010600030101010101" pitchFamily="2" charset="-122"/>
                <a:cs typeface="+mj-cs"/>
              </a:rPr>
              <a:t>小学口头作文训练校本课程教材</a:t>
            </a:r>
            <a:r>
              <a:rPr kumimoji="0" lang="zh-CN" altLang="en-US" sz="2000" b="1" i="0" u="none" strike="noStrike" kern="1200" cap="none" spc="0" normalizeH="0" baseline="0" noProof="1">
                <a:ln>
                  <a:noFill/>
                </a:ln>
                <a:solidFill>
                  <a:schemeClr val="bg1"/>
                </a:solidFill>
                <a:effectLst>
                  <a:outerShdw blurRad="38100" dist="38100" dir="2700000">
                    <a:srgbClr val="C0C0C0"/>
                  </a:outerShdw>
                </a:effectLst>
                <a:uLnTx/>
                <a:uFillTx/>
                <a:latin typeface="黑体" panose="02010600030101010101" pitchFamily="2" charset="-122"/>
                <a:ea typeface="黑体" panose="02010600030101010101" pitchFamily="2" charset="-122"/>
                <a:cs typeface="+mj-cs"/>
              </a:rPr>
              <a:t> </a:t>
            </a:r>
          </a:p>
        </p:txBody>
      </p:sp>
      <p:sp>
        <p:nvSpPr>
          <p:cNvPr id="180226" name="文本框 27650"/>
          <p:cNvSpPr txBox="1"/>
          <p:nvPr/>
        </p:nvSpPr>
        <p:spPr>
          <a:xfrm>
            <a:off x="6683375" y="3355975"/>
            <a:ext cx="654050" cy="366713"/>
          </a:xfrm>
          <a:prstGeom prst="rect">
            <a:avLst/>
          </a:prstGeom>
          <a:noFill/>
          <a:ln w="9525">
            <a:noFill/>
          </a:ln>
        </p:spPr>
        <p:txBody>
          <a:bodyPr wrap="none" anchor="t">
            <a:spAutoFit/>
          </a:bodyPr>
          <a:lstStyle/>
          <a:p>
            <a:pPr algn="ctr" eaLnBrk="0" hangingPunct="0"/>
            <a:r>
              <a:rPr lang="en-US" altLang="zh-CN" b="1" dirty="0">
                <a:solidFill>
                  <a:schemeClr val="bg1"/>
                </a:solidFill>
                <a:latin typeface="Arial" panose="020B0604020202020204" pitchFamily="34" charset="0"/>
              </a:rPr>
              <a:t>Text</a:t>
            </a:r>
          </a:p>
        </p:txBody>
      </p:sp>
      <p:sp>
        <p:nvSpPr>
          <p:cNvPr id="180227" name="文本框 27651"/>
          <p:cNvSpPr txBox="1"/>
          <p:nvPr/>
        </p:nvSpPr>
        <p:spPr>
          <a:xfrm>
            <a:off x="6683375" y="3854450"/>
            <a:ext cx="654050" cy="366713"/>
          </a:xfrm>
          <a:prstGeom prst="rect">
            <a:avLst/>
          </a:prstGeom>
          <a:noFill/>
          <a:ln w="9525">
            <a:noFill/>
          </a:ln>
        </p:spPr>
        <p:txBody>
          <a:bodyPr wrap="none" anchor="t">
            <a:spAutoFit/>
          </a:bodyPr>
          <a:lstStyle/>
          <a:p>
            <a:pPr algn="ctr" eaLnBrk="0" hangingPunct="0"/>
            <a:r>
              <a:rPr lang="en-US" altLang="zh-CN" b="1" dirty="0">
                <a:solidFill>
                  <a:schemeClr val="bg1"/>
                </a:solidFill>
                <a:latin typeface="Arial" panose="020B0604020202020204" pitchFamily="34" charset="0"/>
              </a:rPr>
              <a:t>Text</a:t>
            </a:r>
          </a:p>
        </p:txBody>
      </p:sp>
      <p:sp>
        <p:nvSpPr>
          <p:cNvPr id="27653" name="矩形 27652"/>
          <p:cNvSpPr/>
          <p:nvPr/>
        </p:nvSpPr>
        <p:spPr>
          <a:xfrm>
            <a:off x="1917700" y="2754313"/>
            <a:ext cx="5419725" cy="3736975"/>
          </a:xfrm>
          <a:prstGeom prst="rect">
            <a:avLst/>
          </a:prstGeom>
          <a:noFill/>
          <a:ln w="25400" cap="flat" cmpd="sng">
            <a:solidFill>
              <a:schemeClr val="accent1"/>
            </a:solidFill>
            <a:prstDash val="solid"/>
            <a:miter/>
            <a:headEnd type="none" w="med" len="med"/>
            <a:tailEnd type="none" w="med" len="med"/>
          </a:ln>
        </p:spPr>
        <p:txBody>
          <a:bodyPr anchor="t"/>
          <a:lstStyle/>
          <a:p>
            <a:pPr algn="r"/>
            <a:endParaRPr lang="zh-CN" altLang="en-US" b="1" dirty="0">
              <a:latin typeface="Arial" panose="020B0604020202020204" pitchFamily="34" charset="0"/>
              <a:ea typeface="Arial" panose="020B0604020202020204" pitchFamily="34" charset="0"/>
            </a:endParaRPr>
          </a:p>
        </p:txBody>
      </p:sp>
      <p:sp>
        <p:nvSpPr>
          <p:cNvPr id="27657" name="文本框 27656"/>
          <p:cNvSpPr txBox="1"/>
          <p:nvPr/>
        </p:nvSpPr>
        <p:spPr>
          <a:xfrm>
            <a:off x="173038" y="1427163"/>
            <a:ext cx="8855075" cy="1371600"/>
          </a:xfrm>
          <a:prstGeom prst="rect">
            <a:avLst/>
          </a:prstGeom>
          <a:noFill/>
          <a:ln w="9525">
            <a:noFill/>
          </a:ln>
        </p:spPr>
        <p:txBody>
          <a:bodyPr anchor="t">
            <a:spAutoFit/>
          </a:bodyPr>
          <a:lstStyle/>
          <a:p>
            <a:r>
              <a:rPr lang="zh-CN" altLang="en-US" b="1" dirty="0">
                <a:latin typeface="Arial" panose="020B0604020202020204" pitchFamily="34" charset="0"/>
              </a:rPr>
              <a:t>       </a:t>
            </a:r>
            <a:r>
              <a:rPr lang="zh-CN" altLang="en-US" sz="2400" b="1" dirty="0">
                <a:latin typeface="Arial" panose="020B0604020202020204" pitchFamily="34" charset="0"/>
              </a:rPr>
              <a:t>  </a:t>
            </a:r>
            <a:r>
              <a:rPr lang="zh-CN" altLang="en-US" sz="2800" b="1" dirty="0">
                <a:latin typeface="Arial" panose="020B0604020202020204" pitchFamily="34" charset="0"/>
              </a:rPr>
              <a:t> 以儿童绘画-言语发展的相关性来促进学生的言语表达、写作能力的提高，利用美术教育和附加值在培养学生绘画能力、读图能力的的同时发展学生的语文素养。</a:t>
            </a:r>
            <a:r>
              <a:rPr lang="zh-CN" altLang="en-US" sz="2400" b="1" dirty="0">
                <a:latin typeface="Arial" panose="020B0604020202020204" pitchFamily="34" charset="0"/>
              </a:rPr>
              <a:t> </a:t>
            </a:r>
            <a:r>
              <a:rPr lang="zh-CN" altLang="en-US" sz="2800" b="1" dirty="0">
                <a:latin typeface="Arial" panose="020B0604020202020204" pitchFamily="34" charset="0"/>
              </a:rPr>
              <a:t>    </a:t>
            </a:r>
            <a:r>
              <a:rPr lang="zh-CN" altLang="en-US" sz="2400" b="1" dirty="0">
                <a:latin typeface="Arial" panose="020B0604020202020204" pitchFamily="34" charset="0"/>
              </a:rPr>
              <a:t>    </a:t>
            </a:r>
            <a:endParaRPr lang="zh-CN" altLang="en-US" sz="2400" b="1" dirty="0">
              <a:latin typeface="Arial" panose="020B0604020202020204" pitchFamily="34" charset="0"/>
              <a:ea typeface="Arial" panose="020B0604020202020204" pitchFamily="34" charset="0"/>
            </a:endParaRPr>
          </a:p>
        </p:txBody>
      </p:sp>
      <p:sp>
        <p:nvSpPr>
          <p:cNvPr id="114696" name="日期占位符 1"/>
          <p:cNvSpPr txBox="1">
            <a:spLocks noGrp="1" noChangeArrowheads="1"/>
          </p:cNvSpPr>
          <p:nvPr>
            <p:ph type="dt" sz="half" idx="10"/>
          </p:nvPr>
        </p:nvSpPr>
        <p:spPr bwMode="auto">
          <a:ln>
            <a:miter lim="800000"/>
          </a:ln>
        </p:spPr>
        <p:txBody>
          <a:bodyPr vert="horz" wrap="square" lIns="91440" tIns="45720" rIns="91440" bIns="45720" numCol="1" anchor="t" anchorCtr="0" compatLnSpc="1"/>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400" b="1" i="0" u="none" strike="noStrike" kern="1200" cap="none" spc="0" normalizeH="0" baseline="0" noProof="0" smtClean="0">
                <a:ln>
                  <a:noFill/>
                </a:ln>
                <a:solidFill>
                  <a:schemeClr val="tx1"/>
                </a:solidFill>
                <a:effectLst/>
                <a:uLnTx/>
                <a:uFillTx/>
                <a:latin typeface="Verdana" panose="020B0604030504040204" pitchFamily="34" charset="0"/>
                <a:ea typeface="+mn-ea"/>
                <a:cs typeface="+mn-cs"/>
              </a:rPr>
              <a:t>http://www.thxsyxx.com</a:t>
            </a:r>
          </a:p>
        </p:txBody>
      </p:sp>
      <p:pic>
        <p:nvPicPr>
          <p:cNvPr id="3" name="图片 2" descr="微信图片_20180503135248_看图王"/>
          <p:cNvPicPr>
            <a:picLocks noChangeAspect="1"/>
          </p:cNvPicPr>
          <p:nvPr/>
        </p:nvPicPr>
        <p:blipFill>
          <a:blip r:embed="rId2" cstate="print"/>
          <a:stretch>
            <a:fillRect/>
          </a:stretch>
        </p:blipFill>
        <p:spPr>
          <a:xfrm>
            <a:off x="2047875" y="2798763"/>
            <a:ext cx="5106988" cy="3671887"/>
          </a:xfrm>
          <a:prstGeom prst="rect">
            <a:avLst/>
          </a:prstGeom>
          <a:noFill/>
          <a:ln w="9525">
            <a:noFill/>
          </a:ln>
        </p:spPr>
      </p:pic>
      <p:pic>
        <p:nvPicPr>
          <p:cNvPr id="5" name="图片 4" descr="20160419_135410_副本"/>
          <p:cNvPicPr>
            <a:picLocks noChangeAspect="1"/>
          </p:cNvPicPr>
          <p:nvPr/>
        </p:nvPicPr>
        <p:blipFill>
          <a:blip r:embed="rId3"/>
          <a:stretch>
            <a:fillRect/>
          </a:stretch>
        </p:blipFill>
        <p:spPr>
          <a:xfrm>
            <a:off x="2232025" y="2819400"/>
            <a:ext cx="5105400" cy="3671888"/>
          </a:xfrm>
          <a:prstGeom prst="rect">
            <a:avLst/>
          </a:prstGeom>
          <a:noFill/>
          <a:ln w="9525">
            <a:noFill/>
          </a:ln>
        </p:spPr>
      </p:pic>
      <p:pic>
        <p:nvPicPr>
          <p:cNvPr id="4" name="图片 3" descr="微信图片_20180503135257_看图王"/>
          <p:cNvPicPr>
            <a:picLocks noChangeAspect="1"/>
          </p:cNvPicPr>
          <p:nvPr/>
        </p:nvPicPr>
        <p:blipFill>
          <a:blip r:embed="rId4" cstate="print"/>
          <a:stretch>
            <a:fillRect/>
          </a:stretch>
        </p:blipFill>
        <p:spPr>
          <a:xfrm>
            <a:off x="2032000" y="2797175"/>
            <a:ext cx="5191125" cy="365125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7653"/>
                                        </p:tgtEl>
                                        <p:attrNameLst>
                                          <p:attrName>style.visibility</p:attrName>
                                        </p:attrNameLst>
                                      </p:cBhvr>
                                      <p:to>
                                        <p:strVal val="visible"/>
                                      </p:to>
                                    </p:set>
                                    <p:animEffect transition="in" filter="fade">
                                      <p:cBhvr>
                                        <p:cTn id="7" dur="2000"/>
                                        <p:tgtEl>
                                          <p:spTgt spid="27653"/>
                                        </p:tgtEl>
                                      </p:cBhvr>
                                    </p:animEffect>
                                  </p:childTnLst>
                                </p:cTn>
                              </p:par>
                              <p:par>
                                <p:cTn id="8" presetID="12" presetClass="entr" presetSubtype="4" fill="hold" grpId="0" nodeType="withEffect">
                                  <p:stCondLst>
                                    <p:cond delay="0"/>
                                  </p:stCondLst>
                                  <p:childTnLst>
                                    <p:set>
                                      <p:cBhvr>
                                        <p:cTn id="9" dur="1" fill="hold">
                                          <p:stCondLst>
                                            <p:cond delay="0"/>
                                          </p:stCondLst>
                                        </p:cTn>
                                        <p:tgtEl>
                                          <p:spTgt spid="27657"/>
                                        </p:tgtEl>
                                        <p:attrNameLst>
                                          <p:attrName>style.visibility</p:attrName>
                                        </p:attrNameLst>
                                      </p:cBhvr>
                                      <p:to>
                                        <p:strVal val="visible"/>
                                      </p:to>
                                    </p:set>
                                    <p:animEffect transition="in" filter="slide(fromBottom)">
                                      <p:cBhvr>
                                        <p:cTn id="10" dur="500"/>
                                        <p:tgtEl>
                                          <p:spTgt spid="27657"/>
                                        </p:tgtEl>
                                      </p:cBhvr>
                                    </p:animEffect>
                                  </p:childTnLst>
                                </p:cTn>
                              </p:par>
                            </p:childTnLst>
                          </p:cTn>
                        </p:par>
                        <p:par>
                          <p:cTn id="11" fill="hold">
                            <p:stCondLst>
                              <p:cond delay="2000"/>
                            </p:stCondLst>
                            <p:childTnLst>
                              <p:par>
                                <p:cTn id="12" presetID="53" presetClass="entr" presetSubtype="16" fill="hold" nodeType="afterEffect">
                                  <p:stCondLst>
                                    <p:cond delay="2000"/>
                                  </p:stCondLst>
                                  <p:childTnLst>
                                    <p:set>
                                      <p:cBhvr>
                                        <p:cTn id="13" dur="1" fill="hold">
                                          <p:stCondLst>
                                            <p:cond delay="0"/>
                                          </p:stCondLst>
                                        </p:cTn>
                                        <p:tgtEl>
                                          <p:spTgt spid="3"/>
                                        </p:tgtEl>
                                        <p:attrNameLst>
                                          <p:attrName>style.visibility</p:attrName>
                                        </p:attrNameLst>
                                      </p:cBhvr>
                                      <p:to>
                                        <p:strVal val="visible"/>
                                      </p:to>
                                    </p:set>
                                    <p:anim calcmode="lin" valueType="num">
                                      <p:cBhvr>
                                        <p:cTn id="14" dur="2000" fill="hold"/>
                                        <p:tgtEl>
                                          <p:spTgt spid="3"/>
                                        </p:tgtEl>
                                        <p:attrNameLst>
                                          <p:attrName>ppt_w</p:attrName>
                                        </p:attrNameLst>
                                      </p:cBhvr>
                                      <p:tavLst>
                                        <p:tav tm="0">
                                          <p:val>
                                            <p:fltVal val="0"/>
                                          </p:val>
                                        </p:tav>
                                        <p:tav tm="100000">
                                          <p:val>
                                            <p:strVal val="#ppt_w"/>
                                          </p:val>
                                        </p:tav>
                                      </p:tavLst>
                                    </p:anim>
                                    <p:anim calcmode="lin" valueType="num">
                                      <p:cBhvr>
                                        <p:cTn id="15" dur="2000" fill="hold"/>
                                        <p:tgtEl>
                                          <p:spTgt spid="3"/>
                                        </p:tgtEl>
                                        <p:attrNameLst>
                                          <p:attrName>ppt_h</p:attrName>
                                        </p:attrNameLst>
                                      </p:cBhvr>
                                      <p:tavLst>
                                        <p:tav tm="0">
                                          <p:val>
                                            <p:fltVal val="0"/>
                                          </p:val>
                                        </p:tav>
                                        <p:tav tm="100000">
                                          <p:val>
                                            <p:strVal val="#ppt_h"/>
                                          </p:val>
                                        </p:tav>
                                      </p:tavLst>
                                    </p:anim>
                                    <p:animEffect transition="in" filter="fade">
                                      <p:cBhvr>
                                        <p:cTn id="16" dur="2000"/>
                                        <p:tgtEl>
                                          <p:spTgt spid="3"/>
                                        </p:tgtEl>
                                      </p:cBhvr>
                                    </p:animEffect>
                                  </p:childTnLst>
                                </p:cTn>
                              </p:par>
                            </p:childTnLst>
                          </p:cTn>
                        </p:par>
                        <p:par>
                          <p:cTn id="17" fill="hold">
                            <p:stCondLst>
                              <p:cond delay="6000"/>
                            </p:stCondLst>
                            <p:childTnLst>
                              <p:par>
                                <p:cTn id="18" presetID="53" presetClass="entr" presetSubtype="16" fill="hold" nodeType="afterEffect">
                                  <p:stCondLst>
                                    <p:cond delay="2000"/>
                                  </p:stCondLst>
                                  <p:childTnLst>
                                    <p:set>
                                      <p:cBhvr>
                                        <p:cTn id="19" dur="1" fill="hold">
                                          <p:stCondLst>
                                            <p:cond delay="0"/>
                                          </p:stCondLst>
                                        </p:cTn>
                                        <p:tgtEl>
                                          <p:spTgt spid="5"/>
                                        </p:tgtEl>
                                        <p:attrNameLst>
                                          <p:attrName>style.visibility</p:attrName>
                                        </p:attrNameLst>
                                      </p:cBhvr>
                                      <p:to>
                                        <p:strVal val="visible"/>
                                      </p:to>
                                    </p:set>
                                    <p:anim calcmode="lin" valueType="num">
                                      <p:cBhvr>
                                        <p:cTn id="20" dur="2000" fill="hold"/>
                                        <p:tgtEl>
                                          <p:spTgt spid="5"/>
                                        </p:tgtEl>
                                        <p:attrNameLst>
                                          <p:attrName>ppt_w</p:attrName>
                                        </p:attrNameLst>
                                      </p:cBhvr>
                                      <p:tavLst>
                                        <p:tav tm="0">
                                          <p:val>
                                            <p:fltVal val="0"/>
                                          </p:val>
                                        </p:tav>
                                        <p:tav tm="100000">
                                          <p:val>
                                            <p:strVal val="#ppt_w"/>
                                          </p:val>
                                        </p:tav>
                                      </p:tavLst>
                                    </p:anim>
                                    <p:anim calcmode="lin" valueType="num">
                                      <p:cBhvr>
                                        <p:cTn id="21" dur="2000" fill="hold"/>
                                        <p:tgtEl>
                                          <p:spTgt spid="5"/>
                                        </p:tgtEl>
                                        <p:attrNameLst>
                                          <p:attrName>ppt_h</p:attrName>
                                        </p:attrNameLst>
                                      </p:cBhvr>
                                      <p:tavLst>
                                        <p:tav tm="0">
                                          <p:val>
                                            <p:fltVal val="0"/>
                                          </p:val>
                                        </p:tav>
                                        <p:tav tm="100000">
                                          <p:val>
                                            <p:strVal val="#ppt_h"/>
                                          </p:val>
                                        </p:tav>
                                      </p:tavLst>
                                    </p:anim>
                                    <p:animEffect transition="in" filter="fade">
                                      <p:cBhvr>
                                        <p:cTn id="22" dur="2000"/>
                                        <p:tgtEl>
                                          <p:spTgt spid="5"/>
                                        </p:tgtEl>
                                      </p:cBhvr>
                                    </p:animEffect>
                                  </p:childTnLst>
                                </p:cTn>
                              </p:par>
                            </p:childTnLst>
                          </p:cTn>
                        </p:par>
                        <p:par>
                          <p:cTn id="23" fill="hold">
                            <p:stCondLst>
                              <p:cond delay="10000"/>
                            </p:stCondLst>
                            <p:childTnLst>
                              <p:par>
                                <p:cTn id="24" presetID="53" presetClass="entr" presetSubtype="16" fill="hold" nodeType="afterEffect">
                                  <p:stCondLst>
                                    <p:cond delay="2000"/>
                                  </p:stCondLst>
                                  <p:childTnLst>
                                    <p:set>
                                      <p:cBhvr>
                                        <p:cTn id="25" dur="1" fill="hold">
                                          <p:stCondLst>
                                            <p:cond delay="0"/>
                                          </p:stCondLst>
                                        </p:cTn>
                                        <p:tgtEl>
                                          <p:spTgt spid="4"/>
                                        </p:tgtEl>
                                        <p:attrNameLst>
                                          <p:attrName>style.visibility</p:attrName>
                                        </p:attrNameLst>
                                      </p:cBhvr>
                                      <p:to>
                                        <p:strVal val="visible"/>
                                      </p:to>
                                    </p:set>
                                    <p:anim calcmode="lin" valueType="num">
                                      <p:cBhvr>
                                        <p:cTn id="26" dur="2000" fill="hold"/>
                                        <p:tgtEl>
                                          <p:spTgt spid="4"/>
                                        </p:tgtEl>
                                        <p:attrNameLst>
                                          <p:attrName>ppt_w</p:attrName>
                                        </p:attrNameLst>
                                      </p:cBhvr>
                                      <p:tavLst>
                                        <p:tav tm="0">
                                          <p:val>
                                            <p:fltVal val="0"/>
                                          </p:val>
                                        </p:tav>
                                        <p:tav tm="100000">
                                          <p:val>
                                            <p:strVal val="#ppt_w"/>
                                          </p:val>
                                        </p:tav>
                                      </p:tavLst>
                                    </p:anim>
                                    <p:anim calcmode="lin" valueType="num">
                                      <p:cBhvr>
                                        <p:cTn id="27" dur="2000" fill="hold"/>
                                        <p:tgtEl>
                                          <p:spTgt spid="4"/>
                                        </p:tgtEl>
                                        <p:attrNameLst>
                                          <p:attrName>ppt_h</p:attrName>
                                        </p:attrNameLst>
                                      </p:cBhvr>
                                      <p:tavLst>
                                        <p:tav tm="0">
                                          <p:val>
                                            <p:fltVal val="0"/>
                                          </p:val>
                                        </p:tav>
                                        <p:tav tm="100000">
                                          <p:val>
                                            <p:strVal val="#ppt_h"/>
                                          </p:val>
                                        </p:tav>
                                      </p:tavLst>
                                    </p:anim>
                                    <p:animEffect transition="in" filter="fade">
                                      <p:cBhvr>
                                        <p:cTn id="28"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7" grpId="0" bldLvl="0"/>
    </p:bldLst>
  </p:timing>
</p:sld>
</file>

<file path=ppt/theme/theme1.xml><?xml version="1.0" encoding="utf-8"?>
<a:theme xmlns:a="http://schemas.openxmlformats.org/drawingml/2006/main" name="238TGp_spraut_light _v2">
  <a:themeElements>
    <a:clrScheme name="">
      <a:dk1>
        <a:srgbClr val="30311D"/>
      </a:dk1>
      <a:lt1>
        <a:srgbClr val="FFFFFF"/>
      </a:lt1>
      <a:dk2>
        <a:srgbClr val="FF6600"/>
      </a:dk2>
      <a:lt2>
        <a:srgbClr val="C0C0C0"/>
      </a:lt2>
      <a:accent1>
        <a:srgbClr val="3FB564"/>
      </a:accent1>
      <a:accent2>
        <a:srgbClr val="15A2E9"/>
      </a:accent2>
      <a:accent3>
        <a:srgbClr val="FFFFFF"/>
      </a:accent3>
      <a:accent4>
        <a:srgbClr val="282917"/>
      </a:accent4>
      <a:accent5>
        <a:srgbClr val="AFD6B8"/>
      </a:accent5>
      <a:accent6>
        <a:srgbClr val="1291D1"/>
      </a:accent6>
      <a:hlink>
        <a:srgbClr val="F5B821"/>
      </a:hlink>
      <a:folHlink>
        <a:srgbClr val="A1A18B"/>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38TGp_spraut_light _v2 1">
        <a:dk1>
          <a:srgbClr val="000000"/>
        </a:dk1>
        <a:lt1>
          <a:srgbClr val="FFFFFF"/>
        </a:lt1>
        <a:dk2>
          <a:srgbClr val="1367BB"/>
        </a:dk2>
        <a:lt2>
          <a:srgbClr val="C0C0C0"/>
        </a:lt2>
        <a:accent1>
          <a:srgbClr val="009999"/>
        </a:accent1>
        <a:accent2>
          <a:srgbClr val="E06918"/>
        </a:accent2>
        <a:accent3>
          <a:srgbClr val="FFFFFF"/>
        </a:accent3>
        <a:accent4>
          <a:srgbClr val="000000"/>
        </a:accent4>
        <a:accent5>
          <a:srgbClr val="AACACA"/>
        </a:accent5>
        <a:accent6>
          <a:srgbClr val="CB5E15"/>
        </a:accent6>
        <a:hlink>
          <a:srgbClr val="4CC737"/>
        </a:hlink>
        <a:folHlink>
          <a:srgbClr val="90A8B0"/>
        </a:folHlink>
      </a:clrScheme>
      <a:clrMap bg1="lt1" tx1="dk1" bg2="lt2" tx2="dk2" accent1="accent1" accent2="accent2" accent3="accent3" accent4="accent4" accent5="accent5" accent6="accent6" hlink="hlink" folHlink="folHlink"/>
    </a:extraClrScheme>
    <a:extraClrScheme>
      <a:clrScheme name="238TGp_spraut_light _v2 2">
        <a:dk1>
          <a:srgbClr val="30311D"/>
        </a:dk1>
        <a:lt1>
          <a:srgbClr val="FFFFFF"/>
        </a:lt1>
        <a:dk2>
          <a:srgbClr val="FF6600"/>
        </a:dk2>
        <a:lt2>
          <a:srgbClr val="C0C0C0"/>
        </a:lt2>
        <a:accent1>
          <a:srgbClr val="3FB564"/>
        </a:accent1>
        <a:accent2>
          <a:srgbClr val="15A2E9"/>
        </a:accent2>
        <a:accent3>
          <a:srgbClr val="FFFFFF"/>
        </a:accent3>
        <a:accent4>
          <a:srgbClr val="272817"/>
        </a:accent4>
        <a:accent5>
          <a:srgbClr val="AFD7B8"/>
        </a:accent5>
        <a:accent6>
          <a:srgbClr val="1292D3"/>
        </a:accent6>
        <a:hlink>
          <a:srgbClr val="F5B821"/>
        </a:hlink>
        <a:folHlink>
          <a:srgbClr val="A1A18B"/>
        </a:folHlink>
      </a:clrScheme>
      <a:clrMap bg1="lt1" tx1="dk1" bg2="lt2" tx2="dk2" accent1="accent1" accent2="accent2" accent3="accent3" accent4="accent4" accent5="accent5" accent6="accent6" hlink="hlink" folHlink="folHlink"/>
    </a:extraClrScheme>
    <a:extraClrScheme>
      <a:clrScheme name="238TGp_spraut_light _v2 3">
        <a:dk1>
          <a:srgbClr val="30311D"/>
        </a:dk1>
        <a:lt1>
          <a:srgbClr val="FFFFFF"/>
        </a:lt1>
        <a:dk2>
          <a:srgbClr val="44808E"/>
        </a:dk2>
        <a:lt2>
          <a:srgbClr val="DDDDDD"/>
        </a:lt2>
        <a:accent1>
          <a:srgbClr val="D24F4C"/>
        </a:accent1>
        <a:accent2>
          <a:srgbClr val="276EEF"/>
        </a:accent2>
        <a:accent3>
          <a:srgbClr val="FFFFFF"/>
        </a:accent3>
        <a:accent4>
          <a:srgbClr val="272817"/>
        </a:accent4>
        <a:accent5>
          <a:srgbClr val="E5B2B2"/>
        </a:accent5>
        <a:accent6>
          <a:srgbClr val="2263D9"/>
        </a:accent6>
        <a:hlink>
          <a:srgbClr val="64C3F2"/>
        </a:hlink>
        <a:folHlink>
          <a:srgbClr val="A1A18B"/>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10.xml><?xml version="1.0" encoding="utf-8"?>
<a:theme xmlns:a="http://schemas.openxmlformats.org/drawingml/2006/main" name="10_238TGp_spraut_light _v2">
  <a:themeElements>
    <a:clrScheme name="">
      <a:dk1>
        <a:srgbClr val="30311D"/>
      </a:dk1>
      <a:lt1>
        <a:srgbClr val="FFFFFF"/>
      </a:lt1>
      <a:dk2>
        <a:srgbClr val="FF6600"/>
      </a:dk2>
      <a:lt2>
        <a:srgbClr val="C0C0C0"/>
      </a:lt2>
      <a:accent1>
        <a:srgbClr val="3FB564"/>
      </a:accent1>
      <a:accent2>
        <a:srgbClr val="15A2E9"/>
      </a:accent2>
      <a:accent3>
        <a:srgbClr val="FFFFFF"/>
      </a:accent3>
      <a:accent4>
        <a:srgbClr val="282917"/>
      </a:accent4>
      <a:accent5>
        <a:srgbClr val="AFD6B8"/>
      </a:accent5>
      <a:accent6>
        <a:srgbClr val="1291D1"/>
      </a:accent6>
      <a:hlink>
        <a:srgbClr val="F5B821"/>
      </a:hlink>
      <a:folHlink>
        <a:srgbClr val="A1A18B"/>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38TGp_spraut_light _v2 1">
        <a:dk1>
          <a:srgbClr val="000000"/>
        </a:dk1>
        <a:lt1>
          <a:srgbClr val="FFFFFF"/>
        </a:lt1>
        <a:dk2>
          <a:srgbClr val="1367BB"/>
        </a:dk2>
        <a:lt2>
          <a:srgbClr val="C0C0C0"/>
        </a:lt2>
        <a:accent1>
          <a:srgbClr val="009999"/>
        </a:accent1>
        <a:accent2>
          <a:srgbClr val="E06918"/>
        </a:accent2>
        <a:accent3>
          <a:srgbClr val="FFFFFF"/>
        </a:accent3>
        <a:accent4>
          <a:srgbClr val="000000"/>
        </a:accent4>
        <a:accent5>
          <a:srgbClr val="AACACA"/>
        </a:accent5>
        <a:accent6>
          <a:srgbClr val="CB5E15"/>
        </a:accent6>
        <a:hlink>
          <a:srgbClr val="4CC737"/>
        </a:hlink>
        <a:folHlink>
          <a:srgbClr val="90A8B0"/>
        </a:folHlink>
      </a:clrScheme>
      <a:clrMap bg1="lt1" tx1="dk1" bg2="lt2" tx2="dk2" accent1="accent1" accent2="accent2" accent3="accent3" accent4="accent4" accent5="accent5" accent6="accent6" hlink="hlink" folHlink="folHlink"/>
    </a:extraClrScheme>
    <a:extraClrScheme>
      <a:clrScheme name="238TGp_spraut_light _v2 2">
        <a:dk1>
          <a:srgbClr val="30311D"/>
        </a:dk1>
        <a:lt1>
          <a:srgbClr val="FFFFFF"/>
        </a:lt1>
        <a:dk2>
          <a:srgbClr val="FF6600"/>
        </a:dk2>
        <a:lt2>
          <a:srgbClr val="C0C0C0"/>
        </a:lt2>
        <a:accent1>
          <a:srgbClr val="3FB564"/>
        </a:accent1>
        <a:accent2>
          <a:srgbClr val="15A2E9"/>
        </a:accent2>
        <a:accent3>
          <a:srgbClr val="FFFFFF"/>
        </a:accent3>
        <a:accent4>
          <a:srgbClr val="272817"/>
        </a:accent4>
        <a:accent5>
          <a:srgbClr val="AFD7B8"/>
        </a:accent5>
        <a:accent6>
          <a:srgbClr val="1292D3"/>
        </a:accent6>
        <a:hlink>
          <a:srgbClr val="F5B821"/>
        </a:hlink>
        <a:folHlink>
          <a:srgbClr val="A1A18B"/>
        </a:folHlink>
      </a:clrScheme>
      <a:clrMap bg1="lt1" tx1="dk1" bg2="lt2" tx2="dk2" accent1="accent1" accent2="accent2" accent3="accent3" accent4="accent4" accent5="accent5" accent6="accent6" hlink="hlink" folHlink="folHlink"/>
    </a:extraClrScheme>
    <a:extraClrScheme>
      <a:clrScheme name="238TGp_spraut_light _v2 3">
        <a:dk1>
          <a:srgbClr val="30311D"/>
        </a:dk1>
        <a:lt1>
          <a:srgbClr val="FFFFFF"/>
        </a:lt1>
        <a:dk2>
          <a:srgbClr val="44808E"/>
        </a:dk2>
        <a:lt2>
          <a:srgbClr val="DDDDDD"/>
        </a:lt2>
        <a:accent1>
          <a:srgbClr val="D24F4C"/>
        </a:accent1>
        <a:accent2>
          <a:srgbClr val="276EEF"/>
        </a:accent2>
        <a:accent3>
          <a:srgbClr val="FFFFFF"/>
        </a:accent3>
        <a:accent4>
          <a:srgbClr val="272817"/>
        </a:accent4>
        <a:accent5>
          <a:srgbClr val="E5B2B2"/>
        </a:accent5>
        <a:accent6>
          <a:srgbClr val="2263D9"/>
        </a:accent6>
        <a:hlink>
          <a:srgbClr val="64C3F2"/>
        </a:hlink>
        <a:folHlink>
          <a:srgbClr val="A1A18B"/>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11.xml><?xml version="1.0" encoding="utf-8"?>
<a:theme xmlns:a="http://schemas.openxmlformats.org/drawingml/2006/main" name="11_238TGp_spraut_light _v2">
  <a:themeElements>
    <a:clrScheme name="">
      <a:dk1>
        <a:srgbClr val="30311D"/>
      </a:dk1>
      <a:lt1>
        <a:srgbClr val="FFFFFF"/>
      </a:lt1>
      <a:dk2>
        <a:srgbClr val="FF6600"/>
      </a:dk2>
      <a:lt2>
        <a:srgbClr val="C0C0C0"/>
      </a:lt2>
      <a:accent1>
        <a:srgbClr val="3FB564"/>
      </a:accent1>
      <a:accent2>
        <a:srgbClr val="15A2E9"/>
      </a:accent2>
      <a:accent3>
        <a:srgbClr val="FFFFFF"/>
      </a:accent3>
      <a:accent4>
        <a:srgbClr val="282917"/>
      </a:accent4>
      <a:accent5>
        <a:srgbClr val="AFD6B8"/>
      </a:accent5>
      <a:accent6>
        <a:srgbClr val="1291D1"/>
      </a:accent6>
      <a:hlink>
        <a:srgbClr val="F5B821"/>
      </a:hlink>
      <a:folHlink>
        <a:srgbClr val="A1A18B"/>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238TGp_spraut_light _v2 1">
        <a:dk1>
          <a:srgbClr val="000000"/>
        </a:dk1>
        <a:lt1>
          <a:srgbClr val="FFFFFF"/>
        </a:lt1>
        <a:dk2>
          <a:srgbClr val="1367BB"/>
        </a:dk2>
        <a:lt2>
          <a:srgbClr val="C0C0C0"/>
        </a:lt2>
        <a:accent1>
          <a:srgbClr val="009999"/>
        </a:accent1>
        <a:accent2>
          <a:srgbClr val="E06918"/>
        </a:accent2>
        <a:accent3>
          <a:srgbClr val="FFFFFF"/>
        </a:accent3>
        <a:accent4>
          <a:srgbClr val="000000"/>
        </a:accent4>
        <a:accent5>
          <a:srgbClr val="AACACA"/>
        </a:accent5>
        <a:accent6>
          <a:srgbClr val="CB5E15"/>
        </a:accent6>
        <a:hlink>
          <a:srgbClr val="4CC737"/>
        </a:hlink>
        <a:folHlink>
          <a:srgbClr val="90A8B0"/>
        </a:folHlink>
      </a:clrScheme>
      <a:clrMap bg1="lt1" tx1="dk1" bg2="lt2" tx2="dk2" accent1="accent1" accent2="accent2" accent3="accent3" accent4="accent4" accent5="accent5" accent6="accent6" hlink="hlink" folHlink="folHlink"/>
    </a:extraClrScheme>
    <a:extraClrScheme>
      <a:clrScheme name="1_238TGp_spraut_light _v2 2">
        <a:dk1>
          <a:srgbClr val="30311D"/>
        </a:dk1>
        <a:lt1>
          <a:srgbClr val="FFFFFF"/>
        </a:lt1>
        <a:dk2>
          <a:srgbClr val="FF6600"/>
        </a:dk2>
        <a:lt2>
          <a:srgbClr val="C0C0C0"/>
        </a:lt2>
        <a:accent1>
          <a:srgbClr val="3FB564"/>
        </a:accent1>
        <a:accent2>
          <a:srgbClr val="15A2E9"/>
        </a:accent2>
        <a:accent3>
          <a:srgbClr val="FFFFFF"/>
        </a:accent3>
        <a:accent4>
          <a:srgbClr val="272817"/>
        </a:accent4>
        <a:accent5>
          <a:srgbClr val="AFD7B8"/>
        </a:accent5>
        <a:accent6>
          <a:srgbClr val="1292D3"/>
        </a:accent6>
        <a:hlink>
          <a:srgbClr val="F5B821"/>
        </a:hlink>
        <a:folHlink>
          <a:srgbClr val="A1A18B"/>
        </a:folHlink>
      </a:clrScheme>
      <a:clrMap bg1="lt1" tx1="dk1" bg2="lt2" tx2="dk2" accent1="accent1" accent2="accent2" accent3="accent3" accent4="accent4" accent5="accent5" accent6="accent6" hlink="hlink" folHlink="folHlink"/>
    </a:extraClrScheme>
    <a:extraClrScheme>
      <a:clrScheme name="1_238TGp_spraut_light _v2 3">
        <a:dk1>
          <a:srgbClr val="30311D"/>
        </a:dk1>
        <a:lt1>
          <a:srgbClr val="FFFFFF"/>
        </a:lt1>
        <a:dk2>
          <a:srgbClr val="44808E"/>
        </a:dk2>
        <a:lt2>
          <a:srgbClr val="DDDDDD"/>
        </a:lt2>
        <a:accent1>
          <a:srgbClr val="D24F4C"/>
        </a:accent1>
        <a:accent2>
          <a:srgbClr val="276EEF"/>
        </a:accent2>
        <a:accent3>
          <a:srgbClr val="FFFFFF"/>
        </a:accent3>
        <a:accent4>
          <a:srgbClr val="272817"/>
        </a:accent4>
        <a:accent5>
          <a:srgbClr val="E5B2B2"/>
        </a:accent5>
        <a:accent6>
          <a:srgbClr val="2263D9"/>
        </a:accent6>
        <a:hlink>
          <a:srgbClr val="64C3F2"/>
        </a:hlink>
        <a:folHlink>
          <a:srgbClr val="A1A18B"/>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12.xml><?xml version="1.0" encoding="utf-8"?>
<a:theme xmlns:a="http://schemas.openxmlformats.org/drawingml/2006/main" name="13_238TGp_spraut_light _v2">
  <a:themeElements>
    <a:clrScheme name="">
      <a:dk1>
        <a:srgbClr val="30311D"/>
      </a:dk1>
      <a:lt1>
        <a:srgbClr val="FFFFFF"/>
      </a:lt1>
      <a:dk2>
        <a:srgbClr val="FF6600"/>
      </a:dk2>
      <a:lt2>
        <a:srgbClr val="C0C0C0"/>
      </a:lt2>
      <a:accent1>
        <a:srgbClr val="3FB564"/>
      </a:accent1>
      <a:accent2>
        <a:srgbClr val="15A2E9"/>
      </a:accent2>
      <a:accent3>
        <a:srgbClr val="FFFFFF"/>
      </a:accent3>
      <a:accent4>
        <a:srgbClr val="282917"/>
      </a:accent4>
      <a:accent5>
        <a:srgbClr val="AFD6B8"/>
      </a:accent5>
      <a:accent6>
        <a:srgbClr val="1291D1"/>
      </a:accent6>
      <a:hlink>
        <a:srgbClr val="F5B821"/>
      </a:hlink>
      <a:folHlink>
        <a:srgbClr val="A1A18B"/>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238TGp_spraut_light _v2 1">
        <a:dk1>
          <a:srgbClr val="000000"/>
        </a:dk1>
        <a:lt1>
          <a:srgbClr val="FFFFFF"/>
        </a:lt1>
        <a:dk2>
          <a:srgbClr val="1367BB"/>
        </a:dk2>
        <a:lt2>
          <a:srgbClr val="C0C0C0"/>
        </a:lt2>
        <a:accent1>
          <a:srgbClr val="009999"/>
        </a:accent1>
        <a:accent2>
          <a:srgbClr val="E06918"/>
        </a:accent2>
        <a:accent3>
          <a:srgbClr val="FFFFFF"/>
        </a:accent3>
        <a:accent4>
          <a:srgbClr val="000000"/>
        </a:accent4>
        <a:accent5>
          <a:srgbClr val="AACACA"/>
        </a:accent5>
        <a:accent6>
          <a:srgbClr val="CB5E15"/>
        </a:accent6>
        <a:hlink>
          <a:srgbClr val="4CC737"/>
        </a:hlink>
        <a:folHlink>
          <a:srgbClr val="90A8B0"/>
        </a:folHlink>
      </a:clrScheme>
      <a:clrMap bg1="lt1" tx1="dk1" bg2="lt2" tx2="dk2" accent1="accent1" accent2="accent2" accent3="accent3" accent4="accent4" accent5="accent5" accent6="accent6" hlink="hlink" folHlink="folHlink"/>
    </a:extraClrScheme>
    <a:extraClrScheme>
      <a:clrScheme name="1_238TGp_spraut_light _v2 2">
        <a:dk1>
          <a:srgbClr val="30311D"/>
        </a:dk1>
        <a:lt1>
          <a:srgbClr val="FFFFFF"/>
        </a:lt1>
        <a:dk2>
          <a:srgbClr val="FF6600"/>
        </a:dk2>
        <a:lt2>
          <a:srgbClr val="C0C0C0"/>
        </a:lt2>
        <a:accent1>
          <a:srgbClr val="3FB564"/>
        </a:accent1>
        <a:accent2>
          <a:srgbClr val="15A2E9"/>
        </a:accent2>
        <a:accent3>
          <a:srgbClr val="FFFFFF"/>
        </a:accent3>
        <a:accent4>
          <a:srgbClr val="272817"/>
        </a:accent4>
        <a:accent5>
          <a:srgbClr val="AFD7B8"/>
        </a:accent5>
        <a:accent6>
          <a:srgbClr val="1292D3"/>
        </a:accent6>
        <a:hlink>
          <a:srgbClr val="F5B821"/>
        </a:hlink>
        <a:folHlink>
          <a:srgbClr val="A1A18B"/>
        </a:folHlink>
      </a:clrScheme>
      <a:clrMap bg1="lt1" tx1="dk1" bg2="lt2" tx2="dk2" accent1="accent1" accent2="accent2" accent3="accent3" accent4="accent4" accent5="accent5" accent6="accent6" hlink="hlink" folHlink="folHlink"/>
    </a:extraClrScheme>
    <a:extraClrScheme>
      <a:clrScheme name="1_238TGp_spraut_light _v2 3">
        <a:dk1>
          <a:srgbClr val="30311D"/>
        </a:dk1>
        <a:lt1>
          <a:srgbClr val="FFFFFF"/>
        </a:lt1>
        <a:dk2>
          <a:srgbClr val="44808E"/>
        </a:dk2>
        <a:lt2>
          <a:srgbClr val="DDDDDD"/>
        </a:lt2>
        <a:accent1>
          <a:srgbClr val="D24F4C"/>
        </a:accent1>
        <a:accent2>
          <a:srgbClr val="276EEF"/>
        </a:accent2>
        <a:accent3>
          <a:srgbClr val="FFFFFF"/>
        </a:accent3>
        <a:accent4>
          <a:srgbClr val="272817"/>
        </a:accent4>
        <a:accent5>
          <a:srgbClr val="E5B2B2"/>
        </a:accent5>
        <a:accent6>
          <a:srgbClr val="2263D9"/>
        </a:accent6>
        <a:hlink>
          <a:srgbClr val="64C3F2"/>
        </a:hlink>
        <a:folHlink>
          <a:srgbClr val="A1A18B"/>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13.xml><?xml version="1.0" encoding="utf-8"?>
<a:theme xmlns:a="http://schemas.openxmlformats.org/drawingml/2006/main" name="14_238TGp_spraut_light _v2">
  <a:themeElements>
    <a:clrScheme name="">
      <a:dk1>
        <a:srgbClr val="30311D"/>
      </a:dk1>
      <a:lt1>
        <a:srgbClr val="FFFFFF"/>
      </a:lt1>
      <a:dk2>
        <a:srgbClr val="FF6600"/>
      </a:dk2>
      <a:lt2>
        <a:srgbClr val="C0C0C0"/>
      </a:lt2>
      <a:accent1>
        <a:srgbClr val="3FB564"/>
      </a:accent1>
      <a:accent2>
        <a:srgbClr val="15A2E9"/>
      </a:accent2>
      <a:accent3>
        <a:srgbClr val="FFFFFF"/>
      </a:accent3>
      <a:accent4>
        <a:srgbClr val="282917"/>
      </a:accent4>
      <a:accent5>
        <a:srgbClr val="AFD6B8"/>
      </a:accent5>
      <a:accent6>
        <a:srgbClr val="1291D1"/>
      </a:accent6>
      <a:hlink>
        <a:srgbClr val="F5B821"/>
      </a:hlink>
      <a:folHlink>
        <a:srgbClr val="A1A18B"/>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238TGp_spraut_light _v2 1">
        <a:dk1>
          <a:srgbClr val="000000"/>
        </a:dk1>
        <a:lt1>
          <a:srgbClr val="FFFFFF"/>
        </a:lt1>
        <a:dk2>
          <a:srgbClr val="1367BB"/>
        </a:dk2>
        <a:lt2>
          <a:srgbClr val="C0C0C0"/>
        </a:lt2>
        <a:accent1>
          <a:srgbClr val="009999"/>
        </a:accent1>
        <a:accent2>
          <a:srgbClr val="E06918"/>
        </a:accent2>
        <a:accent3>
          <a:srgbClr val="FFFFFF"/>
        </a:accent3>
        <a:accent4>
          <a:srgbClr val="000000"/>
        </a:accent4>
        <a:accent5>
          <a:srgbClr val="AACACA"/>
        </a:accent5>
        <a:accent6>
          <a:srgbClr val="CB5E15"/>
        </a:accent6>
        <a:hlink>
          <a:srgbClr val="4CC737"/>
        </a:hlink>
        <a:folHlink>
          <a:srgbClr val="90A8B0"/>
        </a:folHlink>
      </a:clrScheme>
      <a:clrMap bg1="lt1" tx1="dk1" bg2="lt2" tx2="dk2" accent1="accent1" accent2="accent2" accent3="accent3" accent4="accent4" accent5="accent5" accent6="accent6" hlink="hlink" folHlink="folHlink"/>
    </a:extraClrScheme>
    <a:extraClrScheme>
      <a:clrScheme name="1_238TGp_spraut_light _v2 2">
        <a:dk1>
          <a:srgbClr val="30311D"/>
        </a:dk1>
        <a:lt1>
          <a:srgbClr val="FFFFFF"/>
        </a:lt1>
        <a:dk2>
          <a:srgbClr val="FF6600"/>
        </a:dk2>
        <a:lt2>
          <a:srgbClr val="C0C0C0"/>
        </a:lt2>
        <a:accent1>
          <a:srgbClr val="3FB564"/>
        </a:accent1>
        <a:accent2>
          <a:srgbClr val="15A2E9"/>
        </a:accent2>
        <a:accent3>
          <a:srgbClr val="FFFFFF"/>
        </a:accent3>
        <a:accent4>
          <a:srgbClr val="272817"/>
        </a:accent4>
        <a:accent5>
          <a:srgbClr val="AFD7B8"/>
        </a:accent5>
        <a:accent6>
          <a:srgbClr val="1292D3"/>
        </a:accent6>
        <a:hlink>
          <a:srgbClr val="F5B821"/>
        </a:hlink>
        <a:folHlink>
          <a:srgbClr val="A1A18B"/>
        </a:folHlink>
      </a:clrScheme>
      <a:clrMap bg1="lt1" tx1="dk1" bg2="lt2" tx2="dk2" accent1="accent1" accent2="accent2" accent3="accent3" accent4="accent4" accent5="accent5" accent6="accent6" hlink="hlink" folHlink="folHlink"/>
    </a:extraClrScheme>
    <a:extraClrScheme>
      <a:clrScheme name="1_238TGp_spraut_light _v2 3">
        <a:dk1>
          <a:srgbClr val="30311D"/>
        </a:dk1>
        <a:lt1>
          <a:srgbClr val="FFFFFF"/>
        </a:lt1>
        <a:dk2>
          <a:srgbClr val="44808E"/>
        </a:dk2>
        <a:lt2>
          <a:srgbClr val="DDDDDD"/>
        </a:lt2>
        <a:accent1>
          <a:srgbClr val="D24F4C"/>
        </a:accent1>
        <a:accent2>
          <a:srgbClr val="276EEF"/>
        </a:accent2>
        <a:accent3>
          <a:srgbClr val="FFFFFF"/>
        </a:accent3>
        <a:accent4>
          <a:srgbClr val="272817"/>
        </a:accent4>
        <a:accent5>
          <a:srgbClr val="E5B2B2"/>
        </a:accent5>
        <a:accent6>
          <a:srgbClr val="2263D9"/>
        </a:accent6>
        <a:hlink>
          <a:srgbClr val="64C3F2"/>
        </a:hlink>
        <a:folHlink>
          <a:srgbClr val="A1A18B"/>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14.xml><?xml version="1.0" encoding="utf-8"?>
<a:theme xmlns:a="http://schemas.openxmlformats.org/drawingml/2006/main" name="12_238TGp_spraut_light _v2">
  <a:themeElements>
    <a:clrScheme name="">
      <a:dk1>
        <a:srgbClr val="30311D"/>
      </a:dk1>
      <a:lt1>
        <a:srgbClr val="FFFFFF"/>
      </a:lt1>
      <a:dk2>
        <a:srgbClr val="FF6600"/>
      </a:dk2>
      <a:lt2>
        <a:srgbClr val="C0C0C0"/>
      </a:lt2>
      <a:accent1>
        <a:srgbClr val="3FB564"/>
      </a:accent1>
      <a:accent2>
        <a:srgbClr val="15A2E9"/>
      </a:accent2>
      <a:accent3>
        <a:srgbClr val="FFFFFF"/>
      </a:accent3>
      <a:accent4>
        <a:srgbClr val="282917"/>
      </a:accent4>
      <a:accent5>
        <a:srgbClr val="AFD6B8"/>
      </a:accent5>
      <a:accent6>
        <a:srgbClr val="1291D1"/>
      </a:accent6>
      <a:hlink>
        <a:srgbClr val="F5B821"/>
      </a:hlink>
      <a:folHlink>
        <a:srgbClr val="A1A18B"/>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38TGp_spraut_light _v2 1">
        <a:dk1>
          <a:srgbClr val="000000"/>
        </a:dk1>
        <a:lt1>
          <a:srgbClr val="FFFFFF"/>
        </a:lt1>
        <a:dk2>
          <a:srgbClr val="1367BB"/>
        </a:dk2>
        <a:lt2>
          <a:srgbClr val="C0C0C0"/>
        </a:lt2>
        <a:accent1>
          <a:srgbClr val="009999"/>
        </a:accent1>
        <a:accent2>
          <a:srgbClr val="E06918"/>
        </a:accent2>
        <a:accent3>
          <a:srgbClr val="FFFFFF"/>
        </a:accent3>
        <a:accent4>
          <a:srgbClr val="000000"/>
        </a:accent4>
        <a:accent5>
          <a:srgbClr val="AACACA"/>
        </a:accent5>
        <a:accent6>
          <a:srgbClr val="CB5E15"/>
        </a:accent6>
        <a:hlink>
          <a:srgbClr val="4CC737"/>
        </a:hlink>
        <a:folHlink>
          <a:srgbClr val="90A8B0"/>
        </a:folHlink>
      </a:clrScheme>
      <a:clrMap bg1="lt1" tx1="dk1" bg2="lt2" tx2="dk2" accent1="accent1" accent2="accent2" accent3="accent3" accent4="accent4" accent5="accent5" accent6="accent6" hlink="hlink" folHlink="folHlink"/>
    </a:extraClrScheme>
    <a:extraClrScheme>
      <a:clrScheme name="238TGp_spraut_light _v2 2">
        <a:dk1>
          <a:srgbClr val="30311D"/>
        </a:dk1>
        <a:lt1>
          <a:srgbClr val="FFFFFF"/>
        </a:lt1>
        <a:dk2>
          <a:srgbClr val="FF6600"/>
        </a:dk2>
        <a:lt2>
          <a:srgbClr val="C0C0C0"/>
        </a:lt2>
        <a:accent1>
          <a:srgbClr val="3FB564"/>
        </a:accent1>
        <a:accent2>
          <a:srgbClr val="15A2E9"/>
        </a:accent2>
        <a:accent3>
          <a:srgbClr val="FFFFFF"/>
        </a:accent3>
        <a:accent4>
          <a:srgbClr val="272817"/>
        </a:accent4>
        <a:accent5>
          <a:srgbClr val="AFD7B8"/>
        </a:accent5>
        <a:accent6>
          <a:srgbClr val="1292D3"/>
        </a:accent6>
        <a:hlink>
          <a:srgbClr val="F5B821"/>
        </a:hlink>
        <a:folHlink>
          <a:srgbClr val="A1A18B"/>
        </a:folHlink>
      </a:clrScheme>
      <a:clrMap bg1="lt1" tx1="dk1" bg2="lt2" tx2="dk2" accent1="accent1" accent2="accent2" accent3="accent3" accent4="accent4" accent5="accent5" accent6="accent6" hlink="hlink" folHlink="folHlink"/>
    </a:extraClrScheme>
    <a:extraClrScheme>
      <a:clrScheme name="238TGp_spraut_light _v2 3">
        <a:dk1>
          <a:srgbClr val="30311D"/>
        </a:dk1>
        <a:lt1>
          <a:srgbClr val="FFFFFF"/>
        </a:lt1>
        <a:dk2>
          <a:srgbClr val="44808E"/>
        </a:dk2>
        <a:lt2>
          <a:srgbClr val="DDDDDD"/>
        </a:lt2>
        <a:accent1>
          <a:srgbClr val="D24F4C"/>
        </a:accent1>
        <a:accent2>
          <a:srgbClr val="276EEF"/>
        </a:accent2>
        <a:accent3>
          <a:srgbClr val="FFFFFF"/>
        </a:accent3>
        <a:accent4>
          <a:srgbClr val="272817"/>
        </a:accent4>
        <a:accent5>
          <a:srgbClr val="E5B2B2"/>
        </a:accent5>
        <a:accent6>
          <a:srgbClr val="2263D9"/>
        </a:accent6>
        <a:hlink>
          <a:srgbClr val="64C3F2"/>
        </a:hlink>
        <a:folHlink>
          <a:srgbClr val="A1A18B"/>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15.xml><?xml version="1.0" encoding="utf-8"?>
<a:theme xmlns:a="http://schemas.openxmlformats.org/drawingml/2006/main" name="16_238TGp_spraut_light _v2">
  <a:themeElements>
    <a:clrScheme name="">
      <a:dk1>
        <a:srgbClr val="30311D"/>
      </a:dk1>
      <a:lt1>
        <a:srgbClr val="FFFFFF"/>
      </a:lt1>
      <a:dk2>
        <a:srgbClr val="FF6600"/>
      </a:dk2>
      <a:lt2>
        <a:srgbClr val="C0C0C0"/>
      </a:lt2>
      <a:accent1>
        <a:srgbClr val="3FB564"/>
      </a:accent1>
      <a:accent2>
        <a:srgbClr val="15A2E9"/>
      </a:accent2>
      <a:accent3>
        <a:srgbClr val="FFFFFF"/>
      </a:accent3>
      <a:accent4>
        <a:srgbClr val="282917"/>
      </a:accent4>
      <a:accent5>
        <a:srgbClr val="AFD6B8"/>
      </a:accent5>
      <a:accent6>
        <a:srgbClr val="1291D1"/>
      </a:accent6>
      <a:hlink>
        <a:srgbClr val="F5B821"/>
      </a:hlink>
      <a:folHlink>
        <a:srgbClr val="A1A18B"/>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38TGp_spraut_light _v2 1">
        <a:dk1>
          <a:srgbClr val="000000"/>
        </a:dk1>
        <a:lt1>
          <a:srgbClr val="FFFFFF"/>
        </a:lt1>
        <a:dk2>
          <a:srgbClr val="1367BB"/>
        </a:dk2>
        <a:lt2>
          <a:srgbClr val="C0C0C0"/>
        </a:lt2>
        <a:accent1>
          <a:srgbClr val="009999"/>
        </a:accent1>
        <a:accent2>
          <a:srgbClr val="E06918"/>
        </a:accent2>
        <a:accent3>
          <a:srgbClr val="FFFFFF"/>
        </a:accent3>
        <a:accent4>
          <a:srgbClr val="000000"/>
        </a:accent4>
        <a:accent5>
          <a:srgbClr val="AACACA"/>
        </a:accent5>
        <a:accent6>
          <a:srgbClr val="CB5E15"/>
        </a:accent6>
        <a:hlink>
          <a:srgbClr val="4CC737"/>
        </a:hlink>
        <a:folHlink>
          <a:srgbClr val="90A8B0"/>
        </a:folHlink>
      </a:clrScheme>
      <a:clrMap bg1="lt1" tx1="dk1" bg2="lt2" tx2="dk2" accent1="accent1" accent2="accent2" accent3="accent3" accent4="accent4" accent5="accent5" accent6="accent6" hlink="hlink" folHlink="folHlink"/>
    </a:extraClrScheme>
    <a:extraClrScheme>
      <a:clrScheme name="238TGp_spraut_light _v2 2">
        <a:dk1>
          <a:srgbClr val="30311D"/>
        </a:dk1>
        <a:lt1>
          <a:srgbClr val="FFFFFF"/>
        </a:lt1>
        <a:dk2>
          <a:srgbClr val="FF6600"/>
        </a:dk2>
        <a:lt2>
          <a:srgbClr val="C0C0C0"/>
        </a:lt2>
        <a:accent1>
          <a:srgbClr val="3FB564"/>
        </a:accent1>
        <a:accent2>
          <a:srgbClr val="15A2E9"/>
        </a:accent2>
        <a:accent3>
          <a:srgbClr val="FFFFFF"/>
        </a:accent3>
        <a:accent4>
          <a:srgbClr val="272817"/>
        </a:accent4>
        <a:accent5>
          <a:srgbClr val="AFD7B8"/>
        </a:accent5>
        <a:accent6>
          <a:srgbClr val="1292D3"/>
        </a:accent6>
        <a:hlink>
          <a:srgbClr val="F5B821"/>
        </a:hlink>
        <a:folHlink>
          <a:srgbClr val="A1A18B"/>
        </a:folHlink>
      </a:clrScheme>
      <a:clrMap bg1="lt1" tx1="dk1" bg2="lt2" tx2="dk2" accent1="accent1" accent2="accent2" accent3="accent3" accent4="accent4" accent5="accent5" accent6="accent6" hlink="hlink" folHlink="folHlink"/>
    </a:extraClrScheme>
    <a:extraClrScheme>
      <a:clrScheme name="238TGp_spraut_light _v2 3">
        <a:dk1>
          <a:srgbClr val="30311D"/>
        </a:dk1>
        <a:lt1>
          <a:srgbClr val="FFFFFF"/>
        </a:lt1>
        <a:dk2>
          <a:srgbClr val="44808E"/>
        </a:dk2>
        <a:lt2>
          <a:srgbClr val="DDDDDD"/>
        </a:lt2>
        <a:accent1>
          <a:srgbClr val="D24F4C"/>
        </a:accent1>
        <a:accent2>
          <a:srgbClr val="276EEF"/>
        </a:accent2>
        <a:accent3>
          <a:srgbClr val="FFFFFF"/>
        </a:accent3>
        <a:accent4>
          <a:srgbClr val="272817"/>
        </a:accent4>
        <a:accent5>
          <a:srgbClr val="E5B2B2"/>
        </a:accent5>
        <a:accent6>
          <a:srgbClr val="2263D9"/>
        </a:accent6>
        <a:hlink>
          <a:srgbClr val="64C3F2"/>
        </a:hlink>
        <a:folHlink>
          <a:srgbClr val="A1A18B"/>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16.xml><?xml version="1.0" encoding="utf-8"?>
<a:theme xmlns:a="http://schemas.openxmlformats.org/drawingml/2006/main" name="17_238TGp_spraut_light _v2">
  <a:themeElements>
    <a:clrScheme name="">
      <a:dk1>
        <a:srgbClr val="30311D"/>
      </a:dk1>
      <a:lt1>
        <a:srgbClr val="FFFFFF"/>
      </a:lt1>
      <a:dk2>
        <a:srgbClr val="FF6600"/>
      </a:dk2>
      <a:lt2>
        <a:srgbClr val="C0C0C0"/>
      </a:lt2>
      <a:accent1>
        <a:srgbClr val="3FB564"/>
      </a:accent1>
      <a:accent2>
        <a:srgbClr val="15A2E9"/>
      </a:accent2>
      <a:accent3>
        <a:srgbClr val="FFFFFF"/>
      </a:accent3>
      <a:accent4>
        <a:srgbClr val="282917"/>
      </a:accent4>
      <a:accent5>
        <a:srgbClr val="AFD6B8"/>
      </a:accent5>
      <a:accent6>
        <a:srgbClr val="1291D1"/>
      </a:accent6>
      <a:hlink>
        <a:srgbClr val="F5B821"/>
      </a:hlink>
      <a:folHlink>
        <a:srgbClr val="A1A18B"/>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38TGp_spraut_light _v2 1">
        <a:dk1>
          <a:srgbClr val="000000"/>
        </a:dk1>
        <a:lt1>
          <a:srgbClr val="FFFFFF"/>
        </a:lt1>
        <a:dk2>
          <a:srgbClr val="1367BB"/>
        </a:dk2>
        <a:lt2>
          <a:srgbClr val="C0C0C0"/>
        </a:lt2>
        <a:accent1>
          <a:srgbClr val="009999"/>
        </a:accent1>
        <a:accent2>
          <a:srgbClr val="E06918"/>
        </a:accent2>
        <a:accent3>
          <a:srgbClr val="FFFFFF"/>
        </a:accent3>
        <a:accent4>
          <a:srgbClr val="000000"/>
        </a:accent4>
        <a:accent5>
          <a:srgbClr val="AACACA"/>
        </a:accent5>
        <a:accent6>
          <a:srgbClr val="CB5E15"/>
        </a:accent6>
        <a:hlink>
          <a:srgbClr val="4CC737"/>
        </a:hlink>
        <a:folHlink>
          <a:srgbClr val="90A8B0"/>
        </a:folHlink>
      </a:clrScheme>
      <a:clrMap bg1="lt1" tx1="dk1" bg2="lt2" tx2="dk2" accent1="accent1" accent2="accent2" accent3="accent3" accent4="accent4" accent5="accent5" accent6="accent6" hlink="hlink" folHlink="folHlink"/>
    </a:extraClrScheme>
    <a:extraClrScheme>
      <a:clrScheme name="238TGp_spraut_light _v2 2">
        <a:dk1>
          <a:srgbClr val="30311D"/>
        </a:dk1>
        <a:lt1>
          <a:srgbClr val="FFFFFF"/>
        </a:lt1>
        <a:dk2>
          <a:srgbClr val="FF6600"/>
        </a:dk2>
        <a:lt2>
          <a:srgbClr val="C0C0C0"/>
        </a:lt2>
        <a:accent1>
          <a:srgbClr val="3FB564"/>
        </a:accent1>
        <a:accent2>
          <a:srgbClr val="15A2E9"/>
        </a:accent2>
        <a:accent3>
          <a:srgbClr val="FFFFFF"/>
        </a:accent3>
        <a:accent4>
          <a:srgbClr val="272817"/>
        </a:accent4>
        <a:accent5>
          <a:srgbClr val="AFD7B8"/>
        </a:accent5>
        <a:accent6>
          <a:srgbClr val="1292D3"/>
        </a:accent6>
        <a:hlink>
          <a:srgbClr val="F5B821"/>
        </a:hlink>
        <a:folHlink>
          <a:srgbClr val="A1A18B"/>
        </a:folHlink>
      </a:clrScheme>
      <a:clrMap bg1="lt1" tx1="dk1" bg2="lt2" tx2="dk2" accent1="accent1" accent2="accent2" accent3="accent3" accent4="accent4" accent5="accent5" accent6="accent6" hlink="hlink" folHlink="folHlink"/>
    </a:extraClrScheme>
    <a:extraClrScheme>
      <a:clrScheme name="238TGp_spraut_light _v2 3">
        <a:dk1>
          <a:srgbClr val="30311D"/>
        </a:dk1>
        <a:lt1>
          <a:srgbClr val="FFFFFF"/>
        </a:lt1>
        <a:dk2>
          <a:srgbClr val="44808E"/>
        </a:dk2>
        <a:lt2>
          <a:srgbClr val="DDDDDD"/>
        </a:lt2>
        <a:accent1>
          <a:srgbClr val="D24F4C"/>
        </a:accent1>
        <a:accent2>
          <a:srgbClr val="276EEF"/>
        </a:accent2>
        <a:accent3>
          <a:srgbClr val="FFFFFF"/>
        </a:accent3>
        <a:accent4>
          <a:srgbClr val="272817"/>
        </a:accent4>
        <a:accent5>
          <a:srgbClr val="E5B2B2"/>
        </a:accent5>
        <a:accent6>
          <a:srgbClr val="2263D9"/>
        </a:accent6>
        <a:hlink>
          <a:srgbClr val="64C3F2"/>
        </a:hlink>
        <a:folHlink>
          <a:srgbClr val="A1A18B"/>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17.xml><?xml version="1.0" encoding="utf-8"?>
<a:theme xmlns:a="http://schemas.openxmlformats.org/drawingml/2006/main" name="18_238TGp_spraut_light _v2">
  <a:themeElements>
    <a:clrScheme name="">
      <a:dk1>
        <a:srgbClr val="30311D"/>
      </a:dk1>
      <a:lt1>
        <a:srgbClr val="FFFFFF"/>
      </a:lt1>
      <a:dk2>
        <a:srgbClr val="FF6600"/>
      </a:dk2>
      <a:lt2>
        <a:srgbClr val="C0C0C0"/>
      </a:lt2>
      <a:accent1>
        <a:srgbClr val="3FB564"/>
      </a:accent1>
      <a:accent2>
        <a:srgbClr val="15A2E9"/>
      </a:accent2>
      <a:accent3>
        <a:srgbClr val="FFFFFF"/>
      </a:accent3>
      <a:accent4>
        <a:srgbClr val="282917"/>
      </a:accent4>
      <a:accent5>
        <a:srgbClr val="AFD6B8"/>
      </a:accent5>
      <a:accent6>
        <a:srgbClr val="1291D1"/>
      </a:accent6>
      <a:hlink>
        <a:srgbClr val="F5B821"/>
      </a:hlink>
      <a:folHlink>
        <a:srgbClr val="A1A18B"/>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238TGp_spraut_light _v2 1">
        <a:dk1>
          <a:srgbClr val="000000"/>
        </a:dk1>
        <a:lt1>
          <a:srgbClr val="FFFFFF"/>
        </a:lt1>
        <a:dk2>
          <a:srgbClr val="1367BB"/>
        </a:dk2>
        <a:lt2>
          <a:srgbClr val="C0C0C0"/>
        </a:lt2>
        <a:accent1>
          <a:srgbClr val="009999"/>
        </a:accent1>
        <a:accent2>
          <a:srgbClr val="E06918"/>
        </a:accent2>
        <a:accent3>
          <a:srgbClr val="FFFFFF"/>
        </a:accent3>
        <a:accent4>
          <a:srgbClr val="000000"/>
        </a:accent4>
        <a:accent5>
          <a:srgbClr val="AACACA"/>
        </a:accent5>
        <a:accent6>
          <a:srgbClr val="CB5E15"/>
        </a:accent6>
        <a:hlink>
          <a:srgbClr val="4CC737"/>
        </a:hlink>
        <a:folHlink>
          <a:srgbClr val="90A8B0"/>
        </a:folHlink>
      </a:clrScheme>
      <a:clrMap bg1="lt1" tx1="dk1" bg2="lt2" tx2="dk2" accent1="accent1" accent2="accent2" accent3="accent3" accent4="accent4" accent5="accent5" accent6="accent6" hlink="hlink" folHlink="folHlink"/>
    </a:extraClrScheme>
    <a:extraClrScheme>
      <a:clrScheme name="1_238TGp_spraut_light _v2 2">
        <a:dk1>
          <a:srgbClr val="30311D"/>
        </a:dk1>
        <a:lt1>
          <a:srgbClr val="FFFFFF"/>
        </a:lt1>
        <a:dk2>
          <a:srgbClr val="FF6600"/>
        </a:dk2>
        <a:lt2>
          <a:srgbClr val="C0C0C0"/>
        </a:lt2>
        <a:accent1>
          <a:srgbClr val="3FB564"/>
        </a:accent1>
        <a:accent2>
          <a:srgbClr val="15A2E9"/>
        </a:accent2>
        <a:accent3>
          <a:srgbClr val="FFFFFF"/>
        </a:accent3>
        <a:accent4>
          <a:srgbClr val="272817"/>
        </a:accent4>
        <a:accent5>
          <a:srgbClr val="AFD7B8"/>
        </a:accent5>
        <a:accent6>
          <a:srgbClr val="1292D3"/>
        </a:accent6>
        <a:hlink>
          <a:srgbClr val="F5B821"/>
        </a:hlink>
        <a:folHlink>
          <a:srgbClr val="A1A18B"/>
        </a:folHlink>
      </a:clrScheme>
      <a:clrMap bg1="lt1" tx1="dk1" bg2="lt2" tx2="dk2" accent1="accent1" accent2="accent2" accent3="accent3" accent4="accent4" accent5="accent5" accent6="accent6" hlink="hlink" folHlink="folHlink"/>
    </a:extraClrScheme>
    <a:extraClrScheme>
      <a:clrScheme name="1_238TGp_spraut_light _v2 3">
        <a:dk1>
          <a:srgbClr val="30311D"/>
        </a:dk1>
        <a:lt1>
          <a:srgbClr val="FFFFFF"/>
        </a:lt1>
        <a:dk2>
          <a:srgbClr val="44808E"/>
        </a:dk2>
        <a:lt2>
          <a:srgbClr val="DDDDDD"/>
        </a:lt2>
        <a:accent1>
          <a:srgbClr val="D24F4C"/>
        </a:accent1>
        <a:accent2>
          <a:srgbClr val="276EEF"/>
        </a:accent2>
        <a:accent3>
          <a:srgbClr val="FFFFFF"/>
        </a:accent3>
        <a:accent4>
          <a:srgbClr val="272817"/>
        </a:accent4>
        <a:accent5>
          <a:srgbClr val="E5B2B2"/>
        </a:accent5>
        <a:accent6>
          <a:srgbClr val="2263D9"/>
        </a:accent6>
        <a:hlink>
          <a:srgbClr val="64C3F2"/>
        </a:hlink>
        <a:folHlink>
          <a:srgbClr val="A1A18B"/>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18.xml><?xml version="1.0" encoding="utf-8"?>
<a:theme xmlns:a="http://schemas.openxmlformats.org/drawingml/2006/main" name="19_238TGp_spraut_light _v2">
  <a:themeElements>
    <a:clrScheme name="">
      <a:dk1>
        <a:srgbClr val="30311D"/>
      </a:dk1>
      <a:lt1>
        <a:srgbClr val="FFFFFF"/>
      </a:lt1>
      <a:dk2>
        <a:srgbClr val="FF6600"/>
      </a:dk2>
      <a:lt2>
        <a:srgbClr val="C0C0C0"/>
      </a:lt2>
      <a:accent1>
        <a:srgbClr val="3FB564"/>
      </a:accent1>
      <a:accent2>
        <a:srgbClr val="15A2E9"/>
      </a:accent2>
      <a:accent3>
        <a:srgbClr val="FFFFFF"/>
      </a:accent3>
      <a:accent4>
        <a:srgbClr val="282917"/>
      </a:accent4>
      <a:accent5>
        <a:srgbClr val="AFD6B8"/>
      </a:accent5>
      <a:accent6>
        <a:srgbClr val="1291D1"/>
      </a:accent6>
      <a:hlink>
        <a:srgbClr val="F5B821"/>
      </a:hlink>
      <a:folHlink>
        <a:srgbClr val="A1A18B"/>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238TGp_spraut_light _v2 1">
        <a:dk1>
          <a:srgbClr val="000000"/>
        </a:dk1>
        <a:lt1>
          <a:srgbClr val="FFFFFF"/>
        </a:lt1>
        <a:dk2>
          <a:srgbClr val="1367BB"/>
        </a:dk2>
        <a:lt2>
          <a:srgbClr val="C0C0C0"/>
        </a:lt2>
        <a:accent1>
          <a:srgbClr val="009999"/>
        </a:accent1>
        <a:accent2>
          <a:srgbClr val="E06918"/>
        </a:accent2>
        <a:accent3>
          <a:srgbClr val="FFFFFF"/>
        </a:accent3>
        <a:accent4>
          <a:srgbClr val="000000"/>
        </a:accent4>
        <a:accent5>
          <a:srgbClr val="AACACA"/>
        </a:accent5>
        <a:accent6>
          <a:srgbClr val="CB5E15"/>
        </a:accent6>
        <a:hlink>
          <a:srgbClr val="4CC737"/>
        </a:hlink>
        <a:folHlink>
          <a:srgbClr val="90A8B0"/>
        </a:folHlink>
      </a:clrScheme>
      <a:clrMap bg1="lt1" tx1="dk1" bg2="lt2" tx2="dk2" accent1="accent1" accent2="accent2" accent3="accent3" accent4="accent4" accent5="accent5" accent6="accent6" hlink="hlink" folHlink="folHlink"/>
    </a:extraClrScheme>
    <a:extraClrScheme>
      <a:clrScheme name="1_238TGp_spraut_light _v2 2">
        <a:dk1>
          <a:srgbClr val="30311D"/>
        </a:dk1>
        <a:lt1>
          <a:srgbClr val="FFFFFF"/>
        </a:lt1>
        <a:dk2>
          <a:srgbClr val="FF6600"/>
        </a:dk2>
        <a:lt2>
          <a:srgbClr val="C0C0C0"/>
        </a:lt2>
        <a:accent1>
          <a:srgbClr val="3FB564"/>
        </a:accent1>
        <a:accent2>
          <a:srgbClr val="15A2E9"/>
        </a:accent2>
        <a:accent3>
          <a:srgbClr val="FFFFFF"/>
        </a:accent3>
        <a:accent4>
          <a:srgbClr val="272817"/>
        </a:accent4>
        <a:accent5>
          <a:srgbClr val="AFD7B8"/>
        </a:accent5>
        <a:accent6>
          <a:srgbClr val="1292D3"/>
        </a:accent6>
        <a:hlink>
          <a:srgbClr val="F5B821"/>
        </a:hlink>
        <a:folHlink>
          <a:srgbClr val="A1A18B"/>
        </a:folHlink>
      </a:clrScheme>
      <a:clrMap bg1="lt1" tx1="dk1" bg2="lt2" tx2="dk2" accent1="accent1" accent2="accent2" accent3="accent3" accent4="accent4" accent5="accent5" accent6="accent6" hlink="hlink" folHlink="folHlink"/>
    </a:extraClrScheme>
    <a:extraClrScheme>
      <a:clrScheme name="1_238TGp_spraut_light _v2 3">
        <a:dk1>
          <a:srgbClr val="30311D"/>
        </a:dk1>
        <a:lt1>
          <a:srgbClr val="FFFFFF"/>
        </a:lt1>
        <a:dk2>
          <a:srgbClr val="44808E"/>
        </a:dk2>
        <a:lt2>
          <a:srgbClr val="DDDDDD"/>
        </a:lt2>
        <a:accent1>
          <a:srgbClr val="D24F4C"/>
        </a:accent1>
        <a:accent2>
          <a:srgbClr val="276EEF"/>
        </a:accent2>
        <a:accent3>
          <a:srgbClr val="FFFFFF"/>
        </a:accent3>
        <a:accent4>
          <a:srgbClr val="272817"/>
        </a:accent4>
        <a:accent5>
          <a:srgbClr val="E5B2B2"/>
        </a:accent5>
        <a:accent6>
          <a:srgbClr val="2263D9"/>
        </a:accent6>
        <a:hlink>
          <a:srgbClr val="64C3F2"/>
        </a:hlink>
        <a:folHlink>
          <a:srgbClr val="A1A18B"/>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19.xml><?xml version="1.0" encoding="utf-8"?>
<a:theme xmlns:a="http://schemas.openxmlformats.org/drawingml/2006/main" name="21_238TGp_spraut_light _v2">
  <a:themeElements>
    <a:clrScheme name="">
      <a:dk1>
        <a:srgbClr val="30311D"/>
      </a:dk1>
      <a:lt1>
        <a:srgbClr val="FFFFFF"/>
      </a:lt1>
      <a:dk2>
        <a:srgbClr val="FF6600"/>
      </a:dk2>
      <a:lt2>
        <a:srgbClr val="C0C0C0"/>
      </a:lt2>
      <a:accent1>
        <a:srgbClr val="3FB564"/>
      </a:accent1>
      <a:accent2>
        <a:srgbClr val="15A2E9"/>
      </a:accent2>
      <a:accent3>
        <a:srgbClr val="FFFFFF"/>
      </a:accent3>
      <a:accent4>
        <a:srgbClr val="282917"/>
      </a:accent4>
      <a:accent5>
        <a:srgbClr val="AFD6B8"/>
      </a:accent5>
      <a:accent6>
        <a:srgbClr val="1291D1"/>
      </a:accent6>
      <a:hlink>
        <a:srgbClr val="F5B821"/>
      </a:hlink>
      <a:folHlink>
        <a:srgbClr val="A1A18B"/>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38TGp_spraut_light _v2 1">
        <a:dk1>
          <a:srgbClr val="000000"/>
        </a:dk1>
        <a:lt1>
          <a:srgbClr val="FFFFFF"/>
        </a:lt1>
        <a:dk2>
          <a:srgbClr val="1367BB"/>
        </a:dk2>
        <a:lt2>
          <a:srgbClr val="C0C0C0"/>
        </a:lt2>
        <a:accent1>
          <a:srgbClr val="009999"/>
        </a:accent1>
        <a:accent2>
          <a:srgbClr val="E06918"/>
        </a:accent2>
        <a:accent3>
          <a:srgbClr val="FFFFFF"/>
        </a:accent3>
        <a:accent4>
          <a:srgbClr val="000000"/>
        </a:accent4>
        <a:accent5>
          <a:srgbClr val="AACACA"/>
        </a:accent5>
        <a:accent6>
          <a:srgbClr val="CB5E15"/>
        </a:accent6>
        <a:hlink>
          <a:srgbClr val="4CC737"/>
        </a:hlink>
        <a:folHlink>
          <a:srgbClr val="90A8B0"/>
        </a:folHlink>
      </a:clrScheme>
      <a:clrMap bg1="lt1" tx1="dk1" bg2="lt2" tx2="dk2" accent1="accent1" accent2="accent2" accent3="accent3" accent4="accent4" accent5="accent5" accent6="accent6" hlink="hlink" folHlink="folHlink"/>
    </a:extraClrScheme>
    <a:extraClrScheme>
      <a:clrScheme name="238TGp_spraut_light _v2 2">
        <a:dk1>
          <a:srgbClr val="30311D"/>
        </a:dk1>
        <a:lt1>
          <a:srgbClr val="FFFFFF"/>
        </a:lt1>
        <a:dk2>
          <a:srgbClr val="FF6600"/>
        </a:dk2>
        <a:lt2>
          <a:srgbClr val="C0C0C0"/>
        </a:lt2>
        <a:accent1>
          <a:srgbClr val="3FB564"/>
        </a:accent1>
        <a:accent2>
          <a:srgbClr val="15A2E9"/>
        </a:accent2>
        <a:accent3>
          <a:srgbClr val="FFFFFF"/>
        </a:accent3>
        <a:accent4>
          <a:srgbClr val="272817"/>
        </a:accent4>
        <a:accent5>
          <a:srgbClr val="AFD7B8"/>
        </a:accent5>
        <a:accent6>
          <a:srgbClr val="1292D3"/>
        </a:accent6>
        <a:hlink>
          <a:srgbClr val="F5B821"/>
        </a:hlink>
        <a:folHlink>
          <a:srgbClr val="A1A18B"/>
        </a:folHlink>
      </a:clrScheme>
      <a:clrMap bg1="lt1" tx1="dk1" bg2="lt2" tx2="dk2" accent1="accent1" accent2="accent2" accent3="accent3" accent4="accent4" accent5="accent5" accent6="accent6" hlink="hlink" folHlink="folHlink"/>
    </a:extraClrScheme>
    <a:extraClrScheme>
      <a:clrScheme name="238TGp_spraut_light _v2 3">
        <a:dk1>
          <a:srgbClr val="30311D"/>
        </a:dk1>
        <a:lt1>
          <a:srgbClr val="FFFFFF"/>
        </a:lt1>
        <a:dk2>
          <a:srgbClr val="44808E"/>
        </a:dk2>
        <a:lt2>
          <a:srgbClr val="DDDDDD"/>
        </a:lt2>
        <a:accent1>
          <a:srgbClr val="D24F4C"/>
        </a:accent1>
        <a:accent2>
          <a:srgbClr val="276EEF"/>
        </a:accent2>
        <a:accent3>
          <a:srgbClr val="FFFFFF"/>
        </a:accent3>
        <a:accent4>
          <a:srgbClr val="272817"/>
        </a:accent4>
        <a:accent5>
          <a:srgbClr val="E5B2B2"/>
        </a:accent5>
        <a:accent6>
          <a:srgbClr val="2263D9"/>
        </a:accent6>
        <a:hlink>
          <a:srgbClr val="64C3F2"/>
        </a:hlink>
        <a:folHlink>
          <a:srgbClr val="A1A18B"/>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1_238TGp_spraut_light _v2">
  <a:themeElements>
    <a:clrScheme name="">
      <a:dk1>
        <a:srgbClr val="30311D"/>
      </a:dk1>
      <a:lt1>
        <a:srgbClr val="FFFFFF"/>
      </a:lt1>
      <a:dk2>
        <a:srgbClr val="FF6600"/>
      </a:dk2>
      <a:lt2>
        <a:srgbClr val="C0C0C0"/>
      </a:lt2>
      <a:accent1>
        <a:srgbClr val="3FB564"/>
      </a:accent1>
      <a:accent2>
        <a:srgbClr val="15A2E9"/>
      </a:accent2>
      <a:accent3>
        <a:srgbClr val="FFFFFF"/>
      </a:accent3>
      <a:accent4>
        <a:srgbClr val="282917"/>
      </a:accent4>
      <a:accent5>
        <a:srgbClr val="AFD6B8"/>
      </a:accent5>
      <a:accent6>
        <a:srgbClr val="1291D1"/>
      </a:accent6>
      <a:hlink>
        <a:srgbClr val="F5B821"/>
      </a:hlink>
      <a:folHlink>
        <a:srgbClr val="A1A18B"/>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238TGp_spraut_light _v2 1">
        <a:dk1>
          <a:srgbClr val="000000"/>
        </a:dk1>
        <a:lt1>
          <a:srgbClr val="FFFFFF"/>
        </a:lt1>
        <a:dk2>
          <a:srgbClr val="1367BB"/>
        </a:dk2>
        <a:lt2>
          <a:srgbClr val="C0C0C0"/>
        </a:lt2>
        <a:accent1>
          <a:srgbClr val="009999"/>
        </a:accent1>
        <a:accent2>
          <a:srgbClr val="E06918"/>
        </a:accent2>
        <a:accent3>
          <a:srgbClr val="FFFFFF"/>
        </a:accent3>
        <a:accent4>
          <a:srgbClr val="000000"/>
        </a:accent4>
        <a:accent5>
          <a:srgbClr val="AACACA"/>
        </a:accent5>
        <a:accent6>
          <a:srgbClr val="CB5E15"/>
        </a:accent6>
        <a:hlink>
          <a:srgbClr val="4CC737"/>
        </a:hlink>
        <a:folHlink>
          <a:srgbClr val="90A8B0"/>
        </a:folHlink>
      </a:clrScheme>
      <a:clrMap bg1="lt1" tx1="dk1" bg2="lt2" tx2="dk2" accent1="accent1" accent2="accent2" accent3="accent3" accent4="accent4" accent5="accent5" accent6="accent6" hlink="hlink" folHlink="folHlink"/>
    </a:extraClrScheme>
    <a:extraClrScheme>
      <a:clrScheme name="1_238TGp_spraut_light _v2 2">
        <a:dk1>
          <a:srgbClr val="30311D"/>
        </a:dk1>
        <a:lt1>
          <a:srgbClr val="FFFFFF"/>
        </a:lt1>
        <a:dk2>
          <a:srgbClr val="FF6600"/>
        </a:dk2>
        <a:lt2>
          <a:srgbClr val="C0C0C0"/>
        </a:lt2>
        <a:accent1>
          <a:srgbClr val="3FB564"/>
        </a:accent1>
        <a:accent2>
          <a:srgbClr val="15A2E9"/>
        </a:accent2>
        <a:accent3>
          <a:srgbClr val="FFFFFF"/>
        </a:accent3>
        <a:accent4>
          <a:srgbClr val="272817"/>
        </a:accent4>
        <a:accent5>
          <a:srgbClr val="AFD7B8"/>
        </a:accent5>
        <a:accent6>
          <a:srgbClr val="1292D3"/>
        </a:accent6>
        <a:hlink>
          <a:srgbClr val="F5B821"/>
        </a:hlink>
        <a:folHlink>
          <a:srgbClr val="A1A18B"/>
        </a:folHlink>
      </a:clrScheme>
      <a:clrMap bg1="lt1" tx1="dk1" bg2="lt2" tx2="dk2" accent1="accent1" accent2="accent2" accent3="accent3" accent4="accent4" accent5="accent5" accent6="accent6" hlink="hlink" folHlink="folHlink"/>
    </a:extraClrScheme>
    <a:extraClrScheme>
      <a:clrScheme name="1_238TGp_spraut_light _v2 3">
        <a:dk1>
          <a:srgbClr val="30311D"/>
        </a:dk1>
        <a:lt1>
          <a:srgbClr val="FFFFFF"/>
        </a:lt1>
        <a:dk2>
          <a:srgbClr val="44808E"/>
        </a:dk2>
        <a:lt2>
          <a:srgbClr val="DDDDDD"/>
        </a:lt2>
        <a:accent1>
          <a:srgbClr val="D24F4C"/>
        </a:accent1>
        <a:accent2>
          <a:srgbClr val="276EEF"/>
        </a:accent2>
        <a:accent3>
          <a:srgbClr val="FFFFFF"/>
        </a:accent3>
        <a:accent4>
          <a:srgbClr val="272817"/>
        </a:accent4>
        <a:accent5>
          <a:srgbClr val="E5B2B2"/>
        </a:accent5>
        <a:accent6>
          <a:srgbClr val="2263D9"/>
        </a:accent6>
        <a:hlink>
          <a:srgbClr val="64C3F2"/>
        </a:hlink>
        <a:folHlink>
          <a:srgbClr val="A1A18B"/>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0.xml><?xml version="1.0" encoding="utf-8"?>
<a:theme xmlns:a="http://schemas.openxmlformats.org/drawingml/2006/main" name="23_238TGp_spraut_light _v2">
  <a:themeElements>
    <a:clrScheme name="">
      <a:dk1>
        <a:srgbClr val="30311D"/>
      </a:dk1>
      <a:lt1>
        <a:srgbClr val="FFFFFF"/>
      </a:lt1>
      <a:dk2>
        <a:srgbClr val="FF6600"/>
      </a:dk2>
      <a:lt2>
        <a:srgbClr val="C0C0C0"/>
      </a:lt2>
      <a:accent1>
        <a:srgbClr val="3FB564"/>
      </a:accent1>
      <a:accent2>
        <a:srgbClr val="15A2E9"/>
      </a:accent2>
      <a:accent3>
        <a:srgbClr val="FFFFFF"/>
      </a:accent3>
      <a:accent4>
        <a:srgbClr val="282917"/>
      </a:accent4>
      <a:accent5>
        <a:srgbClr val="AFD6B8"/>
      </a:accent5>
      <a:accent6>
        <a:srgbClr val="1291D1"/>
      </a:accent6>
      <a:hlink>
        <a:srgbClr val="F5B821"/>
      </a:hlink>
      <a:folHlink>
        <a:srgbClr val="A1A18B"/>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38TGp_spraut_light _v2 1">
        <a:dk1>
          <a:srgbClr val="000000"/>
        </a:dk1>
        <a:lt1>
          <a:srgbClr val="FFFFFF"/>
        </a:lt1>
        <a:dk2>
          <a:srgbClr val="1367BB"/>
        </a:dk2>
        <a:lt2>
          <a:srgbClr val="C0C0C0"/>
        </a:lt2>
        <a:accent1>
          <a:srgbClr val="009999"/>
        </a:accent1>
        <a:accent2>
          <a:srgbClr val="E06918"/>
        </a:accent2>
        <a:accent3>
          <a:srgbClr val="FFFFFF"/>
        </a:accent3>
        <a:accent4>
          <a:srgbClr val="000000"/>
        </a:accent4>
        <a:accent5>
          <a:srgbClr val="AACACA"/>
        </a:accent5>
        <a:accent6>
          <a:srgbClr val="CB5E15"/>
        </a:accent6>
        <a:hlink>
          <a:srgbClr val="4CC737"/>
        </a:hlink>
        <a:folHlink>
          <a:srgbClr val="90A8B0"/>
        </a:folHlink>
      </a:clrScheme>
      <a:clrMap bg1="lt1" tx1="dk1" bg2="lt2" tx2="dk2" accent1="accent1" accent2="accent2" accent3="accent3" accent4="accent4" accent5="accent5" accent6="accent6" hlink="hlink" folHlink="folHlink"/>
    </a:extraClrScheme>
    <a:extraClrScheme>
      <a:clrScheme name="238TGp_spraut_light _v2 2">
        <a:dk1>
          <a:srgbClr val="30311D"/>
        </a:dk1>
        <a:lt1>
          <a:srgbClr val="FFFFFF"/>
        </a:lt1>
        <a:dk2>
          <a:srgbClr val="FF6600"/>
        </a:dk2>
        <a:lt2>
          <a:srgbClr val="C0C0C0"/>
        </a:lt2>
        <a:accent1>
          <a:srgbClr val="3FB564"/>
        </a:accent1>
        <a:accent2>
          <a:srgbClr val="15A2E9"/>
        </a:accent2>
        <a:accent3>
          <a:srgbClr val="FFFFFF"/>
        </a:accent3>
        <a:accent4>
          <a:srgbClr val="272817"/>
        </a:accent4>
        <a:accent5>
          <a:srgbClr val="AFD7B8"/>
        </a:accent5>
        <a:accent6>
          <a:srgbClr val="1292D3"/>
        </a:accent6>
        <a:hlink>
          <a:srgbClr val="F5B821"/>
        </a:hlink>
        <a:folHlink>
          <a:srgbClr val="A1A18B"/>
        </a:folHlink>
      </a:clrScheme>
      <a:clrMap bg1="lt1" tx1="dk1" bg2="lt2" tx2="dk2" accent1="accent1" accent2="accent2" accent3="accent3" accent4="accent4" accent5="accent5" accent6="accent6" hlink="hlink" folHlink="folHlink"/>
    </a:extraClrScheme>
    <a:extraClrScheme>
      <a:clrScheme name="238TGp_spraut_light _v2 3">
        <a:dk1>
          <a:srgbClr val="30311D"/>
        </a:dk1>
        <a:lt1>
          <a:srgbClr val="FFFFFF"/>
        </a:lt1>
        <a:dk2>
          <a:srgbClr val="44808E"/>
        </a:dk2>
        <a:lt2>
          <a:srgbClr val="DDDDDD"/>
        </a:lt2>
        <a:accent1>
          <a:srgbClr val="D24F4C"/>
        </a:accent1>
        <a:accent2>
          <a:srgbClr val="276EEF"/>
        </a:accent2>
        <a:accent3>
          <a:srgbClr val="FFFFFF"/>
        </a:accent3>
        <a:accent4>
          <a:srgbClr val="272817"/>
        </a:accent4>
        <a:accent5>
          <a:srgbClr val="E5B2B2"/>
        </a:accent5>
        <a:accent6>
          <a:srgbClr val="2263D9"/>
        </a:accent6>
        <a:hlink>
          <a:srgbClr val="64C3F2"/>
        </a:hlink>
        <a:folHlink>
          <a:srgbClr val="A1A18B"/>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1.xml><?xml version="1.0" encoding="utf-8"?>
<a:theme xmlns:a="http://schemas.openxmlformats.org/drawingml/2006/main" name="22_238TGp_spraut_light _v2">
  <a:themeElements>
    <a:clrScheme name="">
      <a:dk1>
        <a:srgbClr val="30311D"/>
      </a:dk1>
      <a:lt1>
        <a:srgbClr val="FFFFFF"/>
      </a:lt1>
      <a:dk2>
        <a:srgbClr val="FF6600"/>
      </a:dk2>
      <a:lt2>
        <a:srgbClr val="C0C0C0"/>
      </a:lt2>
      <a:accent1>
        <a:srgbClr val="3FB564"/>
      </a:accent1>
      <a:accent2>
        <a:srgbClr val="15A2E9"/>
      </a:accent2>
      <a:accent3>
        <a:srgbClr val="FFFFFF"/>
      </a:accent3>
      <a:accent4>
        <a:srgbClr val="282917"/>
      </a:accent4>
      <a:accent5>
        <a:srgbClr val="AFD6B8"/>
      </a:accent5>
      <a:accent6>
        <a:srgbClr val="1291D1"/>
      </a:accent6>
      <a:hlink>
        <a:srgbClr val="F5B821"/>
      </a:hlink>
      <a:folHlink>
        <a:srgbClr val="A1A18B"/>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38TGp_spraut_light _v2 1">
        <a:dk1>
          <a:srgbClr val="000000"/>
        </a:dk1>
        <a:lt1>
          <a:srgbClr val="FFFFFF"/>
        </a:lt1>
        <a:dk2>
          <a:srgbClr val="1367BB"/>
        </a:dk2>
        <a:lt2>
          <a:srgbClr val="C0C0C0"/>
        </a:lt2>
        <a:accent1>
          <a:srgbClr val="009999"/>
        </a:accent1>
        <a:accent2>
          <a:srgbClr val="E06918"/>
        </a:accent2>
        <a:accent3>
          <a:srgbClr val="FFFFFF"/>
        </a:accent3>
        <a:accent4>
          <a:srgbClr val="000000"/>
        </a:accent4>
        <a:accent5>
          <a:srgbClr val="AACACA"/>
        </a:accent5>
        <a:accent6>
          <a:srgbClr val="CB5E15"/>
        </a:accent6>
        <a:hlink>
          <a:srgbClr val="4CC737"/>
        </a:hlink>
        <a:folHlink>
          <a:srgbClr val="90A8B0"/>
        </a:folHlink>
      </a:clrScheme>
      <a:clrMap bg1="lt1" tx1="dk1" bg2="lt2" tx2="dk2" accent1="accent1" accent2="accent2" accent3="accent3" accent4="accent4" accent5="accent5" accent6="accent6" hlink="hlink" folHlink="folHlink"/>
    </a:extraClrScheme>
    <a:extraClrScheme>
      <a:clrScheme name="238TGp_spraut_light _v2 2">
        <a:dk1>
          <a:srgbClr val="30311D"/>
        </a:dk1>
        <a:lt1>
          <a:srgbClr val="FFFFFF"/>
        </a:lt1>
        <a:dk2>
          <a:srgbClr val="FF6600"/>
        </a:dk2>
        <a:lt2>
          <a:srgbClr val="C0C0C0"/>
        </a:lt2>
        <a:accent1>
          <a:srgbClr val="3FB564"/>
        </a:accent1>
        <a:accent2>
          <a:srgbClr val="15A2E9"/>
        </a:accent2>
        <a:accent3>
          <a:srgbClr val="FFFFFF"/>
        </a:accent3>
        <a:accent4>
          <a:srgbClr val="272817"/>
        </a:accent4>
        <a:accent5>
          <a:srgbClr val="AFD7B8"/>
        </a:accent5>
        <a:accent6>
          <a:srgbClr val="1292D3"/>
        </a:accent6>
        <a:hlink>
          <a:srgbClr val="F5B821"/>
        </a:hlink>
        <a:folHlink>
          <a:srgbClr val="A1A18B"/>
        </a:folHlink>
      </a:clrScheme>
      <a:clrMap bg1="lt1" tx1="dk1" bg2="lt2" tx2="dk2" accent1="accent1" accent2="accent2" accent3="accent3" accent4="accent4" accent5="accent5" accent6="accent6" hlink="hlink" folHlink="folHlink"/>
    </a:extraClrScheme>
    <a:extraClrScheme>
      <a:clrScheme name="238TGp_spraut_light _v2 3">
        <a:dk1>
          <a:srgbClr val="30311D"/>
        </a:dk1>
        <a:lt1>
          <a:srgbClr val="FFFFFF"/>
        </a:lt1>
        <a:dk2>
          <a:srgbClr val="44808E"/>
        </a:dk2>
        <a:lt2>
          <a:srgbClr val="DDDDDD"/>
        </a:lt2>
        <a:accent1>
          <a:srgbClr val="D24F4C"/>
        </a:accent1>
        <a:accent2>
          <a:srgbClr val="276EEF"/>
        </a:accent2>
        <a:accent3>
          <a:srgbClr val="FFFFFF"/>
        </a:accent3>
        <a:accent4>
          <a:srgbClr val="272817"/>
        </a:accent4>
        <a:accent5>
          <a:srgbClr val="E5B2B2"/>
        </a:accent5>
        <a:accent6>
          <a:srgbClr val="2263D9"/>
        </a:accent6>
        <a:hlink>
          <a:srgbClr val="64C3F2"/>
        </a:hlink>
        <a:folHlink>
          <a:srgbClr val="A1A18B"/>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2.xml><?xml version="1.0" encoding="utf-8"?>
<a:theme xmlns:a="http://schemas.openxmlformats.org/drawingml/2006/main" name="24_238TGp_spraut_light _v2">
  <a:themeElements>
    <a:clrScheme name="">
      <a:dk1>
        <a:srgbClr val="30311D"/>
      </a:dk1>
      <a:lt1>
        <a:srgbClr val="FFFFFF"/>
      </a:lt1>
      <a:dk2>
        <a:srgbClr val="FF6600"/>
      </a:dk2>
      <a:lt2>
        <a:srgbClr val="C0C0C0"/>
      </a:lt2>
      <a:accent1>
        <a:srgbClr val="3FB564"/>
      </a:accent1>
      <a:accent2>
        <a:srgbClr val="15A2E9"/>
      </a:accent2>
      <a:accent3>
        <a:srgbClr val="FFFFFF"/>
      </a:accent3>
      <a:accent4>
        <a:srgbClr val="282917"/>
      </a:accent4>
      <a:accent5>
        <a:srgbClr val="AFD6B8"/>
      </a:accent5>
      <a:accent6>
        <a:srgbClr val="1291D1"/>
      </a:accent6>
      <a:hlink>
        <a:srgbClr val="F5B821"/>
      </a:hlink>
      <a:folHlink>
        <a:srgbClr val="A1A18B"/>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38TGp_spraut_light _v2 1">
        <a:dk1>
          <a:srgbClr val="000000"/>
        </a:dk1>
        <a:lt1>
          <a:srgbClr val="FFFFFF"/>
        </a:lt1>
        <a:dk2>
          <a:srgbClr val="1367BB"/>
        </a:dk2>
        <a:lt2>
          <a:srgbClr val="C0C0C0"/>
        </a:lt2>
        <a:accent1>
          <a:srgbClr val="009999"/>
        </a:accent1>
        <a:accent2>
          <a:srgbClr val="E06918"/>
        </a:accent2>
        <a:accent3>
          <a:srgbClr val="FFFFFF"/>
        </a:accent3>
        <a:accent4>
          <a:srgbClr val="000000"/>
        </a:accent4>
        <a:accent5>
          <a:srgbClr val="AACACA"/>
        </a:accent5>
        <a:accent6>
          <a:srgbClr val="CB5E15"/>
        </a:accent6>
        <a:hlink>
          <a:srgbClr val="4CC737"/>
        </a:hlink>
        <a:folHlink>
          <a:srgbClr val="90A8B0"/>
        </a:folHlink>
      </a:clrScheme>
      <a:clrMap bg1="lt1" tx1="dk1" bg2="lt2" tx2="dk2" accent1="accent1" accent2="accent2" accent3="accent3" accent4="accent4" accent5="accent5" accent6="accent6" hlink="hlink" folHlink="folHlink"/>
    </a:extraClrScheme>
    <a:extraClrScheme>
      <a:clrScheme name="238TGp_spraut_light _v2 2">
        <a:dk1>
          <a:srgbClr val="30311D"/>
        </a:dk1>
        <a:lt1>
          <a:srgbClr val="FFFFFF"/>
        </a:lt1>
        <a:dk2>
          <a:srgbClr val="FF6600"/>
        </a:dk2>
        <a:lt2>
          <a:srgbClr val="C0C0C0"/>
        </a:lt2>
        <a:accent1>
          <a:srgbClr val="3FB564"/>
        </a:accent1>
        <a:accent2>
          <a:srgbClr val="15A2E9"/>
        </a:accent2>
        <a:accent3>
          <a:srgbClr val="FFFFFF"/>
        </a:accent3>
        <a:accent4>
          <a:srgbClr val="272817"/>
        </a:accent4>
        <a:accent5>
          <a:srgbClr val="AFD7B8"/>
        </a:accent5>
        <a:accent6>
          <a:srgbClr val="1292D3"/>
        </a:accent6>
        <a:hlink>
          <a:srgbClr val="F5B821"/>
        </a:hlink>
        <a:folHlink>
          <a:srgbClr val="A1A18B"/>
        </a:folHlink>
      </a:clrScheme>
      <a:clrMap bg1="lt1" tx1="dk1" bg2="lt2" tx2="dk2" accent1="accent1" accent2="accent2" accent3="accent3" accent4="accent4" accent5="accent5" accent6="accent6" hlink="hlink" folHlink="folHlink"/>
    </a:extraClrScheme>
    <a:extraClrScheme>
      <a:clrScheme name="238TGp_spraut_light _v2 3">
        <a:dk1>
          <a:srgbClr val="30311D"/>
        </a:dk1>
        <a:lt1>
          <a:srgbClr val="FFFFFF"/>
        </a:lt1>
        <a:dk2>
          <a:srgbClr val="44808E"/>
        </a:dk2>
        <a:lt2>
          <a:srgbClr val="DDDDDD"/>
        </a:lt2>
        <a:accent1>
          <a:srgbClr val="D24F4C"/>
        </a:accent1>
        <a:accent2>
          <a:srgbClr val="276EEF"/>
        </a:accent2>
        <a:accent3>
          <a:srgbClr val="FFFFFF"/>
        </a:accent3>
        <a:accent4>
          <a:srgbClr val="272817"/>
        </a:accent4>
        <a:accent5>
          <a:srgbClr val="E5B2B2"/>
        </a:accent5>
        <a:accent6>
          <a:srgbClr val="2263D9"/>
        </a:accent6>
        <a:hlink>
          <a:srgbClr val="64C3F2"/>
        </a:hlink>
        <a:folHlink>
          <a:srgbClr val="A1A18B"/>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3.xml><?xml version="1.0" encoding="utf-8"?>
<a:theme xmlns:a="http://schemas.openxmlformats.org/drawingml/2006/main" name="26_238TGp_spraut_light _v2">
  <a:themeElements>
    <a:clrScheme name="">
      <a:dk1>
        <a:srgbClr val="30311D"/>
      </a:dk1>
      <a:lt1>
        <a:srgbClr val="FFFFFF"/>
      </a:lt1>
      <a:dk2>
        <a:srgbClr val="FF6600"/>
      </a:dk2>
      <a:lt2>
        <a:srgbClr val="C0C0C0"/>
      </a:lt2>
      <a:accent1>
        <a:srgbClr val="3FB564"/>
      </a:accent1>
      <a:accent2>
        <a:srgbClr val="15A2E9"/>
      </a:accent2>
      <a:accent3>
        <a:srgbClr val="FFFFFF"/>
      </a:accent3>
      <a:accent4>
        <a:srgbClr val="282917"/>
      </a:accent4>
      <a:accent5>
        <a:srgbClr val="AFD6B8"/>
      </a:accent5>
      <a:accent6>
        <a:srgbClr val="1291D1"/>
      </a:accent6>
      <a:hlink>
        <a:srgbClr val="F5B821"/>
      </a:hlink>
      <a:folHlink>
        <a:srgbClr val="A1A18B"/>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238TGp_spraut_light _v2 1">
        <a:dk1>
          <a:srgbClr val="000000"/>
        </a:dk1>
        <a:lt1>
          <a:srgbClr val="FFFFFF"/>
        </a:lt1>
        <a:dk2>
          <a:srgbClr val="1367BB"/>
        </a:dk2>
        <a:lt2>
          <a:srgbClr val="C0C0C0"/>
        </a:lt2>
        <a:accent1>
          <a:srgbClr val="009999"/>
        </a:accent1>
        <a:accent2>
          <a:srgbClr val="E06918"/>
        </a:accent2>
        <a:accent3>
          <a:srgbClr val="FFFFFF"/>
        </a:accent3>
        <a:accent4>
          <a:srgbClr val="000000"/>
        </a:accent4>
        <a:accent5>
          <a:srgbClr val="AACACA"/>
        </a:accent5>
        <a:accent6>
          <a:srgbClr val="CB5E15"/>
        </a:accent6>
        <a:hlink>
          <a:srgbClr val="4CC737"/>
        </a:hlink>
        <a:folHlink>
          <a:srgbClr val="90A8B0"/>
        </a:folHlink>
      </a:clrScheme>
      <a:clrMap bg1="lt1" tx1="dk1" bg2="lt2" tx2="dk2" accent1="accent1" accent2="accent2" accent3="accent3" accent4="accent4" accent5="accent5" accent6="accent6" hlink="hlink" folHlink="folHlink"/>
    </a:extraClrScheme>
    <a:extraClrScheme>
      <a:clrScheme name="1_238TGp_spraut_light _v2 2">
        <a:dk1>
          <a:srgbClr val="30311D"/>
        </a:dk1>
        <a:lt1>
          <a:srgbClr val="FFFFFF"/>
        </a:lt1>
        <a:dk2>
          <a:srgbClr val="FF6600"/>
        </a:dk2>
        <a:lt2>
          <a:srgbClr val="C0C0C0"/>
        </a:lt2>
        <a:accent1>
          <a:srgbClr val="3FB564"/>
        </a:accent1>
        <a:accent2>
          <a:srgbClr val="15A2E9"/>
        </a:accent2>
        <a:accent3>
          <a:srgbClr val="FFFFFF"/>
        </a:accent3>
        <a:accent4>
          <a:srgbClr val="272817"/>
        </a:accent4>
        <a:accent5>
          <a:srgbClr val="AFD7B8"/>
        </a:accent5>
        <a:accent6>
          <a:srgbClr val="1292D3"/>
        </a:accent6>
        <a:hlink>
          <a:srgbClr val="F5B821"/>
        </a:hlink>
        <a:folHlink>
          <a:srgbClr val="A1A18B"/>
        </a:folHlink>
      </a:clrScheme>
      <a:clrMap bg1="lt1" tx1="dk1" bg2="lt2" tx2="dk2" accent1="accent1" accent2="accent2" accent3="accent3" accent4="accent4" accent5="accent5" accent6="accent6" hlink="hlink" folHlink="folHlink"/>
    </a:extraClrScheme>
    <a:extraClrScheme>
      <a:clrScheme name="1_238TGp_spraut_light _v2 3">
        <a:dk1>
          <a:srgbClr val="30311D"/>
        </a:dk1>
        <a:lt1>
          <a:srgbClr val="FFFFFF"/>
        </a:lt1>
        <a:dk2>
          <a:srgbClr val="44808E"/>
        </a:dk2>
        <a:lt2>
          <a:srgbClr val="DDDDDD"/>
        </a:lt2>
        <a:accent1>
          <a:srgbClr val="D24F4C"/>
        </a:accent1>
        <a:accent2>
          <a:srgbClr val="276EEF"/>
        </a:accent2>
        <a:accent3>
          <a:srgbClr val="FFFFFF"/>
        </a:accent3>
        <a:accent4>
          <a:srgbClr val="272817"/>
        </a:accent4>
        <a:accent5>
          <a:srgbClr val="E5B2B2"/>
        </a:accent5>
        <a:accent6>
          <a:srgbClr val="2263D9"/>
        </a:accent6>
        <a:hlink>
          <a:srgbClr val="64C3F2"/>
        </a:hlink>
        <a:folHlink>
          <a:srgbClr val="A1A18B"/>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4.xml><?xml version="1.0" encoding="utf-8"?>
<a:theme xmlns:a="http://schemas.openxmlformats.org/drawingml/2006/main" name="15_238TGp_spraut_light _v2">
  <a:themeElements>
    <a:clrScheme name="">
      <a:dk1>
        <a:srgbClr val="30311D"/>
      </a:dk1>
      <a:lt1>
        <a:srgbClr val="FFFFFF"/>
      </a:lt1>
      <a:dk2>
        <a:srgbClr val="FF6600"/>
      </a:dk2>
      <a:lt2>
        <a:srgbClr val="C0C0C0"/>
      </a:lt2>
      <a:accent1>
        <a:srgbClr val="3FB564"/>
      </a:accent1>
      <a:accent2>
        <a:srgbClr val="15A2E9"/>
      </a:accent2>
      <a:accent3>
        <a:srgbClr val="FFFFFF"/>
      </a:accent3>
      <a:accent4>
        <a:srgbClr val="282917"/>
      </a:accent4>
      <a:accent5>
        <a:srgbClr val="AFD6B8"/>
      </a:accent5>
      <a:accent6>
        <a:srgbClr val="1291D1"/>
      </a:accent6>
      <a:hlink>
        <a:srgbClr val="F5B821"/>
      </a:hlink>
      <a:folHlink>
        <a:srgbClr val="A1A18B"/>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38TGp_spraut_light _v2 1">
        <a:dk1>
          <a:srgbClr val="000000"/>
        </a:dk1>
        <a:lt1>
          <a:srgbClr val="FFFFFF"/>
        </a:lt1>
        <a:dk2>
          <a:srgbClr val="1367BB"/>
        </a:dk2>
        <a:lt2>
          <a:srgbClr val="C0C0C0"/>
        </a:lt2>
        <a:accent1>
          <a:srgbClr val="009999"/>
        </a:accent1>
        <a:accent2>
          <a:srgbClr val="E06918"/>
        </a:accent2>
        <a:accent3>
          <a:srgbClr val="FFFFFF"/>
        </a:accent3>
        <a:accent4>
          <a:srgbClr val="000000"/>
        </a:accent4>
        <a:accent5>
          <a:srgbClr val="AACACA"/>
        </a:accent5>
        <a:accent6>
          <a:srgbClr val="CB5E15"/>
        </a:accent6>
        <a:hlink>
          <a:srgbClr val="4CC737"/>
        </a:hlink>
        <a:folHlink>
          <a:srgbClr val="90A8B0"/>
        </a:folHlink>
      </a:clrScheme>
      <a:clrMap bg1="lt1" tx1="dk1" bg2="lt2" tx2="dk2" accent1="accent1" accent2="accent2" accent3="accent3" accent4="accent4" accent5="accent5" accent6="accent6" hlink="hlink" folHlink="folHlink"/>
    </a:extraClrScheme>
    <a:extraClrScheme>
      <a:clrScheme name="238TGp_spraut_light _v2 2">
        <a:dk1>
          <a:srgbClr val="30311D"/>
        </a:dk1>
        <a:lt1>
          <a:srgbClr val="FFFFFF"/>
        </a:lt1>
        <a:dk2>
          <a:srgbClr val="FF6600"/>
        </a:dk2>
        <a:lt2>
          <a:srgbClr val="C0C0C0"/>
        </a:lt2>
        <a:accent1>
          <a:srgbClr val="3FB564"/>
        </a:accent1>
        <a:accent2>
          <a:srgbClr val="15A2E9"/>
        </a:accent2>
        <a:accent3>
          <a:srgbClr val="FFFFFF"/>
        </a:accent3>
        <a:accent4>
          <a:srgbClr val="272817"/>
        </a:accent4>
        <a:accent5>
          <a:srgbClr val="AFD7B8"/>
        </a:accent5>
        <a:accent6>
          <a:srgbClr val="1292D3"/>
        </a:accent6>
        <a:hlink>
          <a:srgbClr val="F5B821"/>
        </a:hlink>
        <a:folHlink>
          <a:srgbClr val="A1A18B"/>
        </a:folHlink>
      </a:clrScheme>
      <a:clrMap bg1="lt1" tx1="dk1" bg2="lt2" tx2="dk2" accent1="accent1" accent2="accent2" accent3="accent3" accent4="accent4" accent5="accent5" accent6="accent6" hlink="hlink" folHlink="folHlink"/>
    </a:extraClrScheme>
    <a:extraClrScheme>
      <a:clrScheme name="238TGp_spraut_light _v2 3">
        <a:dk1>
          <a:srgbClr val="30311D"/>
        </a:dk1>
        <a:lt1>
          <a:srgbClr val="FFFFFF"/>
        </a:lt1>
        <a:dk2>
          <a:srgbClr val="44808E"/>
        </a:dk2>
        <a:lt2>
          <a:srgbClr val="DDDDDD"/>
        </a:lt2>
        <a:accent1>
          <a:srgbClr val="D24F4C"/>
        </a:accent1>
        <a:accent2>
          <a:srgbClr val="276EEF"/>
        </a:accent2>
        <a:accent3>
          <a:srgbClr val="FFFFFF"/>
        </a:accent3>
        <a:accent4>
          <a:srgbClr val="272817"/>
        </a:accent4>
        <a:accent5>
          <a:srgbClr val="E5B2B2"/>
        </a:accent5>
        <a:accent6>
          <a:srgbClr val="2263D9"/>
        </a:accent6>
        <a:hlink>
          <a:srgbClr val="64C3F2"/>
        </a:hlink>
        <a:folHlink>
          <a:srgbClr val="A1A18B"/>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5.xml><?xml version="1.0" encoding="utf-8"?>
<a:theme xmlns:a="http://schemas.openxmlformats.org/drawingml/2006/main" name="27_238TGp_spraut_light _v2">
  <a:themeElements>
    <a:clrScheme name="">
      <a:dk1>
        <a:srgbClr val="30311D"/>
      </a:dk1>
      <a:lt1>
        <a:srgbClr val="FFFFFF"/>
      </a:lt1>
      <a:dk2>
        <a:srgbClr val="FF6600"/>
      </a:dk2>
      <a:lt2>
        <a:srgbClr val="C0C0C0"/>
      </a:lt2>
      <a:accent1>
        <a:srgbClr val="3FB564"/>
      </a:accent1>
      <a:accent2>
        <a:srgbClr val="15A2E9"/>
      </a:accent2>
      <a:accent3>
        <a:srgbClr val="FFFFFF"/>
      </a:accent3>
      <a:accent4>
        <a:srgbClr val="282917"/>
      </a:accent4>
      <a:accent5>
        <a:srgbClr val="AFD6B8"/>
      </a:accent5>
      <a:accent6>
        <a:srgbClr val="1291D1"/>
      </a:accent6>
      <a:hlink>
        <a:srgbClr val="F5B821"/>
      </a:hlink>
      <a:folHlink>
        <a:srgbClr val="A1A18B"/>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38TGp_spraut_light _v2 1">
        <a:dk1>
          <a:srgbClr val="000000"/>
        </a:dk1>
        <a:lt1>
          <a:srgbClr val="FFFFFF"/>
        </a:lt1>
        <a:dk2>
          <a:srgbClr val="1367BB"/>
        </a:dk2>
        <a:lt2>
          <a:srgbClr val="C0C0C0"/>
        </a:lt2>
        <a:accent1>
          <a:srgbClr val="009999"/>
        </a:accent1>
        <a:accent2>
          <a:srgbClr val="E06918"/>
        </a:accent2>
        <a:accent3>
          <a:srgbClr val="FFFFFF"/>
        </a:accent3>
        <a:accent4>
          <a:srgbClr val="000000"/>
        </a:accent4>
        <a:accent5>
          <a:srgbClr val="AACACA"/>
        </a:accent5>
        <a:accent6>
          <a:srgbClr val="CB5E15"/>
        </a:accent6>
        <a:hlink>
          <a:srgbClr val="4CC737"/>
        </a:hlink>
        <a:folHlink>
          <a:srgbClr val="90A8B0"/>
        </a:folHlink>
      </a:clrScheme>
      <a:clrMap bg1="lt1" tx1="dk1" bg2="lt2" tx2="dk2" accent1="accent1" accent2="accent2" accent3="accent3" accent4="accent4" accent5="accent5" accent6="accent6" hlink="hlink" folHlink="folHlink"/>
    </a:extraClrScheme>
    <a:extraClrScheme>
      <a:clrScheme name="238TGp_spraut_light _v2 2">
        <a:dk1>
          <a:srgbClr val="30311D"/>
        </a:dk1>
        <a:lt1>
          <a:srgbClr val="FFFFFF"/>
        </a:lt1>
        <a:dk2>
          <a:srgbClr val="FF6600"/>
        </a:dk2>
        <a:lt2>
          <a:srgbClr val="C0C0C0"/>
        </a:lt2>
        <a:accent1>
          <a:srgbClr val="3FB564"/>
        </a:accent1>
        <a:accent2>
          <a:srgbClr val="15A2E9"/>
        </a:accent2>
        <a:accent3>
          <a:srgbClr val="FFFFFF"/>
        </a:accent3>
        <a:accent4>
          <a:srgbClr val="272817"/>
        </a:accent4>
        <a:accent5>
          <a:srgbClr val="AFD7B8"/>
        </a:accent5>
        <a:accent6>
          <a:srgbClr val="1292D3"/>
        </a:accent6>
        <a:hlink>
          <a:srgbClr val="F5B821"/>
        </a:hlink>
        <a:folHlink>
          <a:srgbClr val="A1A18B"/>
        </a:folHlink>
      </a:clrScheme>
      <a:clrMap bg1="lt1" tx1="dk1" bg2="lt2" tx2="dk2" accent1="accent1" accent2="accent2" accent3="accent3" accent4="accent4" accent5="accent5" accent6="accent6" hlink="hlink" folHlink="folHlink"/>
    </a:extraClrScheme>
    <a:extraClrScheme>
      <a:clrScheme name="238TGp_spraut_light _v2 3">
        <a:dk1>
          <a:srgbClr val="30311D"/>
        </a:dk1>
        <a:lt1>
          <a:srgbClr val="FFFFFF"/>
        </a:lt1>
        <a:dk2>
          <a:srgbClr val="44808E"/>
        </a:dk2>
        <a:lt2>
          <a:srgbClr val="DDDDDD"/>
        </a:lt2>
        <a:accent1>
          <a:srgbClr val="D24F4C"/>
        </a:accent1>
        <a:accent2>
          <a:srgbClr val="276EEF"/>
        </a:accent2>
        <a:accent3>
          <a:srgbClr val="FFFFFF"/>
        </a:accent3>
        <a:accent4>
          <a:srgbClr val="272817"/>
        </a:accent4>
        <a:accent5>
          <a:srgbClr val="E5B2B2"/>
        </a:accent5>
        <a:accent6>
          <a:srgbClr val="2263D9"/>
        </a:accent6>
        <a:hlink>
          <a:srgbClr val="64C3F2"/>
        </a:hlink>
        <a:folHlink>
          <a:srgbClr val="A1A18B"/>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6.xml><?xml version="1.0" encoding="utf-8"?>
<a:theme xmlns:a="http://schemas.openxmlformats.org/drawingml/2006/main" name="28_238TGp_spraut_light _v2">
  <a:themeElements>
    <a:clrScheme name="">
      <a:dk1>
        <a:srgbClr val="30311D"/>
      </a:dk1>
      <a:lt1>
        <a:srgbClr val="FFFFFF"/>
      </a:lt1>
      <a:dk2>
        <a:srgbClr val="FF6600"/>
      </a:dk2>
      <a:lt2>
        <a:srgbClr val="C0C0C0"/>
      </a:lt2>
      <a:accent1>
        <a:srgbClr val="3FB564"/>
      </a:accent1>
      <a:accent2>
        <a:srgbClr val="15A2E9"/>
      </a:accent2>
      <a:accent3>
        <a:srgbClr val="FFFFFF"/>
      </a:accent3>
      <a:accent4>
        <a:srgbClr val="282917"/>
      </a:accent4>
      <a:accent5>
        <a:srgbClr val="AFD6B8"/>
      </a:accent5>
      <a:accent6>
        <a:srgbClr val="1291D1"/>
      </a:accent6>
      <a:hlink>
        <a:srgbClr val="F5B821"/>
      </a:hlink>
      <a:folHlink>
        <a:srgbClr val="A1A18B"/>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38TGp_spraut_light _v2 1">
        <a:dk1>
          <a:srgbClr val="000000"/>
        </a:dk1>
        <a:lt1>
          <a:srgbClr val="FFFFFF"/>
        </a:lt1>
        <a:dk2>
          <a:srgbClr val="1367BB"/>
        </a:dk2>
        <a:lt2>
          <a:srgbClr val="C0C0C0"/>
        </a:lt2>
        <a:accent1>
          <a:srgbClr val="009999"/>
        </a:accent1>
        <a:accent2>
          <a:srgbClr val="E06918"/>
        </a:accent2>
        <a:accent3>
          <a:srgbClr val="FFFFFF"/>
        </a:accent3>
        <a:accent4>
          <a:srgbClr val="000000"/>
        </a:accent4>
        <a:accent5>
          <a:srgbClr val="AACACA"/>
        </a:accent5>
        <a:accent6>
          <a:srgbClr val="CB5E15"/>
        </a:accent6>
        <a:hlink>
          <a:srgbClr val="4CC737"/>
        </a:hlink>
        <a:folHlink>
          <a:srgbClr val="90A8B0"/>
        </a:folHlink>
      </a:clrScheme>
      <a:clrMap bg1="lt1" tx1="dk1" bg2="lt2" tx2="dk2" accent1="accent1" accent2="accent2" accent3="accent3" accent4="accent4" accent5="accent5" accent6="accent6" hlink="hlink" folHlink="folHlink"/>
    </a:extraClrScheme>
    <a:extraClrScheme>
      <a:clrScheme name="238TGp_spraut_light _v2 2">
        <a:dk1>
          <a:srgbClr val="30311D"/>
        </a:dk1>
        <a:lt1>
          <a:srgbClr val="FFFFFF"/>
        </a:lt1>
        <a:dk2>
          <a:srgbClr val="FF6600"/>
        </a:dk2>
        <a:lt2>
          <a:srgbClr val="C0C0C0"/>
        </a:lt2>
        <a:accent1>
          <a:srgbClr val="3FB564"/>
        </a:accent1>
        <a:accent2>
          <a:srgbClr val="15A2E9"/>
        </a:accent2>
        <a:accent3>
          <a:srgbClr val="FFFFFF"/>
        </a:accent3>
        <a:accent4>
          <a:srgbClr val="272817"/>
        </a:accent4>
        <a:accent5>
          <a:srgbClr val="AFD7B8"/>
        </a:accent5>
        <a:accent6>
          <a:srgbClr val="1292D3"/>
        </a:accent6>
        <a:hlink>
          <a:srgbClr val="F5B821"/>
        </a:hlink>
        <a:folHlink>
          <a:srgbClr val="A1A18B"/>
        </a:folHlink>
      </a:clrScheme>
      <a:clrMap bg1="lt1" tx1="dk1" bg2="lt2" tx2="dk2" accent1="accent1" accent2="accent2" accent3="accent3" accent4="accent4" accent5="accent5" accent6="accent6" hlink="hlink" folHlink="folHlink"/>
    </a:extraClrScheme>
    <a:extraClrScheme>
      <a:clrScheme name="238TGp_spraut_light _v2 3">
        <a:dk1>
          <a:srgbClr val="30311D"/>
        </a:dk1>
        <a:lt1>
          <a:srgbClr val="FFFFFF"/>
        </a:lt1>
        <a:dk2>
          <a:srgbClr val="44808E"/>
        </a:dk2>
        <a:lt2>
          <a:srgbClr val="DDDDDD"/>
        </a:lt2>
        <a:accent1>
          <a:srgbClr val="D24F4C"/>
        </a:accent1>
        <a:accent2>
          <a:srgbClr val="276EEF"/>
        </a:accent2>
        <a:accent3>
          <a:srgbClr val="FFFFFF"/>
        </a:accent3>
        <a:accent4>
          <a:srgbClr val="272817"/>
        </a:accent4>
        <a:accent5>
          <a:srgbClr val="E5B2B2"/>
        </a:accent5>
        <a:accent6>
          <a:srgbClr val="2263D9"/>
        </a:accent6>
        <a:hlink>
          <a:srgbClr val="64C3F2"/>
        </a:hlink>
        <a:folHlink>
          <a:srgbClr val="A1A18B"/>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7.xml><?xml version="1.0" encoding="utf-8"?>
<a:theme xmlns:a="http://schemas.openxmlformats.org/drawingml/2006/main" name="25_238TGp_spraut_light _v2">
  <a:themeElements>
    <a:clrScheme name="">
      <a:dk1>
        <a:srgbClr val="30311D"/>
      </a:dk1>
      <a:lt1>
        <a:srgbClr val="FFFFFF"/>
      </a:lt1>
      <a:dk2>
        <a:srgbClr val="FF6600"/>
      </a:dk2>
      <a:lt2>
        <a:srgbClr val="C0C0C0"/>
      </a:lt2>
      <a:accent1>
        <a:srgbClr val="3FB564"/>
      </a:accent1>
      <a:accent2>
        <a:srgbClr val="15A2E9"/>
      </a:accent2>
      <a:accent3>
        <a:srgbClr val="FFFFFF"/>
      </a:accent3>
      <a:accent4>
        <a:srgbClr val="282917"/>
      </a:accent4>
      <a:accent5>
        <a:srgbClr val="AFD6B8"/>
      </a:accent5>
      <a:accent6>
        <a:srgbClr val="1291D1"/>
      </a:accent6>
      <a:hlink>
        <a:srgbClr val="F5B821"/>
      </a:hlink>
      <a:folHlink>
        <a:srgbClr val="A1A18B"/>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238TGp_spraut_light _v2 1">
        <a:dk1>
          <a:srgbClr val="000000"/>
        </a:dk1>
        <a:lt1>
          <a:srgbClr val="FFFFFF"/>
        </a:lt1>
        <a:dk2>
          <a:srgbClr val="1367BB"/>
        </a:dk2>
        <a:lt2>
          <a:srgbClr val="C0C0C0"/>
        </a:lt2>
        <a:accent1>
          <a:srgbClr val="009999"/>
        </a:accent1>
        <a:accent2>
          <a:srgbClr val="E06918"/>
        </a:accent2>
        <a:accent3>
          <a:srgbClr val="FFFFFF"/>
        </a:accent3>
        <a:accent4>
          <a:srgbClr val="000000"/>
        </a:accent4>
        <a:accent5>
          <a:srgbClr val="AACACA"/>
        </a:accent5>
        <a:accent6>
          <a:srgbClr val="CB5E15"/>
        </a:accent6>
        <a:hlink>
          <a:srgbClr val="4CC737"/>
        </a:hlink>
        <a:folHlink>
          <a:srgbClr val="90A8B0"/>
        </a:folHlink>
      </a:clrScheme>
      <a:clrMap bg1="lt1" tx1="dk1" bg2="lt2" tx2="dk2" accent1="accent1" accent2="accent2" accent3="accent3" accent4="accent4" accent5="accent5" accent6="accent6" hlink="hlink" folHlink="folHlink"/>
    </a:extraClrScheme>
    <a:extraClrScheme>
      <a:clrScheme name="1_238TGp_spraut_light _v2 2">
        <a:dk1>
          <a:srgbClr val="30311D"/>
        </a:dk1>
        <a:lt1>
          <a:srgbClr val="FFFFFF"/>
        </a:lt1>
        <a:dk2>
          <a:srgbClr val="FF6600"/>
        </a:dk2>
        <a:lt2>
          <a:srgbClr val="C0C0C0"/>
        </a:lt2>
        <a:accent1>
          <a:srgbClr val="3FB564"/>
        </a:accent1>
        <a:accent2>
          <a:srgbClr val="15A2E9"/>
        </a:accent2>
        <a:accent3>
          <a:srgbClr val="FFFFFF"/>
        </a:accent3>
        <a:accent4>
          <a:srgbClr val="272817"/>
        </a:accent4>
        <a:accent5>
          <a:srgbClr val="AFD7B8"/>
        </a:accent5>
        <a:accent6>
          <a:srgbClr val="1292D3"/>
        </a:accent6>
        <a:hlink>
          <a:srgbClr val="F5B821"/>
        </a:hlink>
        <a:folHlink>
          <a:srgbClr val="A1A18B"/>
        </a:folHlink>
      </a:clrScheme>
      <a:clrMap bg1="lt1" tx1="dk1" bg2="lt2" tx2="dk2" accent1="accent1" accent2="accent2" accent3="accent3" accent4="accent4" accent5="accent5" accent6="accent6" hlink="hlink" folHlink="folHlink"/>
    </a:extraClrScheme>
    <a:extraClrScheme>
      <a:clrScheme name="1_238TGp_spraut_light _v2 3">
        <a:dk1>
          <a:srgbClr val="30311D"/>
        </a:dk1>
        <a:lt1>
          <a:srgbClr val="FFFFFF"/>
        </a:lt1>
        <a:dk2>
          <a:srgbClr val="44808E"/>
        </a:dk2>
        <a:lt2>
          <a:srgbClr val="DDDDDD"/>
        </a:lt2>
        <a:accent1>
          <a:srgbClr val="D24F4C"/>
        </a:accent1>
        <a:accent2>
          <a:srgbClr val="276EEF"/>
        </a:accent2>
        <a:accent3>
          <a:srgbClr val="FFFFFF"/>
        </a:accent3>
        <a:accent4>
          <a:srgbClr val="272817"/>
        </a:accent4>
        <a:accent5>
          <a:srgbClr val="E5B2B2"/>
        </a:accent5>
        <a:accent6>
          <a:srgbClr val="2263D9"/>
        </a:accent6>
        <a:hlink>
          <a:srgbClr val="64C3F2"/>
        </a:hlink>
        <a:folHlink>
          <a:srgbClr val="A1A18B"/>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8.xml><?xml version="1.0" encoding="utf-8"?>
<a:theme xmlns:a="http://schemas.openxmlformats.org/drawingml/2006/main" name="29_238TGp_spraut_light _v2">
  <a:themeElements>
    <a:clrScheme name="">
      <a:dk1>
        <a:srgbClr val="30311D"/>
      </a:dk1>
      <a:lt1>
        <a:srgbClr val="FFFFFF"/>
      </a:lt1>
      <a:dk2>
        <a:srgbClr val="FF6600"/>
      </a:dk2>
      <a:lt2>
        <a:srgbClr val="C0C0C0"/>
      </a:lt2>
      <a:accent1>
        <a:srgbClr val="3FB564"/>
      </a:accent1>
      <a:accent2>
        <a:srgbClr val="15A2E9"/>
      </a:accent2>
      <a:accent3>
        <a:srgbClr val="FFFFFF"/>
      </a:accent3>
      <a:accent4>
        <a:srgbClr val="282917"/>
      </a:accent4>
      <a:accent5>
        <a:srgbClr val="AFD6B8"/>
      </a:accent5>
      <a:accent6>
        <a:srgbClr val="1291D1"/>
      </a:accent6>
      <a:hlink>
        <a:srgbClr val="F5B821"/>
      </a:hlink>
      <a:folHlink>
        <a:srgbClr val="A1A18B"/>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238TGp_spraut_light _v2 1">
        <a:dk1>
          <a:srgbClr val="000000"/>
        </a:dk1>
        <a:lt1>
          <a:srgbClr val="FFFFFF"/>
        </a:lt1>
        <a:dk2>
          <a:srgbClr val="1367BB"/>
        </a:dk2>
        <a:lt2>
          <a:srgbClr val="C0C0C0"/>
        </a:lt2>
        <a:accent1>
          <a:srgbClr val="009999"/>
        </a:accent1>
        <a:accent2>
          <a:srgbClr val="E06918"/>
        </a:accent2>
        <a:accent3>
          <a:srgbClr val="FFFFFF"/>
        </a:accent3>
        <a:accent4>
          <a:srgbClr val="000000"/>
        </a:accent4>
        <a:accent5>
          <a:srgbClr val="AACACA"/>
        </a:accent5>
        <a:accent6>
          <a:srgbClr val="CB5E15"/>
        </a:accent6>
        <a:hlink>
          <a:srgbClr val="4CC737"/>
        </a:hlink>
        <a:folHlink>
          <a:srgbClr val="90A8B0"/>
        </a:folHlink>
      </a:clrScheme>
      <a:clrMap bg1="lt1" tx1="dk1" bg2="lt2" tx2="dk2" accent1="accent1" accent2="accent2" accent3="accent3" accent4="accent4" accent5="accent5" accent6="accent6" hlink="hlink" folHlink="folHlink"/>
    </a:extraClrScheme>
    <a:extraClrScheme>
      <a:clrScheme name="1_238TGp_spraut_light _v2 2">
        <a:dk1>
          <a:srgbClr val="30311D"/>
        </a:dk1>
        <a:lt1>
          <a:srgbClr val="FFFFFF"/>
        </a:lt1>
        <a:dk2>
          <a:srgbClr val="FF6600"/>
        </a:dk2>
        <a:lt2>
          <a:srgbClr val="C0C0C0"/>
        </a:lt2>
        <a:accent1>
          <a:srgbClr val="3FB564"/>
        </a:accent1>
        <a:accent2>
          <a:srgbClr val="15A2E9"/>
        </a:accent2>
        <a:accent3>
          <a:srgbClr val="FFFFFF"/>
        </a:accent3>
        <a:accent4>
          <a:srgbClr val="272817"/>
        </a:accent4>
        <a:accent5>
          <a:srgbClr val="AFD7B8"/>
        </a:accent5>
        <a:accent6>
          <a:srgbClr val="1292D3"/>
        </a:accent6>
        <a:hlink>
          <a:srgbClr val="F5B821"/>
        </a:hlink>
        <a:folHlink>
          <a:srgbClr val="A1A18B"/>
        </a:folHlink>
      </a:clrScheme>
      <a:clrMap bg1="lt1" tx1="dk1" bg2="lt2" tx2="dk2" accent1="accent1" accent2="accent2" accent3="accent3" accent4="accent4" accent5="accent5" accent6="accent6" hlink="hlink" folHlink="folHlink"/>
    </a:extraClrScheme>
    <a:extraClrScheme>
      <a:clrScheme name="1_238TGp_spraut_light _v2 3">
        <a:dk1>
          <a:srgbClr val="30311D"/>
        </a:dk1>
        <a:lt1>
          <a:srgbClr val="FFFFFF"/>
        </a:lt1>
        <a:dk2>
          <a:srgbClr val="44808E"/>
        </a:dk2>
        <a:lt2>
          <a:srgbClr val="DDDDDD"/>
        </a:lt2>
        <a:accent1>
          <a:srgbClr val="D24F4C"/>
        </a:accent1>
        <a:accent2>
          <a:srgbClr val="276EEF"/>
        </a:accent2>
        <a:accent3>
          <a:srgbClr val="FFFFFF"/>
        </a:accent3>
        <a:accent4>
          <a:srgbClr val="272817"/>
        </a:accent4>
        <a:accent5>
          <a:srgbClr val="E5B2B2"/>
        </a:accent5>
        <a:accent6>
          <a:srgbClr val="2263D9"/>
        </a:accent6>
        <a:hlink>
          <a:srgbClr val="64C3F2"/>
        </a:hlink>
        <a:folHlink>
          <a:srgbClr val="A1A18B"/>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9.xml><?xml version="1.0" encoding="utf-8"?>
<a:theme xmlns:a="http://schemas.openxmlformats.org/drawingml/2006/main" name="30_238TGp_spraut_light _v2">
  <a:themeElements>
    <a:clrScheme name="">
      <a:dk1>
        <a:srgbClr val="30311D"/>
      </a:dk1>
      <a:lt1>
        <a:srgbClr val="FFFFFF"/>
      </a:lt1>
      <a:dk2>
        <a:srgbClr val="FF6600"/>
      </a:dk2>
      <a:lt2>
        <a:srgbClr val="C0C0C0"/>
      </a:lt2>
      <a:accent1>
        <a:srgbClr val="3FB564"/>
      </a:accent1>
      <a:accent2>
        <a:srgbClr val="15A2E9"/>
      </a:accent2>
      <a:accent3>
        <a:srgbClr val="FFFFFF"/>
      </a:accent3>
      <a:accent4>
        <a:srgbClr val="282917"/>
      </a:accent4>
      <a:accent5>
        <a:srgbClr val="AFD6B8"/>
      </a:accent5>
      <a:accent6>
        <a:srgbClr val="1291D1"/>
      </a:accent6>
      <a:hlink>
        <a:srgbClr val="F5B821"/>
      </a:hlink>
      <a:folHlink>
        <a:srgbClr val="A1A18B"/>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38TGp_spraut_light _v2 1">
        <a:dk1>
          <a:srgbClr val="000000"/>
        </a:dk1>
        <a:lt1>
          <a:srgbClr val="FFFFFF"/>
        </a:lt1>
        <a:dk2>
          <a:srgbClr val="1367BB"/>
        </a:dk2>
        <a:lt2>
          <a:srgbClr val="C0C0C0"/>
        </a:lt2>
        <a:accent1>
          <a:srgbClr val="009999"/>
        </a:accent1>
        <a:accent2>
          <a:srgbClr val="E06918"/>
        </a:accent2>
        <a:accent3>
          <a:srgbClr val="FFFFFF"/>
        </a:accent3>
        <a:accent4>
          <a:srgbClr val="000000"/>
        </a:accent4>
        <a:accent5>
          <a:srgbClr val="AACACA"/>
        </a:accent5>
        <a:accent6>
          <a:srgbClr val="CB5E15"/>
        </a:accent6>
        <a:hlink>
          <a:srgbClr val="4CC737"/>
        </a:hlink>
        <a:folHlink>
          <a:srgbClr val="90A8B0"/>
        </a:folHlink>
      </a:clrScheme>
      <a:clrMap bg1="lt1" tx1="dk1" bg2="lt2" tx2="dk2" accent1="accent1" accent2="accent2" accent3="accent3" accent4="accent4" accent5="accent5" accent6="accent6" hlink="hlink" folHlink="folHlink"/>
    </a:extraClrScheme>
    <a:extraClrScheme>
      <a:clrScheme name="238TGp_spraut_light _v2 2">
        <a:dk1>
          <a:srgbClr val="30311D"/>
        </a:dk1>
        <a:lt1>
          <a:srgbClr val="FFFFFF"/>
        </a:lt1>
        <a:dk2>
          <a:srgbClr val="FF6600"/>
        </a:dk2>
        <a:lt2>
          <a:srgbClr val="C0C0C0"/>
        </a:lt2>
        <a:accent1>
          <a:srgbClr val="3FB564"/>
        </a:accent1>
        <a:accent2>
          <a:srgbClr val="15A2E9"/>
        </a:accent2>
        <a:accent3>
          <a:srgbClr val="FFFFFF"/>
        </a:accent3>
        <a:accent4>
          <a:srgbClr val="272817"/>
        </a:accent4>
        <a:accent5>
          <a:srgbClr val="AFD7B8"/>
        </a:accent5>
        <a:accent6>
          <a:srgbClr val="1292D3"/>
        </a:accent6>
        <a:hlink>
          <a:srgbClr val="F5B821"/>
        </a:hlink>
        <a:folHlink>
          <a:srgbClr val="A1A18B"/>
        </a:folHlink>
      </a:clrScheme>
      <a:clrMap bg1="lt1" tx1="dk1" bg2="lt2" tx2="dk2" accent1="accent1" accent2="accent2" accent3="accent3" accent4="accent4" accent5="accent5" accent6="accent6" hlink="hlink" folHlink="folHlink"/>
    </a:extraClrScheme>
    <a:extraClrScheme>
      <a:clrScheme name="238TGp_spraut_light _v2 3">
        <a:dk1>
          <a:srgbClr val="30311D"/>
        </a:dk1>
        <a:lt1>
          <a:srgbClr val="FFFFFF"/>
        </a:lt1>
        <a:dk2>
          <a:srgbClr val="44808E"/>
        </a:dk2>
        <a:lt2>
          <a:srgbClr val="DDDDDD"/>
        </a:lt2>
        <a:accent1>
          <a:srgbClr val="D24F4C"/>
        </a:accent1>
        <a:accent2>
          <a:srgbClr val="276EEF"/>
        </a:accent2>
        <a:accent3>
          <a:srgbClr val="FFFFFF"/>
        </a:accent3>
        <a:accent4>
          <a:srgbClr val="272817"/>
        </a:accent4>
        <a:accent5>
          <a:srgbClr val="E5B2B2"/>
        </a:accent5>
        <a:accent6>
          <a:srgbClr val="2263D9"/>
        </a:accent6>
        <a:hlink>
          <a:srgbClr val="64C3F2"/>
        </a:hlink>
        <a:folHlink>
          <a:srgbClr val="A1A18B"/>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2_238TGp_spraut_light _v2">
  <a:themeElements>
    <a:clrScheme name="">
      <a:dk1>
        <a:srgbClr val="30311D"/>
      </a:dk1>
      <a:lt1>
        <a:srgbClr val="FFFFFF"/>
      </a:lt1>
      <a:dk2>
        <a:srgbClr val="FF6600"/>
      </a:dk2>
      <a:lt2>
        <a:srgbClr val="C0C0C0"/>
      </a:lt2>
      <a:accent1>
        <a:srgbClr val="3FB564"/>
      </a:accent1>
      <a:accent2>
        <a:srgbClr val="15A2E9"/>
      </a:accent2>
      <a:accent3>
        <a:srgbClr val="FFFFFF"/>
      </a:accent3>
      <a:accent4>
        <a:srgbClr val="282917"/>
      </a:accent4>
      <a:accent5>
        <a:srgbClr val="AFD6B8"/>
      </a:accent5>
      <a:accent6>
        <a:srgbClr val="1291D1"/>
      </a:accent6>
      <a:hlink>
        <a:srgbClr val="F5B821"/>
      </a:hlink>
      <a:folHlink>
        <a:srgbClr val="A1A18B"/>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_238TGp_spraut_light _v2 1">
        <a:dk1>
          <a:srgbClr val="000000"/>
        </a:dk1>
        <a:lt1>
          <a:srgbClr val="FFFFFF"/>
        </a:lt1>
        <a:dk2>
          <a:srgbClr val="1367BB"/>
        </a:dk2>
        <a:lt2>
          <a:srgbClr val="C0C0C0"/>
        </a:lt2>
        <a:accent1>
          <a:srgbClr val="009999"/>
        </a:accent1>
        <a:accent2>
          <a:srgbClr val="E06918"/>
        </a:accent2>
        <a:accent3>
          <a:srgbClr val="FFFFFF"/>
        </a:accent3>
        <a:accent4>
          <a:srgbClr val="000000"/>
        </a:accent4>
        <a:accent5>
          <a:srgbClr val="AACACA"/>
        </a:accent5>
        <a:accent6>
          <a:srgbClr val="CB5E15"/>
        </a:accent6>
        <a:hlink>
          <a:srgbClr val="4CC737"/>
        </a:hlink>
        <a:folHlink>
          <a:srgbClr val="90A8B0"/>
        </a:folHlink>
      </a:clrScheme>
      <a:clrMap bg1="lt1" tx1="dk1" bg2="lt2" tx2="dk2" accent1="accent1" accent2="accent2" accent3="accent3" accent4="accent4" accent5="accent5" accent6="accent6" hlink="hlink" folHlink="folHlink"/>
    </a:extraClrScheme>
    <a:extraClrScheme>
      <a:clrScheme name="2_238TGp_spraut_light _v2 2">
        <a:dk1>
          <a:srgbClr val="30311D"/>
        </a:dk1>
        <a:lt1>
          <a:srgbClr val="FFFFFF"/>
        </a:lt1>
        <a:dk2>
          <a:srgbClr val="FF6600"/>
        </a:dk2>
        <a:lt2>
          <a:srgbClr val="C0C0C0"/>
        </a:lt2>
        <a:accent1>
          <a:srgbClr val="3FB564"/>
        </a:accent1>
        <a:accent2>
          <a:srgbClr val="15A2E9"/>
        </a:accent2>
        <a:accent3>
          <a:srgbClr val="FFFFFF"/>
        </a:accent3>
        <a:accent4>
          <a:srgbClr val="272817"/>
        </a:accent4>
        <a:accent5>
          <a:srgbClr val="AFD7B8"/>
        </a:accent5>
        <a:accent6>
          <a:srgbClr val="1292D3"/>
        </a:accent6>
        <a:hlink>
          <a:srgbClr val="F5B821"/>
        </a:hlink>
        <a:folHlink>
          <a:srgbClr val="A1A18B"/>
        </a:folHlink>
      </a:clrScheme>
      <a:clrMap bg1="lt1" tx1="dk1" bg2="lt2" tx2="dk2" accent1="accent1" accent2="accent2" accent3="accent3" accent4="accent4" accent5="accent5" accent6="accent6" hlink="hlink" folHlink="folHlink"/>
    </a:extraClrScheme>
    <a:extraClrScheme>
      <a:clrScheme name="2_238TGp_spraut_light _v2 3">
        <a:dk1>
          <a:srgbClr val="30311D"/>
        </a:dk1>
        <a:lt1>
          <a:srgbClr val="FFFFFF"/>
        </a:lt1>
        <a:dk2>
          <a:srgbClr val="44808E"/>
        </a:dk2>
        <a:lt2>
          <a:srgbClr val="DDDDDD"/>
        </a:lt2>
        <a:accent1>
          <a:srgbClr val="D24F4C"/>
        </a:accent1>
        <a:accent2>
          <a:srgbClr val="276EEF"/>
        </a:accent2>
        <a:accent3>
          <a:srgbClr val="FFFFFF"/>
        </a:accent3>
        <a:accent4>
          <a:srgbClr val="272817"/>
        </a:accent4>
        <a:accent5>
          <a:srgbClr val="E5B2B2"/>
        </a:accent5>
        <a:accent6>
          <a:srgbClr val="2263D9"/>
        </a:accent6>
        <a:hlink>
          <a:srgbClr val="64C3F2"/>
        </a:hlink>
        <a:folHlink>
          <a:srgbClr val="A1A18B"/>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0.xml><?xml version="1.0" encoding="utf-8"?>
<a:theme xmlns:a="http://schemas.openxmlformats.org/drawingml/2006/main" name="31_238TGp_spraut_light _v2">
  <a:themeElements>
    <a:clrScheme name="">
      <a:dk1>
        <a:srgbClr val="30311D"/>
      </a:dk1>
      <a:lt1>
        <a:srgbClr val="FFFFFF"/>
      </a:lt1>
      <a:dk2>
        <a:srgbClr val="FF6600"/>
      </a:dk2>
      <a:lt2>
        <a:srgbClr val="C0C0C0"/>
      </a:lt2>
      <a:accent1>
        <a:srgbClr val="3FB564"/>
      </a:accent1>
      <a:accent2>
        <a:srgbClr val="15A2E9"/>
      </a:accent2>
      <a:accent3>
        <a:srgbClr val="FFFFFF"/>
      </a:accent3>
      <a:accent4>
        <a:srgbClr val="282917"/>
      </a:accent4>
      <a:accent5>
        <a:srgbClr val="AFD6B8"/>
      </a:accent5>
      <a:accent6>
        <a:srgbClr val="1291D1"/>
      </a:accent6>
      <a:hlink>
        <a:srgbClr val="F5B821"/>
      </a:hlink>
      <a:folHlink>
        <a:srgbClr val="A1A18B"/>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238TGp_spraut_light _v2 1">
        <a:dk1>
          <a:srgbClr val="000000"/>
        </a:dk1>
        <a:lt1>
          <a:srgbClr val="FFFFFF"/>
        </a:lt1>
        <a:dk2>
          <a:srgbClr val="1367BB"/>
        </a:dk2>
        <a:lt2>
          <a:srgbClr val="C0C0C0"/>
        </a:lt2>
        <a:accent1>
          <a:srgbClr val="009999"/>
        </a:accent1>
        <a:accent2>
          <a:srgbClr val="E06918"/>
        </a:accent2>
        <a:accent3>
          <a:srgbClr val="FFFFFF"/>
        </a:accent3>
        <a:accent4>
          <a:srgbClr val="000000"/>
        </a:accent4>
        <a:accent5>
          <a:srgbClr val="AACACA"/>
        </a:accent5>
        <a:accent6>
          <a:srgbClr val="CB5E15"/>
        </a:accent6>
        <a:hlink>
          <a:srgbClr val="4CC737"/>
        </a:hlink>
        <a:folHlink>
          <a:srgbClr val="90A8B0"/>
        </a:folHlink>
      </a:clrScheme>
      <a:clrMap bg1="lt1" tx1="dk1" bg2="lt2" tx2="dk2" accent1="accent1" accent2="accent2" accent3="accent3" accent4="accent4" accent5="accent5" accent6="accent6" hlink="hlink" folHlink="folHlink"/>
    </a:extraClrScheme>
    <a:extraClrScheme>
      <a:clrScheme name="1_238TGp_spraut_light _v2 2">
        <a:dk1>
          <a:srgbClr val="30311D"/>
        </a:dk1>
        <a:lt1>
          <a:srgbClr val="FFFFFF"/>
        </a:lt1>
        <a:dk2>
          <a:srgbClr val="FF6600"/>
        </a:dk2>
        <a:lt2>
          <a:srgbClr val="C0C0C0"/>
        </a:lt2>
        <a:accent1>
          <a:srgbClr val="3FB564"/>
        </a:accent1>
        <a:accent2>
          <a:srgbClr val="15A2E9"/>
        </a:accent2>
        <a:accent3>
          <a:srgbClr val="FFFFFF"/>
        </a:accent3>
        <a:accent4>
          <a:srgbClr val="272817"/>
        </a:accent4>
        <a:accent5>
          <a:srgbClr val="AFD7B8"/>
        </a:accent5>
        <a:accent6>
          <a:srgbClr val="1292D3"/>
        </a:accent6>
        <a:hlink>
          <a:srgbClr val="F5B821"/>
        </a:hlink>
        <a:folHlink>
          <a:srgbClr val="A1A18B"/>
        </a:folHlink>
      </a:clrScheme>
      <a:clrMap bg1="lt1" tx1="dk1" bg2="lt2" tx2="dk2" accent1="accent1" accent2="accent2" accent3="accent3" accent4="accent4" accent5="accent5" accent6="accent6" hlink="hlink" folHlink="folHlink"/>
    </a:extraClrScheme>
    <a:extraClrScheme>
      <a:clrScheme name="1_238TGp_spraut_light _v2 3">
        <a:dk1>
          <a:srgbClr val="30311D"/>
        </a:dk1>
        <a:lt1>
          <a:srgbClr val="FFFFFF"/>
        </a:lt1>
        <a:dk2>
          <a:srgbClr val="44808E"/>
        </a:dk2>
        <a:lt2>
          <a:srgbClr val="DDDDDD"/>
        </a:lt2>
        <a:accent1>
          <a:srgbClr val="D24F4C"/>
        </a:accent1>
        <a:accent2>
          <a:srgbClr val="276EEF"/>
        </a:accent2>
        <a:accent3>
          <a:srgbClr val="FFFFFF"/>
        </a:accent3>
        <a:accent4>
          <a:srgbClr val="272817"/>
        </a:accent4>
        <a:accent5>
          <a:srgbClr val="E5B2B2"/>
        </a:accent5>
        <a:accent6>
          <a:srgbClr val="2263D9"/>
        </a:accent6>
        <a:hlink>
          <a:srgbClr val="64C3F2"/>
        </a:hlink>
        <a:folHlink>
          <a:srgbClr val="A1A18B"/>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1.xml><?xml version="1.0" encoding="utf-8"?>
<a:theme xmlns:a="http://schemas.openxmlformats.org/drawingml/2006/main" name="32_238TGp_spraut_light _v2">
  <a:themeElements>
    <a:clrScheme name="">
      <a:dk1>
        <a:srgbClr val="30311D"/>
      </a:dk1>
      <a:lt1>
        <a:srgbClr val="FFFFFF"/>
      </a:lt1>
      <a:dk2>
        <a:srgbClr val="FF6600"/>
      </a:dk2>
      <a:lt2>
        <a:srgbClr val="C0C0C0"/>
      </a:lt2>
      <a:accent1>
        <a:srgbClr val="3FB564"/>
      </a:accent1>
      <a:accent2>
        <a:srgbClr val="15A2E9"/>
      </a:accent2>
      <a:accent3>
        <a:srgbClr val="FFFFFF"/>
      </a:accent3>
      <a:accent4>
        <a:srgbClr val="282917"/>
      </a:accent4>
      <a:accent5>
        <a:srgbClr val="AFD6B8"/>
      </a:accent5>
      <a:accent6>
        <a:srgbClr val="1291D1"/>
      </a:accent6>
      <a:hlink>
        <a:srgbClr val="F5B821"/>
      </a:hlink>
      <a:folHlink>
        <a:srgbClr val="A1A18B"/>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38TGp_spraut_light _v2 1">
        <a:dk1>
          <a:srgbClr val="000000"/>
        </a:dk1>
        <a:lt1>
          <a:srgbClr val="FFFFFF"/>
        </a:lt1>
        <a:dk2>
          <a:srgbClr val="1367BB"/>
        </a:dk2>
        <a:lt2>
          <a:srgbClr val="C0C0C0"/>
        </a:lt2>
        <a:accent1>
          <a:srgbClr val="009999"/>
        </a:accent1>
        <a:accent2>
          <a:srgbClr val="E06918"/>
        </a:accent2>
        <a:accent3>
          <a:srgbClr val="FFFFFF"/>
        </a:accent3>
        <a:accent4>
          <a:srgbClr val="000000"/>
        </a:accent4>
        <a:accent5>
          <a:srgbClr val="AACACA"/>
        </a:accent5>
        <a:accent6>
          <a:srgbClr val="CB5E15"/>
        </a:accent6>
        <a:hlink>
          <a:srgbClr val="4CC737"/>
        </a:hlink>
        <a:folHlink>
          <a:srgbClr val="90A8B0"/>
        </a:folHlink>
      </a:clrScheme>
      <a:clrMap bg1="lt1" tx1="dk1" bg2="lt2" tx2="dk2" accent1="accent1" accent2="accent2" accent3="accent3" accent4="accent4" accent5="accent5" accent6="accent6" hlink="hlink" folHlink="folHlink"/>
    </a:extraClrScheme>
    <a:extraClrScheme>
      <a:clrScheme name="238TGp_spraut_light _v2 2">
        <a:dk1>
          <a:srgbClr val="30311D"/>
        </a:dk1>
        <a:lt1>
          <a:srgbClr val="FFFFFF"/>
        </a:lt1>
        <a:dk2>
          <a:srgbClr val="FF6600"/>
        </a:dk2>
        <a:lt2>
          <a:srgbClr val="C0C0C0"/>
        </a:lt2>
        <a:accent1>
          <a:srgbClr val="3FB564"/>
        </a:accent1>
        <a:accent2>
          <a:srgbClr val="15A2E9"/>
        </a:accent2>
        <a:accent3>
          <a:srgbClr val="FFFFFF"/>
        </a:accent3>
        <a:accent4>
          <a:srgbClr val="272817"/>
        </a:accent4>
        <a:accent5>
          <a:srgbClr val="AFD7B8"/>
        </a:accent5>
        <a:accent6>
          <a:srgbClr val="1292D3"/>
        </a:accent6>
        <a:hlink>
          <a:srgbClr val="F5B821"/>
        </a:hlink>
        <a:folHlink>
          <a:srgbClr val="A1A18B"/>
        </a:folHlink>
      </a:clrScheme>
      <a:clrMap bg1="lt1" tx1="dk1" bg2="lt2" tx2="dk2" accent1="accent1" accent2="accent2" accent3="accent3" accent4="accent4" accent5="accent5" accent6="accent6" hlink="hlink" folHlink="folHlink"/>
    </a:extraClrScheme>
    <a:extraClrScheme>
      <a:clrScheme name="238TGp_spraut_light _v2 3">
        <a:dk1>
          <a:srgbClr val="30311D"/>
        </a:dk1>
        <a:lt1>
          <a:srgbClr val="FFFFFF"/>
        </a:lt1>
        <a:dk2>
          <a:srgbClr val="44808E"/>
        </a:dk2>
        <a:lt2>
          <a:srgbClr val="DDDDDD"/>
        </a:lt2>
        <a:accent1>
          <a:srgbClr val="D24F4C"/>
        </a:accent1>
        <a:accent2>
          <a:srgbClr val="276EEF"/>
        </a:accent2>
        <a:accent3>
          <a:srgbClr val="FFFFFF"/>
        </a:accent3>
        <a:accent4>
          <a:srgbClr val="272817"/>
        </a:accent4>
        <a:accent5>
          <a:srgbClr val="E5B2B2"/>
        </a:accent5>
        <a:accent6>
          <a:srgbClr val="2263D9"/>
        </a:accent6>
        <a:hlink>
          <a:srgbClr val="64C3F2"/>
        </a:hlink>
        <a:folHlink>
          <a:srgbClr val="A1A18B"/>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2.xml><?xml version="1.0" encoding="utf-8"?>
<a:theme xmlns:a="http://schemas.openxmlformats.org/drawingml/2006/main" name="33_238TGp_spraut_light _v2">
  <a:themeElements>
    <a:clrScheme name="">
      <a:dk1>
        <a:srgbClr val="30311D"/>
      </a:dk1>
      <a:lt1>
        <a:srgbClr val="FFFFFF"/>
      </a:lt1>
      <a:dk2>
        <a:srgbClr val="FF6600"/>
      </a:dk2>
      <a:lt2>
        <a:srgbClr val="C0C0C0"/>
      </a:lt2>
      <a:accent1>
        <a:srgbClr val="3FB564"/>
      </a:accent1>
      <a:accent2>
        <a:srgbClr val="15A2E9"/>
      </a:accent2>
      <a:accent3>
        <a:srgbClr val="FFFFFF"/>
      </a:accent3>
      <a:accent4>
        <a:srgbClr val="282917"/>
      </a:accent4>
      <a:accent5>
        <a:srgbClr val="AFD6B8"/>
      </a:accent5>
      <a:accent6>
        <a:srgbClr val="1291D1"/>
      </a:accent6>
      <a:hlink>
        <a:srgbClr val="F5B821"/>
      </a:hlink>
      <a:folHlink>
        <a:srgbClr val="A1A18B"/>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38TGp_spraut_light _v2 1">
        <a:dk1>
          <a:srgbClr val="000000"/>
        </a:dk1>
        <a:lt1>
          <a:srgbClr val="FFFFFF"/>
        </a:lt1>
        <a:dk2>
          <a:srgbClr val="1367BB"/>
        </a:dk2>
        <a:lt2>
          <a:srgbClr val="C0C0C0"/>
        </a:lt2>
        <a:accent1>
          <a:srgbClr val="009999"/>
        </a:accent1>
        <a:accent2>
          <a:srgbClr val="E06918"/>
        </a:accent2>
        <a:accent3>
          <a:srgbClr val="FFFFFF"/>
        </a:accent3>
        <a:accent4>
          <a:srgbClr val="000000"/>
        </a:accent4>
        <a:accent5>
          <a:srgbClr val="AACACA"/>
        </a:accent5>
        <a:accent6>
          <a:srgbClr val="CB5E15"/>
        </a:accent6>
        <a:hlink>
          <a:srgbClr val="4CC737"/>
        </a:hlink>
        <a:folHlink>
          <a:srgbClr val="90A8B0"/>
        </a:folHlink>
      </a:clrScheme>
      <a:clrMap bg1="lt1" tx1="dk1" bg2="lt2" tx2="dk2" accent1="accent1" accent2="accent2" accent3="accent3" accent4="accent4" accent5="accent5" accent6="accent6" hlink="hlink" folHlink="folHlink"/>
    </a:extraClrScheme>
    <a:extraClrScheme>
      <a:clrScheme name="238TGp_spraut_light _v2 2">
        <a:dk1>
          <a:srgbClr val="30311D"/>
        </a:dk1>
        <a:lt1>
          <a:srgbClr val="FFFFFF"/>
        </a:lt1>
        <a:dk2>
          <a:srgbClr val="FF6600"/>
        </a:dk2>
        <a:lt2>
          <a:srgbClr val="C0C0C0"/>
        </a:lt2>
        <a:accent1>
          <a:srgbClr val="3FB564"/>
        </a:accent1>
        <a:accent2>
          <a:srgbClr val="15A2E9"/>
        </a:accent2>
        <a:accent3>
          <a:srgbClr val="FFFFFF"/>
        </a:accent3>
        <a:accent4>
          <a:srgbClr val="272817"/>
        </a:accent4>
        <a:accent5>
          <a:srgbClr val="AFD7B8"/>
        </a:accent5>
        <a:accent6>
          <a:srgbClr val="1292D3"/>
        </a:accent6>
        <a:hlink>
          <a:srgbClr val="F5B821"/>
        </a:hlink>
        <a:folHlink>
          <a:srgbClr val="A1A18B"/>
        </a:folHlink>
      </a:clrScheme>
      <a:clrMap bg1="lt1" tx1="dk1" bg2="lt2" tx2="dk2" accent1="accent1" accent2="accent2" accent3="accent3" accent4="accent4" accent5="accent5" accent6="accent6" hlink="hlink" folHlink="folHlink"/>
    </a:extraClrScheme>
    <a:extraClrScheme>
      <a:clrScheme name="238TGp_spraut_light _v2 3">
        <a:dk1>
          <a:srgbClr val="30311D"/>
        </a:dk1>
        <a:lt1>
          <a:srgbClr val="FFFFFF"/>
        </a:lt1>
        <a:dk2>
          <a:srgbClr val="44808E"/>
        </a:dk2>
        <a:lt2>
          <a:srgbClr val="DDDDDD"/>
        </a:lt2>
        <a:accent1>
          <a:srgbClr val="D24F4C"/>
        </a:accent1>
        <a:accent2>
          <a:srgbClr val="276EEF"/>
        </a:accent2>
        <a:accent3>
          <a:srgbClr val="FFFFFF"/>
        </a:accent3>
        <a:accent4>
          <a:srgbClr val="272817"/>
        </a:accent4>
        <a:accent5>
          <a:srgbClr val="E5B2B2"/>
        </a:accent5>
        <a:accent6>
          <a:srgbClr val="2263D9"/>
        </a:accent6>
        <a:hlink>
          <a:srgbClr val="64C3F2"/>
        </a:hlink>
        <a:folHlink>
          <a:srgbClr val="A1A18B"/>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3.xml><?xml version="1.0" encoding="utf-8"?>
<a:theme xmlns:a="http://schemas.openxmlformats.org/drawingml/2006/main" name="34_238TGp_spraut_light _v2">
  <a:themeElements>
    <a:clrScheme name="">
      <a:dk1>
        <a:srgbClr val="30311D"/>
      </a:dk1>
      <a:lt1>
        <a:srgbClr val="FFFFFF"/>
      </a:lt1>
      <a:dk2>
        <a:srgbClr val="FF6600"/>
      </a:dk2>
      <a:lt2>
        <a:srgbClr val="C0C0C0"/>
      </a:lt2>
      <a:accent1>
        <a:srgbClr val="3FB564"/>
      </a:accent1>
      <a:accent2>
        <a:srgbClr val="15A2E9"/>
      </a:accent2>
      <a:accent3>
        <a:srgbClr val="FFFFFF"/>
      </a:accent3>
      <a:accent4>
        <a:srgbClr val="282917"/>
      </a:accent4>
      <a:accent5>
        <a:srgbClr val="AFD6B8"/>
      </a:accent5>
      <a:accent6>
        <a:srgbClr val="1291D1"/>
      </a:accent6>
      <a:hlink>
        <a:srgbClr val="F5B821"/>
      </a:hlink>
      <a:folHlink>
        <a:srgbClr val="A1A18B"/>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38TGp_spraut_light _v2 1">
        <a:dk1>
          <a:srgbClr val="000000"/>
        </a:dk1>
        <a:lt1>
          <a:srgbClr val="FFFFFF"/>
        </a:lt1>
        <a:dk2>
          <a:srgbClr val="1367BB"/>
        </a:dk2>
        <a:lt2>
          <a:srgbClr val="C0C0C0"/>
        </a:lt2>
        <a:accent1>
          <a:srgbClr val="009999"/>
        </a:accent1>
        <a:accent2>
          <a:srgbClr val="E06918"/>
        </a:accent2>
        <a:accent3>
          <a:srgbClr val="FFFFFF"/>
        </a:accent3>
        <a:accent4>
          <a:srgbClr val="000000"/>
        </a:accent4>
        <a:accent5>
          <a:srgbClr val="AACACA"/>
        </a:accent5>
        <a:accent6>
          <a:srgbClr val="CB5E15"/>
        </a:accent6>
        <a:hlink>
          <a:srgbClr val="4CC737"/>
        </a:hlink>
        <a:folHlink>
          <a:srgbClr val="90A8B0"/>
        </a:folHlink>
      </a:clrScheme>
      <a:clrMap bg1="lt1" tx1="dk1" bg2="lt2" tx2="dk2" accent1="accent1" accent2="accent2" accent3="accent3" accent4="accent4" accent5="accent5" accent6="accent6" hlink="hlink" folHlink="folHlink"/>
    </a:extraClrScheme>
    <a:extraClrScheme>
      <a:clrScheme name="238TGp_spraut_light _v2 2">
        <a:dk1>
          <a:srgbClr val="30311D"/>
        </a:dk1>
        <a:lt1>
          <a:srgbClr val="FFFFFF"/>
        </a:lt1>
        <a:dk2>
          <a:srgbClr val="FF6600"/>
        </a:dk2>
        <a:lt2>
          <a:srgbClr val="C0C0C0"/>
        </a:lt2>
        <a:accent1>
          <a:srgbClr val="3FB564"/>
        </a:accent1>
        <a:accent2>
          <a:srgbClr val="15A2E9"/>
        </a:accent2>
        <a:accent3>
          <a:srgbClr val="FFFFFF"/>
        </a:accent3>
        <a:accent4>
          <a:srgbClr val="272817"/>
        </a:accent4>
        <a:accent5>
          <a:srgbClr val="AFD7B8"/>
        </a:accent5>
        <a:accent6>
          <a:srgbClr val="1292D3"/>
        </a:accent6>
        <a:hlink>
          <a:srgbClr val="F5B821"/>
        </a:hlink>
        <a:folHlink>
          <a:srgbClr val="A1A18B"/>
        </a:folHlink>
      </a:clrScheme>
      <a:clrMap bg1="lt1" tx1="dk1" bg2="lt2" tx2="dk2" accent1="accent1" accent2="accent2" accent3="accent3" accent4="accent4" accent5="accent5" accent6="accent6" hlink="hlink" folHlink="folHlink"/>
    </a:extraClrScheme>
    <a:extraClrScheme>
      <a:clrScheme name="238TGp_spraut_light _v2 3">
        <a:dk1>
          <a:srgbClr val="30311D"/>
        </a:dk1>
        <a:lt1>
          <a:srgbClr val="FFFFFF"/>
        </a:lt1>
        <a:dk2>
          <a:srgbClr val="44808E"/>
        </a:dk2>
        <a:lt2>
          <a:srgbClr val="DDDDDD"/>
        </a:lt2>
        <a:accent1>
          <a:srgbClr val="D24F4C"/>
        </a:accent1>
        <a:accent2>
          <a:srgbClr val="276EEF"/>
        </a:accent2>
        <a:accent3>
          <a:srgbClr val="FFFFFF"/>
        </a:accent3>
        <a:accent4>
          <a:srgbClr val="272817"/>
        </a:accent4>
        <a:accent5>
          <a:srgbClr val="E5B2B2"/>
        </a:accent5>
        <a:accent6>
          <a:srgbClr val="2263D9"/>
        </a:accent6>
        <a:hlink>
          <a:srgbClr val="64C3F2"/>
        </a:hlink>
        <a:folHlink>
          <a:srgbClr val="A1A18B"/>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4.xml><?xml version="1.0" encoding="utf-8"?>
<a:theme xmlns:a="http://schemas.openxmlformats.org/drawingml/2006/main" name="35_238TGp_spraut_light _v2">
  <a:themeElements>
    <a:clrScheme name="">
      <a:dk1>
        <a:srgbClr val="30311D"/>
      </a:dk1>
      <a:lt1>
        <a:srgbClr val="FFFFFF"/>
      </a:lt1>
      <a:dk2>
        <a:srgbClr val="FF6600"/>
      </a:dk2>
      <a:lt2>
        <a:srgbClr val="C0C0C0"/>
      </a:lt2>
      <a:accent1>
        <a:srgbClr val="3FB564"/>
      </a:accent1>
      <a:accent2>
        <a:srgbClr val="15A2E9"/>
      </a:accent2>
      <a:accent3>
        <a:srgbClr val="FFFFFF"/>
      </a:accent3>
      <a:accent4>
        <a:srgbClr val="282917"/>
      </a:accent4>
      <a:accent5>
        <a:srgbClr val="AFD6B8"/>
      </a:accent5>
      <a:accent6>
        <a:srgbClr val="1291D1"/>
      </a:accent6>
      <a:hlink>
        <a:srgbClr val="F5B821"/>
      </a:hlink>
      <a:folHlink>
        <a:srgbClr val="A1A18B"/>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238TGp_spraut_light _v2 1">
        <a:dk1>
          <a:srgbClr val="000000"/>
        </a:dk1>
        <a:lt1>
          <a:srgbClr val="FFFFFF"/>
        </a:lt1>
        <a:dk2>
          <a:srgbClr val="1367BB"/>
        </a:dk2>
        <a:lt2>
          <a:srgbClr val="C0C0C0"/>
        </a:lt2>
        <a:accent1>
          <a:srgbClr val="009999"/>
        </a:accent1>
        <a:accent2>
          <a:srgbClr val="E06918"/>
        </a:accent2>
        <a:accent3>
          <a:srgbClr val="FFFFFF"/>
        </a:accent3>
        <a:accent4>
          <a:srgbClr val="000000"/>
        </a:accent4>
        <a:accent5>
          <a:srgbClr val="AACACA"/>
        </a:accent5>
        <a:accent6>
          <a:srgbClr val="CB5E15"/>
        </a:accent6>
        <a:hlink>
          <a:srgbClr val="4CC737"/>
        </a:hlink>
        <a:folHlink>
          <a:srgbClr val="90A8B0"/>
        </a:folHlink>
      </a:clrScheme>
      <a:clrMap bg1="lt1" tx1="dk1" bg2="lt2" tx2="dk2" accent1="accent1" accent2="accent2" accent3="accent3" accent4="accent4" accent5="accent5" accent6="accent6" hlink="hlink" folHlink="folHlink"/>
    </a:extraClrScheme>
    <a:extraClrScheme>
      <a:clrScheme name="1_238TGp_spraut_light _v2 2">
        <a:dk1>
          <a:srgbClr val="30311D"/>
        </a:dk1>
        <a:lt1>
          <a:srgbClr val="FFFFFF"/>
        </a:lt1>
        <a:dk2>
          <a:srgbClr val="FF6600"/>
        </a:dk2>
        <a:lt2>
          <a:srgbClr val="C0C0C0"/>
        </a:lt2>
        <a:accent1>
          <a:srgbClr val="3FB564"/>
        </a:accent1>
        <a:accent2>
          <a:srgbClr val="15A2E9"/>
        </a:accent2>
        <a:accent3>
          <a:srgbClr val="FFFFFF"/>
        </a:accent3>
        <a:accent4>
          <a:srgbClr val="272817"/>
        </a:accent4>
        <a:accent5>
          <a:srgbClr val="AFD7B8"/>
        </a:accent5>
        <a:accent6>
          <a:srgbClr val="1292D3"/>
        </a:accent6>
        <a:hlink>
          <a:srgbClr val="F5B821"/>
        </a:hlink>
        <a:folHlink>
          <a:srgbClr val="A1A18B"/>
        </a:folHlink>
      </a:clrScheme>
      <a:clrMap bg1="lt1" tx1="dk1" bg2="lt2" tx2="dk2" accent1="accent1" accent2="accent2" accent3="accent3" accent4="accent4" accent5="accent5" accent6="accent6" hlink="hlink" folHlink="folHlink"/>
    </a:extraClrScheme>
    <a:extraClrScheme>
      <a:clrScheme name="1_238TGp_spraut_light _v2 3">
        <a:dk1>
          <a:srgbClr val="30311D"/>
        </a:dk1>
        <a:lt1>
          <a:srgbClr val="FFFFFF"/>
        </a:lt1>
        <a:dk2>
          <a:srgbClr val="44808E"/>
        </a:dk2>
        <a:lt2>
          <a:srgbClr val="DDDDDD"/>
        </a:lt2>
        <a:accent1>
          <a:srgbClr val="D24F4C"/>
        </a:accent1>
        <a:accent2>
          <a:srgbClr val="276EEF"/>
        </a:accent2>
        <a:accent3>
          <a:srgbClr val="FFFFFF"/>
        </a:accent3>
        <a:accent4>
          <a:srgbClr val="272817"/>
        </a:accent4>
        <a:accent5>
          <a:srgbClr val="E5B2B2"/>
        </a:accent5>
        <a:accent6>
          <a:srgbClr val="2263D9"/>
        </a:accent6>
        <a:hlink>
          <a:srgbClr val="64C3F2"/>
        </a:hlink>
        <a:folHlink>
          <a:srgbClr val="A1A18B"/>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5.xml><?xml version="1.0" encoding="utf-8"?>
<a:theme xmlns:a="http://schemas.openxmlformats.org/drawingml/2006/main" name="36_238TGp_spraut_light _v2">
  <a:themeElements>
    <a:clrScheme name="">
      <a:dk1>
        <a:srgbClr val="30311D"/>
      </a:dk1>
      <a:lt1>
        <a:srgbClr val="FFFFFF"/>
      </a:lt1>
      <a:dk2>
        <a:srgbClr val="FF6600"/>
      </a:dk2>
      <a:lt2>
        <a:srgbClr val="C0C0C0"/>
      </a:lt2>
      <a:accent1>
        <a:srgbClr val="3FB564"/>
      </a:accent1>
      <a:accent2>
        <a:srgbClr val="15A2E9"/>
      </a:accent2>
      <a:accent3>
        <a:srgbClr val="FFFFFF"/>
      </a:accent3>
      <a:accent4>
        <a:srgbClr val="282917"/>
      </a:accent4>
      <a:accent5>
        <a:srgbClr val="AFD6B8"/>
      </a:accent5>
      <a:accent6>
        <a:srgbClr val="1291D1"/>
      </a:accent6>
      <a:hlink>
        <a:srgbClr val="F5B821"/>
      </a:hlink>
      <a:folHlink>
        <a:srgbClr val="A1A18B"/>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238TGp_spraut_light _v2 1">
        <a:dk1>
          <a:srgbClr val="000000"/>
        </a:dk1>
        <a:lt1>
          <a:srgbClr val="FFFFFF"/>
        </a:lt1>
        <a:dk2>
          <a:srgbClr val="1367BB"/>
        </a:dk2>
        <a:lt2>
          <a:srgbClr val="C0C0C0"/>
        </a:lt2>
        <a:accent1>
          <a:srgbClr val="009999"/>
        </a:accent1>
        <a:accent2>
          <a:srgbClr val="E06918"/>
        </a:accent2>
        <a:accent3>
          <a:srgbClr val="FFFFFF"/>
        </a:accent3>
        <a:accent4>
          <a:srgbClr val="000000"/>
        </a:accent4>
        <a:accent5>
          <a:srgbClr val="AACACA"/>
        </a:accent5>
        <a:accent6>
          <a:srgbClr val="CB5E15"/>
        </a:accent6>
        <a:hlink>
          <a:srgbClr val="4CC737"/>
        </a:hlink>
        <a:folHlink>
          <a:srgbClr val="90A8B0"/>
        </a:folHlink>
      </a:clrScheme>
      <a:clrMap bg1="lt1" tx1="dk1" bg2="lt2" tx2="dk2" accent1="accent1" accent2="accent2" accent3="accent3" accent4="accent4" accent5="accent5" accent6="accent6" hlink="hlink" folHlink="folHlink"/>
    </a:extraClrScheme>
    <a:extraClrScheme>
      <a:clrScheme name="1_238TGp_spraut_light _v2 2">
        <a:dk1>
          <a:srgbClr val="30311D"/>
        </a:dk1>
        <a:lt1>
          <a:srgbClr val="FFFFFF"/>
        </a:lt1>
        <a:dk2>
          <a:srgbClr val="FF6600"/>
        </a:dk2>
        <a:lt2>
          <a:srgbClr val="C0C0C0"/>
        </a:lt2>
        <a:accent1>
          <a:srgbClr val="3FB564"/>
        </a:accent1>
        <a:accent2>
          <a:srgbClr val="15A2E9"/>
        </a:accent2>
        <a:accent3>
          <a:srgbClr val="FFFFFF"/>
        </a:accent3>
        <a:accent4>
          <a:srgbClr val="272817"/>
        </a:accent4>
        <a:accent5>
          <a:srgbClr val="AFD7B8"/>
        </a:accent5>
        <a:accent6>
          <a:srgbClr val="1292D3"/>
        </a:accent6>
        <a:hlink>
          <a:srgbClr val="F5B821"/>
        </a:hlink>
        <a:folHlink>
          <a:srgbClr val="A1A18B"/>
        </a:folHlink>
      </a:clrScheme>
      <a:clrMap bg1="lt1" tx1="dk1" bg2="lt2" tx2="dk2" accent1="accent1" accent2="accent2" accent3="accent3" accent4="accent4" accent5="accent5" accent6="accent6" hlink="hlink" folHlink="folHlink"/>
    </a:extraClrScheme>
    <a:extraClrScheme>
      <a:clrScheme name="1_238TGp_spraut_light _v2 3">
        <a:dk1>
          <a:srgbClr val="30311D"/>
        </a:dk1>
        <a:lt1>
          <a:srgbClr val="FFFFFF"/>
        </a:lt1>
        <a:dk2>
          <a:srgbClr val="44808E"/>
        </a:dk2>
        <a:lt2>
          <a:srgbClr val="DDDDDD"/>
        </a:lt2>
        <a:accent1>
          <a:srgbClr val="D24F4C"/>
        </a:accent1>
        <a:accent2>
          <a:srgbClr val="276EEF"/>
        </a:accent2>
        <a:accent3>
          <a:srgbClr val="FFFFFF"/>
        </a:accent3>
        <a:accent4>
          <a:srgbClr val="272817"/>
        </a:accent4>
        <a:accent5>
          <a:srgbClr val="E5B2B2"/>
        </a:accent5>
        <a:accent6>
          <a:srgbClr val="2263D9"/>
        </a:accent6>
        <a:hlink>
          <a:srgbClr val="64C3F2"/>
        </a:hlink>
        <a:folHlink>
          <a:srgbClr val="A1A18B"/>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6.xml><?xml version="1.0" encoding="utf-8"?>
<a:theme xmlns:a="http://schemas.openxmlformats.org/drawingml/2006/main" name="20_238TGp_spraut_light _v2">
  <a:themeElements>
    <a:clrScheme name="">
      <a:dk1>
        <a:srgbClr val="30311D"/>
      </a:dk1>
      <a:lt1>
        <a:srgbClr val="FFFFFF"/>
      </a:lt1>
      <a:dk2>
        <a:srgbClr val="FF6600"/>
      </a:dk2>
      <a:lt2>
        <a:srgbClr val="C0C0C0"/>
      </a:lt2>
      <a:accent1>
        <a:srgbClr val="3FB564"/>
      </a:accent1>
      <a:accent2>
        <a:srgbClr val="15A2E9"/>
      </a:accent2>
      <a:accent3>
        <a:srgbClr val="FFFFFF"/>
      </a:accent3>
      <a:accent4>
        <a:srgbClr val="282917"/>
      </a:accent4>
      <a:accent5>
        <a:srgbClr val="AFD6B8"/>
      </a:accent5>
      <a:accent6>
        <a:srgbClr val="1291D1"/>
      </a:accent6>
      <a:hlink>
        <a:srgbClr val="F5B821"/>
      </a:hlink>
      <a:folHlink>
        <a:srgbClr val="A1A18B"/>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38TGp_spraut_light _v2 1">
        <a:dk1>
          <a:srgbClr val="000000"/>
        </a:dk1>
        <a:lt1>
          <a:srgbClr val="FFFFFF"/>
        </a:lt1>
        <a:dk2>
          <a:srgbClr val="1367BB"/>
        </a:dk2>
        <a:lt2>
          <a:srgbClr val="C0C0C0"/>
        </a:lt2>
        <a:accent1>
          <a:srgbClr val="009999"/>
        </a:accent1>
        <a:accent2>
          <a:srgbClr val="E06918"/>
        </a:accent2>
        <a:accent3>
          <a:srgbClr val="FFFFFF"/>
        </a:accent3>
        <a:accent4>
          <a:srgbClr val="000000"/>
        </a:accent4>
        <a:accent5>
          <a:srgbClr val="AACACA"/>
        </a:accent5>
        <a:accent6>
          <a:srgbClr val="CB5E15"/>
        </a:accent6>
        <a:hlink>
          <a:srgbClr val="4CC737"/>
        </a:hlink>
        <a:folHlink>
          <a:srgbClr val="90A8B0"/>
        </a:folHlink>
      </a:clrScheme>
      <a:clrMap bg1="lt1" tx1="dk1" bg2="lt2" tx2="dk2" accent1="accent1" accent2="accent2" accent3="accent3" accent4="accent4" accent5="accent5" accent6="accent6" hlink="hlink" folHlink="folHlink"/>
    </a:extraClrScheme>
    <a:extraClrScheme>
      <a:clrScheme name="238TGp_spraut_light _v2 2">
        <a:dk1>
          <a:srgbClr val="30311D"/>
        </a:dk1>
        <a:lt1>
          <a:srgbClr val="FFFFFF"/>
        </a:lt1>
        <a:dk2>
          <a:srgbClr val="FF6600"/>
        </a:dk2>
        <a:lt2>
          <a:srgbClr val="C0C0C0"/>
        </a:lt2>
        <a:accent1>
          <a:srgbClr val="3FB564"/>
        </a:accent1>
        <a:accent2>
          <a:srgbClr val="15A2E9"/>
        </a:accent2>
        <a:accent3>
          <a:srgbClr val="FFFFFF"/>
        </a:accent3>
        <a:accent4>
          <a:srgbClr val="272817"/>
        </a:accent4>
        <a:accent5>
          <a:srgbClr val="AFD7B8"/>
        </a:accent5>
        <a:accent6>
          <a:srgbClr val="1292D3"/>
        </a:accent6>
        <a:hlink>
          <a:srgbClr val="F5B821"/>
        </a:hlink>
        <a:folHlink>
          <a:srgbClr val="A1A18B"/>
        </a:folHlink>
      </a:clrScheme>
      <a:clrMap bg1="lt1" tx1="dk1" bg2="lt2" tx2="dk2" accent1="accent1" accent2="accent2" accent3="accent3" accent4="accent4" accent5="accent5" accent6="accent6" hlink="hlink" folHlink="folHlink"/>
    </a:extraClrScheme>
    <a:extraClrScheme>
      <a:clrScheme name="238TGp_spraut_light _v2 3">
        <a:dk1>
          <a:srgbClr val="30311D"/>
        </a:dk1>
        <a:lt1>
          <a:srgbClr val="FFFFFF"/>
        </a:lt1>
        <a:dk2>
          <a:srgbClr val="44808E"/>
        </a:dk2>
        <a:lt2>
          <a:srgbClr val="DDDDDD"/>
        </a:lt2>
        <a:accent1>
          <a:srgbClr val="D24F4C"/>
        </a:accent1>
        <a:accent2>
          <a:srgbClr val="276EEF"/>
        </a:accent2>
        <a:accent3>
          <a:srgbClr val="FFFFFF"/>
        </a:accent3>
        <a:accent4>
          <a:srgbClr val="272817"/>
        </a:accent4>
        <a:accent5>
          <a:srgbClr val="E5B2B2"/>
        </a:accent5>
        <a:accent6>
          <a:srgbClr val="2263D9"/>
        </a:accent6>
        <a:hlink>
          <a:srgbClr val="64C3F2"/>
        </a:hlink>
        <a:folHlink>
          <a:srgbClr val="A1A18B"/>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7.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3_238TGp_spraut_light _v2">
  <a:themeElements>
    <a:clrScheme name="">
      <a:dk1>
        <a:srgbClr val="30311D"/>
      </a:dk1>
      <a:lt1>
        <a:srgbClr val="FFFFFF"/>
      </a:lt1>
      <a:dk2>
        <a:srgbClr val="FF6600"/>
      </a:dk2>
      <a:lt2>
        <a:srgbClr val="C0C0C0"/>
      </a:lt2>
      <a:accent1>
        <a:srgbClr val="3FB564"/>
      </a:accent1>
      <a:accent2>
        <a:srgbClr val="15A2E9"/>
      </a:accent2>
      <a:accent3>
        <a:srgbClr val="FFFFFF"/>
      </a:accent3>
      <a:accent4>
        <a:srgbClr val="282917"/>
      </a:accent4>
      <a:accent5>
        <a:srgbClr val="AFD6B8"/>
      </a:accent5>
      <a:accent6>
        <a:srgbClr val="1291D1"/>
      </a:accent6>
      <a:hlink>
        <a:srgbClr val="F5B821"/>
      </a:hlink>
      <a:folHlink>
        <a:srgbClr val="A1A18B"/>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238TGp_spraut_light _v2 1">
        <a:dk1>
          <a:srgbClr val="000000"/>
        </a:dk1>
        <a:lt1>
          <a:srgbClr val="FFFFFF"/>
        </a:lt1>
        <a:dk2>
          <a:srgbClr val="1367BB"/>
        </a:dk2>
        <a:lt2>
          <a:srgbClr val="C0C0C0"/>
        </a:lt2>
        <a:accent1>
          <a:srgbClr val="009999"/>
        </a:accent1>
        <a:accent2>
          <a:srgbClr val="E06918"/>
        </a:accent2>
        <a:accent3>
          <a:srgbClr val="FFFFFF"/>
        </a:accent3>
        <a:accent4>
          <a:srgbClr val="000000"/>
        </a:accent4>
        <a:accent5>
          <a:srgbClr val="AACACA"/>
        </a:accent5>
        <a:accent6>
          <a:srgbClr val="CB5E15"/>
        </a:accent6>
        <a:hlink>
          <a:srgbClr val="4CC737"/>
        </a:hlink>
        <a:folHlink>
          <a:srgbClr val="90A8B0"/>
        </a:folHlink>
      </a:clrScheme>
      <a:clrMap bg1="lt1" tx1="dk1" bg2="lt2" tx2="dk2" accent1="accent1" accent2="accent2" accent3="accent3" accent4="accent4" accent5="accent5" accent6="accent6" hlink="hlink" folHlink="folHlink"/>
    </a:extraClrScheme>
    <a:extraClrScheme>
      <a:clrScheme name="1_238TGp_spraut_light _v2 2">
        <a:dk1>
          <a:srgbClr val="30311D"/>
        </a:dk1>
        <a:lt1>
          <a:srgbClr val="FFFFFF"/>
        </a:lt1>
        <a:dk2>
          <a:srgbClr val="FF6600"/>
        </a:dk2>
        <a:lt2>
          <a:srgbClr val="C0C0C0"/>
        </a:lt2>
        <a:accent1>
          <a:srgbClr val="3FB564"/>
        </a:accent1>
        <a:accent2>
          <a:srgbClr val="15A2E9"/>
        </a:accent2>
        <a:accent3>
          <a:srgbClr val="FFFFFF"/>
        </a:accent3>
        <a:accent4>
          <a:srgbClr val="272817"/>
        </a:accent4>
        <a:accent5>
          <a:srgbClr val="AFD7B8"/>
        </a:accent5>
        <a:accent6>
          <a:srgbClr val="1292D3"/>
        </a:accent6>
        <a:hlink>
          <a:srgbClr val="F5B821"/>
        </a:hlink>
        <a:folHlink>
          <a:srgbClr val="A1A18B"/>
        </a:folHlink>
      </a:clrScheme>
      <a:clrMap bg1="lt1" tx1="dk1" bg2="lt2" tx2="dk2" accent1="accent1" accent2="accent2" accent3="accent3" accent4="accent4" accent5="accent5" accent6="accent6" hlink="hlink" folHlink="folHlink"/>
    </a:extraClrScheme>
    <a:extraClrScheme>
      <a:clrScheme name="1_238TGp_spraut_light _v2 3">
        <a:dk1>
          <a:srgbClr val="30311D"/>
        </a:dk1>
        <a:lt1>
          <a:srgbClr val="FFFFFF"/>
        </a:lt1>
        <a:dk2>
          <a:srgbClr val="44808E"/>
        </a:dk2>
        <a:lt2>
          <a:srgbClr val="DDDDDD"/>
        </a:lt2>
        <a:accent1>
          <a:srgbClr val="D24F4C"/>
        </a:accent1>
        <a:accent2>
          <a:srgbClr val="276EEF"/>
        </a:accent2>
        <a:accent3>
          <a:srgbClr val="FFFFFF"/>
        </a:accent3>
        <a:accent4>
          <a:srgbClr val="272817"/>
        </a:accent4>
        <a:accent5>
          <a:srgbClr val="E5B2B2"/>
        </a:accent5>
        <a:accent6>
          <a:srgbClr val="2263D9"/>
        </a:accent6>
        <a:hlink>
          <a:srgbClr val="64C3F2"/>
        </a:hlink>
        <a:folHlink>
          <a:srgbClr val="A1A18B"/>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a="http://schemas.openxmlformats.org/drawingml/2006/main" name="4_238TGp_spraut_light _v2">
  <a:themeElements>
    <a:clrScheme name="">
      <a:dk1>
        <a:srgbClr val="30311D"/>
      </a:dk1>
      <a:lt1>
        <a:srgbClr val="FFFFFF"/>
      </a:lt1>
      <a:dk2>
        <a:srgbClr val="FF6600"/>
      </a:dk2>
      <a:lt2>
        <a:srgbClr val="C0C0C0"/>
      </a:lt2>
      <a:accent1>
        <a:srgbClr val="3FB564"/>
      </a:accent1>
      <a:accent2>
        <a:srgbClr val="15A2E9"/>
      </a:accent2>
      <a:accent3>
        <a:srgbClr val="FFFFFF"/>
      </a:accent3>
      <a:accent4>
        <a:srgbClr val="282917"/>
      </a:accent4>
      <a:accent5>
        <a:srgbClr val="AFD6B8"/>
      </a:accent5>
      <a:accent6>
        <a:srgbClr val="1291D1"/>
      </a:accent6>
      <a:hlink>
        <a:srgbClr val="F5B821"/>
      </a:hlink>
      <a:folHlink>
        <a:srgbClr val="A1A18B"/>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238TGp_spraut_light _v2 1">
        <a:dk1>
          <a:srgbClr val="000000"/>
        </a:dk1>
        <a:lt1>
          <a:srgbClr val="FFFFFF"/>
        </a:lt1>
        <a:dk2>
          <a:srgbClr val="1367BB"/>
        </a:dk2>
        <a:lt2>
          <a:srgbClr val="C0C0C0"/>
        </a:lt2>
        <a:accent1>
          <a:srgbClr val="009999"/>
        </a:accent1>
        <a:accent2>
          <a:srgbClr val="E06918"/>
        </a:accent2>
        <a:accent3>
          <a:srgbClr val="FFFFFF"/>
        </a:accent3>
        <a:accent4>
          <a:srgbClr val="000000"/>
        </a:accent4>
        <a:accent5>
          <a:srgbClr val="AACACA"/>
        </a:accent5>
        <a:accent6>
          <a:srgbClr val="CB5E15"/>
        </a:accent6>
        <a:hlink>
          <a:srgbClr val="4CC737"/>
        </a:hlink>
        <a:folHlink>
          <a:srgbClr val="90A8B0"/>
        </a:folHlink>
      </a:clrScheme>
      <a:clrMap bg1="lt1" tx1="dk1" bg2="lt2" tx2="dk2" accent1="accent1" accent2="accent2" accent3="accent3" accent4="accent4" accent5="accent5" accent6="accent6" hlink="hlink" folHlink="folHlink"/>
    </a:extraClrScheme>
    <a:extraClrScheme>
      <a:clrScheme name="1_238TGp_spraut_light _v2 2">
        <a:dk1>
          <a:srgbClr val="30311D"/>
        </a:dk1>
        <a:lt1>
          <a:srgbClr val="FFFFFF"/>
        </a:lt1>
        <a:dk2>
          <a:srgbClr val="FF6600"/>
        </a:dk2>
        <a:lt2>
          <a:srgbClr val="C0C0C0"/>
        </a:lt2>
        <a:accent1>
          <a:srgbClr val="3FB564"/>
        </a:accent1>
        <a:accent2>
          <a:srgbClr val="15A2E9"/>
        </a:accent2>
        <a:accent3>
          <a:srgbClr val="FFFFFF"/>
        </a:accent3>
        <a:accent4>
          <a:srgbClr val="272817"/>
        </a:accent4>
        <a:accent5>
          <a:srgbClr val="AFD7B8"/>
        </a:accent5>
        <a:accent6>
          <a:srgbClr val="1292D3"/>
        </a:accent6>
        <a:hlink>
          <a:srgbClr val="F5B821"/>
        </a:hlink>
        <a:folHlink>
          <a:srgbClr val="A1A18B"/>
        </a:folHlink>
      </a:clrScheme>
      <a:clrMap bg1="lt1" tx1="dk1" bg2="lt2" tx2="dk2" accent1="accent1" accent2="accent2" accent3="accent3" accent4="accent4" accent5="accent5" accent6="accent6" hlink="hlink" folHlink="folHlink"/>
    </a:extraClrScheme>
    <a:extraClrScheme>
      <a:clrScheme name="1_238TGp_spraut_light _v2 3">
        <a:dk1>
          <a:srgbClr val="30311D"/>
        </a:dk1>
        <a:lt1>
          <a:srgbClr val="FFFFFF"/>
        </a:lt1>
        <a:dk2>
          <a:srgbClr val="44808E"/>
        </a:dk2>
        <a:lt2>
          <a:srgbClr val="DDDDDD"/>
        </a:lt2>
        <a:accent1>
          <a:srgbClr val="D24F4C"/>
        </a:accent1>
        <a:accent2>
          <a:srgbClr val="276EEF"/>
        </a:accent2>
        <a:accent3>
          <a:srgbClr val="FFFFFF"/>
        </a:accent3>
        <a:accent4>
          <a:srgbClr val="272817"/>
        </a:accent4>
        <a:accent5>
          <a:srgbClr val="E5B2B2"/>
        </a:accent5>
        <a:accent6>
          <a:srgbClr val="2263D9"/>
        </a:accent6>
        <a:hlink>
          <a:srgbClr val="64C3F2"/>
        </a:hlink>
        <a:folHlink>
          <a:srgbClr val="A1A18B"/>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6.xml><?xml version="1.0" encoding="utf-8"?>
<a:theme xmlns:a="http://schemas.openxmlformats.org/drawingml/2006/main" name="6_238TGp_spraut_light _v2">
  <a:themeElements>
    <a:clrScheme name="">
      <a:dk1>
        <a:srgbClr val="30311D"/>
      </a:dk1>
      <a:lt1>
        <a:srgbClr val="FFFFFF"/>
      </a:lt1>
      <a:dk2>
        <a:srgbClr val="FF6600"/>
      </a:dk2>
      <a:lt2>
        <a:srgbClr val="C0C0C0"/>
      </a:lt2>
      <a:accent1>
        <a:srgbClr val="3FB564"/>
      </a:accent1>
      <a:accent2>
        <a:srgbClr val="15A2E9"/>
      </a:accent2>
      <a:accent3>
        <a:srgbClr val="FFFFFF"/>
      </a:accent3>
      <a:accent4>
        <a:srgbClr val="282917"/>
      </a:accent4>
      <a:accent5>
        <a:srgbClr val="AFD6B8"/>
      </a:accent5>
      <a:accent6>
        <a:srgbClr val="1291D1"/>
      </a:accent6>
      <a:hlink>
        <a:srgbClr val="F5B821"/>
      </a:hlink>
      <a:folHlink>
        <a:srgbClr val="A1A18B"/>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38TGp_spraut_light _v2 1">
        <a:dk1>
          <a:srgbClr val="000000"/>
        </a:dk1>
        <a:lt1>
          <a:srgbClr val="FFFFFF"/>
        </a:lt1>
        <a:dk2>
          <a:srgbClr val="1367BB"/>
        </a:dk2>
        <a:lt2>
          <a:srgbClr val="C0C0C0"/>
        </a:lt2>
        <a:accent1>
          <a:srgbClr val="009999"/>
        </a:accent1>
        <a:accent2>
          <a:srgbClr val="E06918"/>
        </a:accent2>
        <a:accent3>
          <a:srgbClr val="FFFFFF"/>
        </a:accent3>
        <a:accent4>
          <a:srgbClr val="000000"/>
        </a:accent4>
        <a:accent5>
          <a:srgbClr val="AACACA"/>
        </a:accent5>
        <a:accent6>
          <a:srgbClr val="CB5E15"/>
        </a:accent6>
        <a:hlink>
          <a:srgbClr val="4CC737"/>
        </a:hlink>
        <a:folHlink>
          <a:srgbClr val="90A8B0"/>
        </a:folHlink>
      </a:clrScheme>
      <a:clrMap bg1="lt1" tx1="dk1" bg2="lt2" tx2="dk2" accent1="accent1" accent2="accent2" accent3="accent3" accent4="accent4" accent5="accent5" accent6="accent6" hlink="hlink" folHlink="folHlink"/>
    </a:extraClrScheme>
    <a:extraClrScheme>
      <a:clrScheme name="238TGp_spraut_light _v2 2">
        <a:dk1>
          <a:srgbClr val="30311D"/>
        </a:dk1>
        <a:lt1>
          <a:srgbClr val="FFFFFF"/>
        </a:lt1>
        <a:dk2>
          <a:srgbClr val="FF6600"/>
        </a:dk2>
        <a:lt2>
          <a:srgbClr val="C0C0C0"/>
        </a:lt2>
        <a:accent1>
          <a:srgbClr val="3FB564"/>
        </a:accent1>
        <a:accent2>
          <a:srgbClr val="15A2E9"/>
        </a:accent2>
        <a:accent3>
          <a:srgbClr val="FFFFFF"/>
        </a:accent3>
        <a:accent4>
          <a:srgbClr val="272817"/>
        </a:accent4>
        <a:accent5>
          <a:srgbClr val="AFD7B8"/>
        </a:accent5>
        <a:accent6>
          <a:srgbClr val="1292D3"/>
        </a:accent6>
        <a:hlink>
          <a:srgbClr val="F5B821"/>
        </a:hlink>
        <a:folHlink>
          <a:srgbClr val="A1A18B"/>
        </a:folHlink>
      </a:clrScheme>
      <a:clrMap bg1="lt1" tx1="dk1" bg2="lt2" tx2="dk2" accent1="accent1" accent2="accent2" accent3="accent3" accent4="accent4" accent5="accent5" accent6="accent6" hlink="hlink" folHlink="folHlink"/>
    </a:extraClrScheme>
    <a:extraClrScheme>
      <a:clrScheme name="238TGp_spraut_light _v2 3">
        <a:dk1>
          <a:srgbClr val="30311D"/>
        </a:dk1>
        <a:lt1>
          <a:srgbClr val="FFFFFF"/>
        </a:lt1>
        <a:dk2>
          <a:srgbClr val="44808E"/>
        </a:dk2>
        <a:lt2>
          <a:srgbClr val="DDDDDD"/>
        </a:lt2>
        <a:accent1>
          <a:srgbClr val="D24F4C"/>
        </a:accent1>
        <a:accent2>
          <a:srgbClr val="276EEF"/>
        </a:accent2>
        <a:accent3>
          <a:srgbClr val="FFFFFF"/>
        </a:accent3>
        <a:accent4>
          <a:srgbClr val="272817"/>
        </a:accent4>
        <a:accent5>
          <a:srgbClr val="E5B2B2"/>
        </a:accent5>
        <a:accent6>
          <a:srgbClr val="2263D9"/>
        </a:accent6>
        <a:hlink>
          <a:srgbClr val="64C3F2"/>
        </a:hlink>
        <a:folHlink>
          <a:srgbClr val="A1A18B"/>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7.xml><?xml version="1.0" encoding="utf-8"?>
<a:theme xmlns:a="http://schemas.openxmlformats.org/drawingml/2006/main" name="8_238TGp_spraut_light _v2">
  <a:themeElements>
    <a:clrScheme name="">
      <a:dk1>
        <a:srgbClr val="30311D"/>
      </a:dk1>
      <a:lt1>
        <a:srgbClr val="FFFFFF"/>
      </a:lt1>
      <a:dk2>
        <a:srgbClr val="FF6600"/>
      </a:dk2>
      <a:lt2>
        <a:srgbClr val="C0C0C0"/>
      </a:lt2>
      <a:accent1>
        <a:srgbClr val="3FB564"/>
      </a:accent1>
      <a:accent2>
        <a:srgbClr val="15A2E9"/>
      </a:accent2>
      <a:accent3>
        <a:srgbClr val="FFFFFF"/>
      </a:accent3>
      <a:accent4>
        <a:srgbClr val="282917"/>
      </a:accent4>
      <a:accent5>
        <a:srgbClr val="AFD6B8"/>
      </a:accent5>
      <a:accent6>
        <a:srgbClr val="1291D1"/>
      </a:accent6>
      <a:hlink>
        <a:srgbClr val="F5B821"/>
      </a:hlink>
      <a:folHlink>
        <a:srgbClr val="A1A18B"/>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38TGp_spraut_light _v2 1">
        <a:dk1>
          <a:srgbClr val="000000"/>
        </a:dk1>
        <a:lt1>
          <a:srgbClr val="FFFFFF"/>
        </a:lt1>
        <a:dk2>
          <a:srgbClr val="1367BB"/>
        </a:dk2>
        <a:lt2>
          <a:srgbClr val="C0C0C0"/>
        </a:lt2>
        <a:accent1>
          <a:srgbClr val="009999"/>
        </a:accent1>
        <a:accent2>
          <a:srgbClr val="E06918"/>
        </a:accent2>
        <a:accent3>
          <a:srgbClr val="FFFFFF"/>
        </a:accent3>
        <a:accent4>
          <a:srgbClr val="000000"/>
        </a:accent4>
        <a:accent5>
          <a:srgbClr val="AACACA"/>
        </a:accent5>
        <a:accent6>
          <a:srgbClr val="CB5E15"/>
        </a:accent6>
        <a:hlink>
          <a:srgbClr val="4CC737"/>
        </a:hlink>
        <a:folHlink>
          <a:srgbClr val="90A8B0"/>
        </a:folHlink>
      </a:clrScheme>
      <a:clrMap bg1="lt1" tx1="dk1" bg2="lt2" tx2="dk2" accent1="accent1" accent2="accent2" accent3="accent3" accent4="accent4" accent5="accent5" accent6="accent6" hlink="hlink" folHlink="folHlink"/>
    </a:extraClrScheme>
    <a:extraClrScheme>
      <a:clrScheme name="238TGp_spraut_light _v2 2">
        <a:dk1>
          <a:srgbClr val="30311D"/>
        </a:dk1>
        <a:lt1>
          <a:srgbClr val="FFFFFF"/>
        </a:lt1>
        <a:dk2>
          <a:srgbClr val="FF6600"/>
        </a:dk2>
        <a:lt2>
          <a:srgbClr val="C0C0C0"/>
        </a:lt2>
        <a:accent1>
          <a:srgbClr val="3FB564"/>
        </a:accent1>
        <a:accent2>
          <a:srgbClr val="15A2E9"/>
        </a:accent2>
        <a:accent3>
          <a:srgbClr val="FFFFFF"/>
        </a:accent3>
        <a:accent4>
          <a:srgbClr val="272817"/>
        </a:accent4>
        <a:accent5>
          <a:srgbClr val="AFD7B8"/>
        </a:accent5>
        <a:accent6>
          <a:srgbClr val="1292D3"/>
        </a:accent6>
        <a:hlink>
          <a:srgbClr val="F5B821"/>
        </a:hlink>
        <a:folHlink>
          <a:srgbClr val="A1A18B"/>
        </a:folHlink>
      </a:clrScheme>
      <a:clrMap bg1="lt1" tx1="dk1" bg2="lt2" tx2="dk2" accent1="accent1" accent2="accent2" accent3="accent3" accent4="accent4" accent5="accent5" accent6="accent6" hlink="hlink" folHlink="folHlink"/>
    </a:extraClrScheme>
    <a:extraClrScheme>
      <a:clrScheme name="238TGp_spraut_light _v2 3">
        <a:dk1>
          <a:srgbClr val="30311D"/>
        </a:dk1>
        <a:lt1>
          <a:srgbClr val="FFFFFF"/>
        </a:lt1>
        <a:dk2>
          <a:srgbClr val="44808E"/>
        </a:dk2>
        <a:lt2>
          <a:srgbClr val="DDDDDD"/>
        </a:lt2>
        <a:accent1>
          <a:srgbClr val="D24F4C"/>
        </a:accent1>
        <a:accent2>
          <a:srgbClr val="276EEF"/>
        </a:accent2>
        <a:accent3>
          <a:srgbClr val="FFFFFF"/>
        </a:accent3>
        <a:accent4>
          <a:srgbClr val="272817"/>
        </a:accent4>
        <a:accent5>
          <a:srgbClr val="E5B2B2"/>
        </a:accent5>
        <a:accent6>
          <a:srgbClr val="2263D9"/>
        </a:accent6>
        <a:hlink>
          <a:srgbClr val="64C3F2"/>
        </a:hlink>
        <a:folHlink>
          <a:srgbClr val="A1A18B"/>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8.xml><?xml version="1.0" encoding="utf-8"?>
<a:theme xmlns:a="http://schemas.openxmlformats.org/drawingml/2006/main" name="7_238TGp_spraut_light _v2">
  <a:themeElements>
    <a:clrScheme name="">
      <a:dk1>
        <a:srgbClr val="30311D"/>
      </a:dk1>
      <a:lt1>
        <a:srgbClr val="FFFFFF"/>
      </a:lt1>
      <a:dk2>
        <a:srgbClr val="FF6600"/>
      </a:dk2>
      <a:lt2>
        <a:srgbClr val="C0C0C0"/>
      </a:lt2>
      <a:accent1>
        <a:srgbClr val="3FB564"/>
      </a:accent1>
      <a:accent2>
        <a:srgbClr val="15A2E9"/>
      </a:accent2>
      <a:accent3>
        <a:srgbClr val="FFFFFF"/>
      </a:accent3>
      <a:accent4>
        <a:srgbClr val="282917"/>
      </a:accent4>
      <a:accent5>
        <a:srgbClr val="AFD6B8"/>
      </a:accent5>
      <a:accent6>
        <a:srgbClr val="1291D1"/>
      </a:accent6>
      <a:hlink>
        <a:srgbClr val="F5B821"/>
      </a:hlink>
      <a:folHlink>
        <a:srgbClr val="A1A18B"/>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38TGp_spraut_light _v2 1">
        <a:dk1>
          <a:srgbClr val="000000"/>
        </a:dk1>
        <a:lt1>
          <a:srgbClr val="FFFFFF"/>
        </a:lt1>
        <a:dk2>
          <a:srgbClr val="1367BB"/>
        </a:dk2>
        <a:lt2>
          <a:srgbClr val="C0C0C0"/>
        </a:lt2>
        <a:accent1>
          <a:srgbClr val="009999"/>
        </a:accent1>
        <a:accent2>
          <a:srgbClr val="E06918"/>
        </a:accent2>
        <a:accent3>
          <a:srgbClr val="FFFFFF"/>
        </a:accent3>
        <a:accent4>
          <a:srgbClr val="000000"/>
        </a:accent4>
        <a:accent5>
          <a:srgbClr val="AACACA"/>
        </a:accent5>
        <a:accent6>
          <a:srgbClr val="CB5E15"/>
        </a:accent6>
        <a:hlink>
          <a:srgbClr val="4CC737"/>
        </a:hlink>
        <a:folHlink>
          <a:srgbClr val="90A8B0"/>
        </a:folHlink>
      </a:clrScheme>
      <a:clrMap bg1="lt1" tx1="dk1" bg2="lt2" tx2="dk2" accent1="accent1" accent2="accent2" accent3="accent3" accent4="accent4" accent5="accent5" accent6="accent6" hlink="hlink" folHlink="folHlink"/>
    </a:extraClrScheme>
    <a:extraClrScheme>
      <a:clrScheme name="238TGp_spraut_light _v2 2">
        <a:dk1>
          <a:srgbClr val="30311D"/>
        </a:dk1>
        <a:lt1>
          <a:srgbClr val="FFFFFF"/>
        </a:lt1>
        <a:dk2>
          <a:srgbClr val="FF6600"/>
        </a:dk2>
        <a:lt2>
          <a:srgbClr val="C0C0C0"/>
        </a:lt2>
        <a:accent1>
          <a:srgbClr val="3FB564"/>
        </a:accent1>
        <a:accent2>
          <a:srgbClr val="15A2E9"/>
        </a:accent2>
        <a:accent3>
          <a:srgbClr val="FFFFFF"/>
        </a:accent3>
        <a:accent4>
          <a:srgbClr val="272817"/>
        </a:accent4>
        <a:accent5>
          <a:srgbClr val="AFD7B8"/>
        </a:accent5>
        <a:accent6>
          <a:srgbClr val="1292D3"/>
        </a:accent6>
        <a:hlink>
          <a:srgbClr val="F5B821"/>
        </a:hlink>
        <a:folHlink>
          <a:srgbClr val="A1A18B"/>
        </a:folHlink>
      </a:clrScheme>
      <a:clrMap bg1="lt1" tx1="dk1" bg2="lt2" tx2="dk2" accent1="accent1" accent2="accent2" accent3="accent3" accent4="accent4" accent5="accent5" accent6="accent6" hlink="hlink" folHlink="folHlink"/>
    </a:extraClrScheme>
    <a:extraClrScheme>
      <a:clrScheme name="238TGp_spraut_light _v2 3">
        <a:dk1>
          <a:srgbClr val="30311D"/>
        </a:dk1>
        <a:lt1>
          <a:srgbClr val="FFFFFF"/>
        </a:lt1>
        <a:dk2>
          <a:srgbClr val="44808E"/>
        </a:dk2>
        <a:lt2>
          <a:srgbClr val="DDDDDD"/>
        </a:lt2>
        <a:accent1>
          <a:srgbClr val="D24F4C"/>
        </a:accent1>
        <a:accent2>
          <a:srgbClr val="276EEF"/>
        </a:accent2>
        <a:accent3>
          <a:srgbClr val="FFFFFF"/>
        </a:accent3>
        <a:accent4>
          <a:srgbClr val="272817"/>
        </a:accent4>
        <a:accent5>
          <a:srgbClr val="E5B2B2"/>
        </a:accent5>
        <a:accent6>
          <a:srgbClr val="2263D9"/>
        </a:accent6>
        <a:hlink>
          <a:srgbClr val="64C3F2"/>
        </a:hlink>
        <a:folHlink>
          <a:srgbClr val="A1A18B"/>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9.xml><?xml version="1.0" encoding="utf-8"?>
<a:theme xmlns:a="http://schemas.openxmlformats.org/drawingml/2006/main" name="9_238TGp_spraut_light _v2">
  <a:themeElements>
    <a:clrScheme name="">
      <a:dk1>
        <a:srgbClr val="30311D"/>
      </a:dk1>
      <a:lt1>
        <a:srgbClr val="FFFFFF"/>
      </a:lt1>
      <a:dk2>
        <a:srgbClr val="FF6600"/>
      </a:dk2>
      <a:lt2>
        <a:srgbClr val="C0C0C0"/>
      </a:lt2>
      <a:accent1>
        <a:srgbClr val="3FB564"/>
      </a:accent1>
      <a:accent2>
        <a:srgbClr val="15A2E9"/>
      </a:accent2>
      <a:accent3>
        <a:srgbClr val="FFFFFF"/>
      </a:accent3>
      <a:accent4>
        <a:srgbClr val="282917"/>
      </a:accent4>
      <a:accent5>
        <a:srgbClr val="AFD6B8"/>
      </a:accent5>
      <a:accent6>
        <a:srgbClr val="1291D1"/>
      </a:accent6>
      <a:hlink>
        <a:srgbClr val="F5B821"/>
      </a:hlink>
      <a:folHlink>
        <a:srgbClr val="A1A18B"/>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38TGp_spraut_light _v2 1">
        <a:dk1>
          <a:srgbClr val="000000"/>
        </a:dk1>
        <a:lt1>
          <a:srgbClr val="FFFFFF"/>
        </a:lt1>
        <a:dk2>
          <a:srgbClr val="1367BB"/>
        </a:dk2>
        <a:lt2>
          <a:srgbClr val="C0C0C0"/>
        </a:lt2>
        <a:accent1>
          <a:srgbClr val="009999"/>
        </a:accent1>
        <a:accent2>
          <a:srgbClr val="E06918"/>
        </a:accent2>
        <a:accent3>
          <a:srgbClr val="FFFFFF"/>
        </a:accent3>
        <a:accent4>
          <a:srgbClr val="000000"/>
        </a:accent4>
        <a:accent5>
          <a:srgbClr val="AACACA"/>
        </a:accent5>
        <a:accent6>
          <a:srgbClr val="CB5E15"/>
        </a:accent6>
        <a:hlink>
          <a:srgbClr val="4CC737"/>
        </a:hlink>
        <a:folHlink>
          <a:srgbClr val="90A8B0"/>
        </a:folHlink>
      </a:clrScheme>
      <a:clrMap bg1="lt1" tx1="dk1" bg2="lt2" tx2="dk2" accent1="accent1" accent2="accent2" accent3="accent3" accent4="accent4" accent5="accent5" accent6="accent6" hlink="hlink" folHlink="folHlink"/>
    </a:extraClrScheme>
    <a:extraClrScheme>
      <a:clrScheme name="238TGp_spraut_light _v2 2">
        <a:dk1>
          <a:srgbClr val="30311D"/>
        </a:dk1>
        <a:lt1>
          <a:srgbClr val="FFFFFF"/>
        </a:lt1>
        <a:dk2>
          <a:srgbClr val="FF6600"/>
        </a:dk2>
        <a:lt2>
          <a:srgbClr val="C0C0C0"/>
        </a:lt2>
        <a:accent1>
          <a:srgbClr val="3FB564"/>
        </a:accent1>
        <a:accent2>
          <a:srgbClr val="15A2E9"/>
        </a:accent2>
        <a:accent3>
          <a:srgbClr val="FFFFFF"/>
        </a:accent3>
        <a:accent4>
          <a:srgbClr val="272817"/>
        </a:accent4>
        <a:accent5>
          <a:srgbClr val="AFD7B8"/>
        </a:accent5>
        <a:accent6>
          <a:srgbClr val="1292D3"/>
        </a:accent6>
        <a:hlink>
          <a:srgbClr val="F5B821"/>
        </a:hlink>
        <a:folHlink>
          <a:srgbClr val="A1A18B"/>
        </a:folHlink>
      </a:clrScheme>
      <a:clrMap bg1="lt1" tx1="dk1" bg2="lt2" tx2="dk2" accent1="accent1" accent2="accent2" accent3="accent3" accent4="accent4" accent5="accent5" accent6="accent6" hlink="hlink" folHlink="folHlink"/>
    </a:extraClrScheme>
    <a:extraClrScheme>
      <a:clrScheme name="238TGp_spraut_light _v2 3">
        <a:dk1>
          <a:srgbClr val="30311D"/>
        </a:dk1>
        <a:lt1>
          <a:srgbClr val="FFFFFF"/>
        </a:lt1>
        <a:dk2>
          <a:srgbClr val="44808E"/>
        </a:dk2>
        <a:lt2>
          <a:srgbClr val="DDDDDD"/>
        </a:lt2>
        <a:accent1>
          <a:srgbClr val="D24F4C"/>
        </a:accent1>
        <a:accent2>
          <a:srgbClr val="276EEF"/>
        </a:accent2>
        <a:accent3>
          <a:srgbClr val="FFFFFF"/>
        </a:accent3>
        <a:accent4>
          <a:srgbClr val="272817"/>
        </a:accent4>
        <a:accent5>
          <a:srgbClr val="E5B2B2"/>
        </a:accent5>
        <a:accent6>
          <a:srgbClr val="2263D9"/>
        </a:accent6>
        <a:hlink>
          <a:srgbClr val="64C3F2"/>
        </a:hlink>
        <a:folHlink>
          <a:srgbClr val="A1A18B"/>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238TGp_spraut_light _v2</Template>
  <TotalTime>12</TotalTime>
  <Words>8908</Words>
  <Application>WPS 演示</Application>
  <PresentationFormat>全屏显示(4:3)</PresentationFormat>
  <Paragraphs>763</Paragraphs>
  <Slides>122</Slides>
  <Notes>8</Notes>
  <HiddenSlides>0</HiddenSlides>
  <MMClips>0</MMClips>
  <ScaleCrop>false</ScaleCrop>
  <HeadingPairs>
    <vt:vector size="6" baseType="variant">
      <vt:variant>
        <vt:lpstr>主题</vt:lpstr>
      </vt:variant>
      <vt:variant>
        <vt:i4>36</vt:i4>
      </vt:variant>
      <vt:variant>
        <vt:lpstr>嵌入 OLE 服务器</vt:lpstr>
      </vt:variant>
      <vt:variant>
        <vt:i4>0</vt:i4>
      </vt:variant>
      <vt:variant>
        <vt:lpstr>幻灯片标题</vt:lpstr>
      </vt:variant>
      <vt:variant>
        <vt:i4>122</vt:i4>
      </vt:variant>
    </vt:vector>
  </HeadingPairs>
  <TitlesOfParts>
    <vt:vector size="158" baseType="lpstr">
      <vt:lpstr>238TGp_spraut_light _v2</vt:lpstr>
      <vt:lpstr>1_238TGp_spraut_light _v2</vt:lpstr>
      <vt:lpstr>2_238TGp_spraut_light _v2</vt:lpstr>
      <vt:lpstr>3_238TGp_spraut_light _v2</vt:lpstr>
      <vt:lpstr>4_238TGp_spraut_light _v2</vt:lpstr>
      <vt:lpstr>6_238TGp_spraut_light _v2</vt:lpstr>
      <vt:lpstr>8_238TGp_spraut_light _v2</vt:lpstr>
      <vt:lpstr>7_238TGp_spraut_light _v2</vt:lpstr>
      <vt:lpstr>9_238TGp_spraut_light _v2</vt:lpstr>
      <vt:lpstr>10_238TGp_spraut_light _v2</vt:lpstr>
      <vt:lpstr>11_238TGp_spraut_light _v2</vt:lpstr>
      <vt:lpstr>13_238TGp_spraut_light _v2</vt:lpstr>
      <vt:lpstr>14_238TGp_spraut_light _v2</vt:lpstr>
      <vt:lpstr>12_238TGp_spraut_light _v2</vt:lpstr>
      <vt:lpstr>16_238TGp_spraut_light _v2</vt:lpstr>
      <vt:lpstr>17_238TGp_spraut_light _v2</vt:lpstr>
      <vt:lpstr>18_238TGp_spraut_light _v2</vt:lpstr>
      <vt:lpstr>19_238TGp_spraut_light _v2</vt:lpstr>
      <vt:lpstr>21_238TGp_spraut_light _v2</vt:lpstr>
      <vt:lpstr>23_238TGp_spraut_light _v2</vt:lpstr>
      <vt:lpstr>22_238TGp_spraut_light _v2</vt:lpstr>
      <vt:lpstr>24_238TGp_spraut_light _v2</vt:lpstr>
      <vt:lpstr>26_238TGp_spraut_light _v2</vt:lpstr>
      <vt:lpstr>15_238TGp_spraut_light _v2</vt:lpstr>
      <vt:lpstr>27_238TGp_spraut_light _v2</vt:lpstr>
      <vt:lpstr>28_238TGp_spraut_light _v2</vt:lpstr>
      <vt:lpstr>25_238TGp_spraut_light _v2</vt:lpstr>
      <vt:lpstr>29_238TGp_spraut_light _v2</vt:lpstr>
      <vt:lpstr>30_238TGp_spraut_light _v2</vt:lpstr>
      <vt:lpstr>31_238TGp_spraut_light _v2</vt:lpstr>
      <vt:lpstr>32_238TGp_spraut_light _v2</vt:lpstr>
      <vt:lpstr>33_238TGp_spraut_light _v2</vt:lpstr>
      <vt:lpstr>34_238TGp_spraut_light _v2</vt:lpstr>
      <vt:lpstr>35_238TGp_spraut_light _v2</vt:lpstr>
      <vt:lpstr>36_238TGp_spraut_light _v2</vt:lpstr>
      <vt:lpstr>20_238TGp_spraut_light _v2</vt:lpstr>
      <vt:lpstr>幻灯片 1</vt:lpstr>
      <vt:lpstr> 课题研究简介</vt:lpstr>
      <vt:lpstr>一、课题研究的基本情况 </vt:lpstr>
      <vt:lpstr>一、课题研究的基本情况 </vt:lpstr>
      <vt:lpstr>一、课题研究的基本情况</vt:lpstr>
      <vt:lpstr>一、课题研究的基本情况</vt:lpstr>
      <vt:lpstr>一、课题研究的基本情况</vt:lpstr>
      <vt:lpstr>一、课题研究的基本情况</vt:lpstr>
      <vt:lpstr>一、课题研究的基本情况</vt:lpstr>
      <vt:lpstr>一、课题研究的基本情况</vt:lpstr>
      <vt:lpstr>一、课题研究的基本情况</vt:lpstr>
      <vt:lpstr>一、课题研究的基本情况</vt:lpstr>
      <vt:lpstr>一、课题研究的基本情况</vt:lpstr>
      <vt:lpstr>一、课题研究的基本情况</vt:lpstr>
      <vt:lpstr>一、课题研究的基本情况</vt:lpstr>
      <vt:lpstr>一、课题研究的基本情况</vt:lpstr>
      <vt:lpstr>一、课题研究的基本情况</vt:lpstr>
      <vt:lpstr>一、课题研究的基本情况</vt:lpstr>
      <vt:lpstr>一、课题研究的基本情况</vt:lpstr>
      <vt:lpstr>一、课题研究的基本情况</vt:lpstr>
      <vt:lpstr>一、课题研究的基本情况</vt:lpstr>
      <vt:lpstr>一、课题研究的基本情况</vt:lpstr>
      <vt:lpstr>一、课题研究的基本情况</vt:lpstr>
      <vt:lpstr>一、课题研究的基本情况</vt:lpstr>
      <vt:lpstr>二、课题研究过程 </vt:lpstr>
      <vt:lpstr>二、课题研究过程 </vt:lpstr>
      <vt:lpstr>二、课题研究过程 </vt:lpstr>
      <vt:lpstr>二、课题研究过程 </vt:lpstr>
      <vt:lpstr>二、课题研究过程 </vt:lpstr>
      <vt:lpstr>二、课题研究过程 </vt:lpstr>
      <vt:lpstr>二、课题研究过程 </vt:lpstr>
      <vt:lpstr>二、课题研究过程 </vt:lpstr>
      <vt:lpstr>二、课题研究过程 </vt:lpstr>
      <vt:lpstr>三、课题研究成果 </vt:lpstr>
      <vt:lpstr>小学口头作文教学策略 </vt:lpstr>
      <vt:lpstr>小学口头作文教学策略</vt:lpstr>
      <vt:lpstr>小学口头作文教学策略</vt:lpstr>
      <vt:lpstr>小学口头作文教学策略</vt:lpstr>
      <vt:lpstr>小学口头作文教学策略 </vt:lpstr>
      <vt:lpstr>小学口头作文教学策略 </vt:lpstr>
      <vt:lpstr>小学口头作文教学策略 </vt:lpstr>
      <vt:lpstr>小学口头作文教学策略 </vt:lpstr>
      <vt:lpstr>小学口头作文教学策略 </vt:lpstr>
      <vt:lpstr>小学口头作文教学策略 </vt:lpstr>
      <vt:lpstr>小学口头作文教学策略 </vt:lpstr>
      <vt:lpstr>小学口头作文教学策略  </vt:lpstr>
      <vt:lpstr>小学口头作文教学策略  </vt:lpstr>
      <vt:lpstr>小学口头作文教学策略  </vt:lpstr>
      <vt:lpstr>小学口头作文教学策略  </vt:lpstr>
      <vt:lpstr>小学口头作文教学策略 </vt:lpstr>
      <vt:lpstr>小学口头作文教学策略 </vt:lpstr>
      <vt:lpstr>小学口头作文教学策略 </vt:lpstr>
      <vt:lpstr>小学口头作文教学策略 </vt:lpstr>
      <vt:lpstr>小学口头作文教学策略 </vt:lpstr>
      <vt:lpstr>小学口头作文教学策略 </vt:lpstr>
      <vt:lpstr>幻灯片 56</vt:lpstr>
      <vt:lpstr>幻灯片 57</vt:lpstr>
      <vt:lpstr>幻灯片 58</vt:lpstr>
      <vt:lpstr>小学口头作文教学策略 </vt:lpstr>
      <vt:lpstr>小学口头作文教学策略 </vt:lpstr>
      <vt:lpstr>小学口头作文教学策略 </vt:lpstr>
      <vt:lpstr>小学口头作文教学策略 </vt:lpstr>
      <vt:lpstr>小学口头作文教学策略 </vt:lpstr>
      <vt:lpstr>小学口头作文教学策略 </vt:lpstr>
      <vt:lpstr>小学口头作文教学策略 </vt:lpstr>
      <vt:lpstr>小学口头作文教学策略 </vt:lpstr>
      <vt:lpstr>小学口头作文教学策略 </vt:lpstr>
      <vt:lpstr>小学口头作文教学策略 </vt:lpstr>
      <vt:lpstr>小学口头作文教学策略 </vt:lpstr>
      <vt:lpstr>小学口头作文教学策略 </vt:lpstr>
      <vt:lpstr>小学口头作文教学策略 </vt:lpstr>
      <vt:lpstr>小学口头作文教学策略 </vt:lpstr>
      <vt:lpstr>小学口头作文教学策略</vt:lpstr>
      <vt:lpstr>小学口头作文教学策略</vt:lpstr>
      <vt:lpstr>小学口头作文教学策略</vt:lpstr>
      <vt:lpstr>小学口头作文教学策略</vt:lpstr>
      <vt:lpstr>小学口头作文教学策略</vt:lpstr>
      <vt:lpstr>小学口头作文教学策略</vt:lpstr>
      <vt:lpstr>小学口头作文教学策略</vt:lpstr>
      <vt:lpstr>小学口头作文教学策略</vt:lpstr>
      <vt:lpstr>小学口头作文教学策略</vt:lpstr>
      <vt:lpstr>小学口头作文教学策略</vt:lpstr>
      <vt:lpstr>小学口头作文教学策略</vt:lpstr>
      <vt:lpstr>小学口头作文教学策略  </vt:lpstr>
      <vt:lpstr>小学口头作文教学策略  </vt:lpstr>
      <vt:lpstr>小学口头作文教学策略  </vt:lpstr>
      <vt:lpstr>小学口头作文教学策略  </vt:lpstr>
      <vt:lpstr>  小学口头作文教学评价 </vt:lpstr>
      <vt:lpstr>小学口头作文教学评价  </vt:lpstr>
      <vt:lpstr>小学口头作文教学评价</vt:lpstr>
      <vt:lpstr>小学口头作文教学评价  </vt:lpstr>
      <vt:lpstr>小学口头作文训练校本课程教材</vt:lpstr>
      <vt:lpstr>小学口头作文训练校本课程教材</vt:lpstr>
      <vt:lpstr>小学口头作文训练校本课程教材</vt:lpstr>
      <vt:lpstr>小学口头作文训练校本课程教材</vt:lpstr>
      <vt:lpstr>小学口头作文训练校本课程教材  </vt:lpstr>
      <vt:lpstr>小学口头作文训练校本课程教材 </vt:lpstr>
      <vt:lpstr>小学口头作文训练校本课程教材 </vt:lpstr>
      <vt:lpstr>小学口头作文训练校本课程教材 </vt:lpstr>
      <vt:lpstr>小学口头作文训练校本课程教材</vt:lpstr>
      <vt:lpstr>  四、实验效果与体会</vt:lpstr>
      <vt:lpstr>  四、实验效果与体会</vt:lpstr>
      <vt:lpstr>四、实验效果与体会</vt:lpstr>
      <vt:lpstr>四、实验效果与体会</vt:lpstr>
      <vt:lpstr> 四、实验效果与体会</vt:lpstr>
      <vt:lpstr> 四、实验效果与体会</vt:lpstr>
      <vt:lpstr> 四、实验效果与体会</vt:lpstr>
      <vt:lpstr> 四、实验效果与体会</vt:lpstr>
      <vt:lpstr>  四、实验效果与体会</vt:lpstr>
      <vt:lpstr>  四、实验效果与体会</vt:lpstr>
      <vt:lpstr> 四、实验效果与体会</vt:lpstr>
      <vt:lpstr>四、实验效果与体会</vt:lpstr>
      <vt:lpstr>幻灯片 113</vt:lpstr>
      <vt:lpstr>四、实验效果与体会</vt:lpstr>
      <vt:lpstr> 四、实验效果与体会</vt:lpstr>
      <vt:lpstr> 四、实验效果与体会</vt:lpstr>
      <vt:lpstr> 五、该研究课题需进一步研究的问题</vt:lpstr>
      <vt:lpstr> 五、该研究课题需进一步研究的问题</vt:lpstr>
      <vt:lpstr> 五、该研究课题需进一步研究的问题</vt:lpstr>
      <vt:lpstr>   研究是一种态度</vt:lpstr>
      <vt:lpstr>教师要做研究者</vt:lpstr>
      <vt:lpstr>幻灯片 122</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creator>微软用户</dc:creator>
  <cp:lastModifiedBy>lenovo</cp:lastModifiedBy>
  <cp:revision>349</cp:revision>
  <dcterms:created xsi:type="dcterms:W3CDTF">2010-03-17T06:40:00Z</dcterms:created>
  <dcterms:modified xsi:type="dcterms:W3CDTF">2018-05-07T00:40:27Z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2052-10.1.0.6235</vt:lpwstr>
  </property>
</Properties>
</file>